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0" r:id="rId3"/>
  </p:sldMasterIdLst>
  <p:notesMasterIdLst>
    <p:notesMasterId r:id="rId5"/>
  </p:notesMasterIdLst>
  <p:handoutMasterIdLst>
    <p:handoutMasterId r:id="rId44"/>
  </p:handoutMasterIdLst>
  <p:sldIdLst>
    <p:sldId id="316" r:id="rId4"/>
    <p:sldId id="349" r:id="rId6"/>
    <p:sldId id="350" r:id="rId7"/>
    <p:sldId id="315" r:id="rId8"/>
    <p:sldId id="351" r:id="rId9"/>
    <p:sldId id="290" r:id="rId10"/>
    <p:sldId id="292" r:id="rId11"/>
    <p:sldId id="352" r:id="rId12"/>
    <p:sldId id="293" r:id="rId13"/>
    <p:sldId id="261" r:id="rId14"/>
    <p:sldId id="262" r:id="rId15"/>
    <p:sldId id="296" r:id="rId16"/>
    <p:sldId id="263" r:id="rId17"/>
    <p:sldId id="294" r:id="rId18"/>
    <p:sldId id="265" r:id="rId19"/>
    <p:sldId id="303" r:id="rId20"/>
    <p:sldId id="304" r:id="rId21"/>
    <p:sldId id="305" r:id="rId22"/>
    <p:sldId id="353" r:id="rId23"/>
    <p:sldId id="284" r:id="rId24"/>
    <p:sldId id="307" r:id="rId25"/>
    <p:sldId id="285" r:id="rId26"/>
    <p:sldId id="354" r:id="rId27"/>
    <p:sldId id="273" r:id="rId28"/>
    <p:sldId id="269" r:id="rId29"/>
    <p:sldId id="270" r:id="rId30"/>
    <p:sldId id="271" r:id="rId31"/>
    <p:sldId id="272" r:id="rId32"/>
    <p:sldId id="274" r:id="rId33"/>
    <p:sldId id="310" r:id="rId34"/>
    <p:sldId id="275" r:id="rId35"/>
    <p:sldId id="276" r:id="rId36"/>
    <p:sldId id="355" r:id="rId37"/>
    <p:sldId id="278" r:id="rId38"/>
    <p:sldId id="279" r:id="rId39"/>
    <p:sldId id="280" r:id="rId40"/>
    <p:sldId id="287" r:id="rId41"/>
    <p:sldId id="313" r:id="rId42"/>
    <p:sldId id="288" r:id="rId43"/>
  </p:sldIdLst>
  <p:sldSz cx="9144000" cy="5143500" type="screen16x9"/>
  <p:notesSz cx="6858000" cy="9144000"/>
  <p:embeddedFontLst>
    <p:embeddedFont>
      <p:font typeface="李旭科毛笔行书" panose="02010600030101010101" charset="-122"/>
      <p:regular r:id="rId48"/>
    </p:embeddedFont>
    <p:embeddedFont>
      <p:font typeface="微软雅黑" panose="020B0503020204020204" pitchFamily="34" charset="-122"/>
      <p:regular r:id="rId49"/>
    </p:embeddedFont>
    <p:embeddedFont>
      <p:font typeface="Calibri" panose="020F0502020204030204" pitchFamily="34" charset="0"/>
      <p:regular r:id="rId50"/>
      <p:bold r:id="rId51"/>
      <p:italic r:id="rId52"/>
      <p:boldItalic r:id="rId53"/>
    </p:embeddedFont>
    <p:embeddedFont>
      <p:font typeface="方正姚体" panose="02010601030101010101" charset="-122"/>
      <p:regular r:id="rId54"/>
    </p:embeddedFont>
    <p:embeddedFont>
      <p:font typeface="Impact" panose="020B0806030902050204" pitchFamily="34" charset="0"/>
      <p:regular r:id="rId55"/>
    </p:embeddedFont>
    <p:embeddedFont>
      <p:font typeface="Watford DB" pitchFamily="2" charset="0"/>
      <p:regular r:id="rId56"/>
    </p:embeddedFont>
    <p:embeddedFont>
      <p:font typeface="Calibri Light" panose="020F0302020204030204" charset="0"/>
      <p:regular r:id="rId57"/>
      <p:italic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43485D"/>
    <a:srgbClr val="68C7C9"/>
    <a:srgbClr val="44465B"/>
    <a:srgbClr val="50BDC0"/>
    <a:srgbClr val="DF664A"/>
    <a:srgbClr val="4DA9E2"/>
    <a:srgbClr val="941F2A"/>
    <a:srgbClr val="254061"/>
    <a:srgbClr val="1A3F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92" autoAdjust="0"/>
    <p:restoredTop sz="94660"/>
  </p:normalViewPr>
  <p:slideViewPr>
    <p:cSldViewPr snapToGrid="0">
      <p:cViewPr varScale="1">
        <p:scale>
          <a:sx n="141" d="100"/>
          <a:sy n="141" d="100"/>
        </p:scale>
        <p:origin x="102" y="102"/>
      </p:cViewPr>
      <p:guideLst>
        <p:guide orient="horz" pos="1620"/>
        <p:guide pos="2880"/>
      </p:guideLst>
    </p:cSldViewPr>
  </p:slideViewPr>
  <p:notesTextViewPr>
    <p:cViewPr>
      <p:scale>
        <a:sx n="1" d="1"/>
        <a:sy n="1" d="1"/>
      </p:scale>
      <p:origin x="0" y="0"/>
    </p:cViewPr>
  </p:notesTextViewPr>
  <p:notesViewPr>
    <p:cSldViewPr snapToGrid="0">
      <p:cViewPr varScale="1">
        <p:scale>
          <a:sx n="70" d="100"/>
          <a:sy n="70" d="100"/>
        </p:scale>
        <p:origin x="2520"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8" Type="http://schemas.openxmlformats.org/officeDocument/2006/relationships/font" Target="fonts/font11.fntdata"/><Relationship Id="rId57" Type="http://schemas.openxmlformats.org/officeDocument/2006/relationships/font" Target="fonts/font10.fntdata"/><Relationship Id="rId56" Type="http://schemas.openxmlformats.org/officeDocument/2006/relationships/font" Target="fonts/font9.fntdata"/><Relationship Id="rId55" Type="http://schemas.openxmlformats.org/officeDocument/2006/relationships/font" Target="fonts/font8.fntdata"/><Relationship Id="rId54" Type="http://schemas.openxmlformats.org/officeDocument/2006/relationships/font" Target="fonts/font7.fntdata"/><Relationship Id="rId53" Type="http://schemas.openxmlformats.org/officeDocument/2006/relationships/font" Target="fonts/font6.fntdata"/><Relationship Id="rId52" Type="http://schemas.openxmlformats.org/officeDocument/2006/relationships/font" Target="fonts/font5.fntdata"/><Relationship Id="rId51" Type="http://schemas.openxmlformats.org/officeDocument/2006/relationships/font" Target="fonts/font4.fntdata"/><Relationship Id="rId50" Type="http://schemas.openxmlformats.org/officeDocument/2006/relationships/font" Target="fonts/font3.fntdata"/><Relationship Id="rId5" Type="http://schemas.openxmlformats.org/officeDocument/2006/relationships/notesMaster" Target="notesMasters/notesMaster1.xml"/><Relationship Id="rId49" Type="http://schemas.openxmlformats.org/officeDocument/2006/relationships/font" Target="fonts/font2.fntdata"/><Relationship Id="rId48" Type="http://schemas.openxmlformats.org/officeDocument/2006/relationships/font" Target="fonts/font1.fntdata"/><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E09842-788E-4A26-935B-EC90CABEBE0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3C072-DE62-4100-8D09-61E59E63C8C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7FD7A-F41B-4FED-8E35-F78DB9F4D03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537CBA-0E44-4282-A4F0-C3BCC1A4C2D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CF9882AC-1712-41B5-853C-BA028708CB1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08B7C-AF70-4438-9B9F-75529F16A6E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908B7C-AF70-4438-9B9F-75529F16A6E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B859D290-D985-411D-9682-F67D75E8F91D}" type="datetime1">
              <a:rPr lang="zh-CN" altLang="en-US" smtClean="0"/>
            </a:fld>
            <a:endParaRPr lang="zh-CN" altLang="en-US" sz="1200"/>
          </a:p>
        </p:txBody>
      </p:sp>
      <p:sp>
        <p:nvSpPr>
          <p:cNvPr id="5" name="灯片编号占位符 4"/>
          <p:cNvSpPr>
            <a:spLocks noGrp="1"/>
          </p:cNvSpPr>
          <p:nvPr>
            <p:ph type="sldNum" sz="quarter" idx="11"/>
          </p:nvPr>
        </p:nvSpPr>
        <p:spPr/>
        <p:txBody>
          <a:bodyPr/>
          <a:lstStyle/>
          <a:p>
            <a:fld id="{F86BACA0-EB3D-4B88-810F-2A2ECB2CFB33}" type="slidenum">
              <a:rPr lang="zh-CN" altLang="en-US" smtClean="0"/>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3" name="直接连接符 2"/>
          <p:cNvCxnSpPr/>
          <p:nvPr userDrawn="1"/>
        </p:nvCxnSpPr>
        <p:spPr>
          <a:xfrm>
            <a:off x="515257" y="624114"/>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436096"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ll/>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t="26554" b="4812"/>
          <a:stretch>
            <a:fillRect/>
          </a:stretch>
        </p:blipFill>
        <p:spPr>
          <a:xfrm>
            <a:off x="0" y="-38100"/>
            <a:ext cx="9144000" cy="5162550"/>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2462" y="2656375"/>
            <a:ext cx="3611551" cy="2031498"/>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740"/>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第一节">
    <p:spTree>
      <p:nvGrpSpPr>
        <p:cNvPr id="1" name=""/>
        <p:cNvGrpSpPr/>
        <p:nvPr/>
      </p:nvGrpSpPr>
      <p:grpSpPr>
        <a:xfrm>
          <a:off x="0" y="0"/>
          <a:ext cx="0" cy="0"/>
          <a:chOff x="0" y="0"/>
          <a:chExt cx="0" cy="0"/>
        </a:xfrm>
      </p:grpSpPr>
    </p:spTree>
  </p:cSld>
  <p:clrMapOvr>
    <a:masterClrMapping/>
  </p:clrMapOvr>
  <p:transition spd="slow">
    <p:pull/>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제목 및 세로 텍스트">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Tree>
  </p:cSld>
  <p:clrMapOvr>
    <a:masterClrMapping/>
  </p:clrMapOvr>
  <p:transition spd="slow">
    <p:pull/>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70013"/>
            <a:ext cx="3867150" cy="326231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370013"/>
            <a:ext cx="3867150" cy="326231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30238" y="1879600"/>
            <a:ext cx="3868737" cy="27622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1879600"/>
            <a:ext cx="3887788" cy="27622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4638"/>
            <a:ext cx="5762625" cy="435768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5CE1ABB-875A-465C-8049-3B764B4465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D25C6-6392-4D02-B79A-E9E83480F9A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Tree>
  </p:cSld>
  <p:clrMapOvr>
    <a:masterClrMapping/>
  </p:clrMapOvr>
  <p:transition spd="slow">
    <p:pull/>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22227"/>
          <a:stretch>
            <a:fillRect/>
          </a:stretch>
        </p:blipFill>
        <p:spPr>
          <a:xfrm>
            <a:off x="0" y="11062"/>
            <a:ext cx="9144000" cy="5208638"/>
          </a:xfrm>
          <a:prstGeom prst="rect">
            <a:avLst/>
          </a:prstGeom>
        </p:spPr>
      </p:pic>
      <p:sp>
        <p:nvSpPr>
          <p:cNvPr id="2" name="日期占位符 1"/>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pic>
        <p:nvPicPr>
          <p:cNvPr id="5" name="图片 4"/>
          <p:cNvPicPr>
            <a:picLocks noChangeAspect="1"/>
          </p:cNvPicPr>
          <p:nvPr userDrawn="1"/>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6584" t="5645" r="-2487" b="31147"/>
          <a:stretch>
            <a:fillRect/>
          </a:stretch>
        </p:blipFill>
        <p:spPr>
          <a:xfrm rot="703731">
            <a:off x="-1688452" y="17003"/>
            <a:ext cx="4640871" cy="1024363"/>
          </a:xfrm>
          <a:prstGeom prst="rect">
            <a:avLst/>
          </a:prstGeom>
        </p:spPr>
      </p:pic>
    </p:spTree>
  </p:cSld>
  <p:clrMapOvr>
    <a:masterClrMapping/>
  </p:clrMapOvr>
  <p:transition spd="slow">
    <p:pull/>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4767263"/>
            <a:ext cx="2133600" cy="273844"/>
          </a:xfrm>
          <a:prstGeom prst="rect">
            <a:avLst/>
          </a:prstGeom>
        </p:spPr>
        <p:txBody>
          <a:bodyPr/>
          <a:lstStyle/>
          <a:p>
            <a:fld id="{421E9E4D-0BE1-4AAA-A57B-DA425863F4AF}" type="datetimeFigureOut">
              <a:rPr lang="zh-CN" altLang="en-US" smtClean="0"/>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3844"/>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2.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pull/>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5CE1ABB-875A-465C-8049-3B764B44657B}"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B1D25C6-6392-4D02-B79A-E9E83480F9A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media/media1.mp3"/><Relationship Id="rId8" Type="http://schemas.microsoft.com/office/2007/relationships/hdphoto" Target="../media/hdphoto1.wdp"/><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5" Type="http://schemas.openxmlformats.org/officeDocument/2006/relationships/notesSlide" Target="../notesSlides/notesSlide1.xml"/><Relationship Id="rId14" Type="http://schemas.openxmlformats.org/officeDocument/2006/relationships/slideLayout" Target="../slideLayouts/slideLayout15.xml"/><Relationship Id="rId13" Type="http://schemas.openxmlformats.org/officeDocument/2006/relationships/themeOverride" Target="../theme/themeOverride1.xml"/><Relationship Id="rId12" Type="http://schemas.openxmlformats.org/officeDocument/2006/relationships/image" Target="../media/image15.png"/><Relationship Id="rId11" Type="http://schemas.openxmlformats.org/officeDocument/2006/relationships/image" Target="../media/image14.png"/><Relationship Id="rId10" Type="http://schemas.microsoft.com/office/2007/relationships/media" Target="../media/media1.mp3"/><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themeOverride" Target="../theme/themeOverride6.xml"/><Relationship Id="rId2" Type="http://schemas.openxmlformats.org/officeDocument/2006/relationships/tags" Target="../tags/tag4.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hemeOverride" Target="../theme/themeOverride7.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3.xml"/><Relationship Id="rId3" Type="http://schemas.openxmlformats.org/officeDocument/2006/relationships/themeOverride" Target="../theme/themeOverride8.xml"/><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hemeOverride" Target="../theme/themeOverride9.xml"/><Relationship Id="rId3" Type="http://schemas.openxmlformats.org/officeDocument/2006/relationships/tags" Target="../tags/tag6.xml"/><Relationship Id="rId2" Type="http://schemas.openxmlformats.org/officeDocument/2006/relationships/image" Target="../media/image26.jpe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hemeOverride" Target="../theme/themeOverride10.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themeOverride" Target="../theme/themeOverride11.xml"/><Relationship Id="rId4" Type="http://schemas.openxmlformats.org/officeDocument/2006/relationships/tags" Target="../tags/tag7.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hemeOverride" Target="../theme/themeOverride14.xml"/><Relationship Id="rId3" Type="http://schemas.openxmlformats.org/officeDocument/2006/relationships/tags" Target="../tags/tag8.xml"/><Relationship Id="rId2" Type="http://schemas.openxmlformats.org/officeDocument/2006/relationships/image" Target="../media/image32.jpeg"/><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themeOverride" Target="../theme/themeOverride15.xml"/><Relationship Id="rId4" Type="http://schemas.openxmlformats.org/officeDocument/2006/relationships/tags" Target="../tags/tag9.xml"/><Relationship Id="rId3" Type="http://schemas.openxmlformats.org/officeDocument/2006/relationships/image" Target="../media/image34.jpeg"/><Relationship Id="rId2" Type="http://schemas.microsoft.com/office/2007/relationships/hdphoto" Target="../media/hdphoto2.wdp"/><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hemeOverride" Target="../theme/themeOverride17.xml"/><Relationship Id="rId7" Type="http://schemas.openxmlformats.org/officeDocument/2006/relationships/tags" Target="../tags/tag10.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 Id="rId3" Type="http://schemas.openxmlformats.org/officeDocument/2006/relationships/image" Target="../media/image37.jpeg"/><Relationship Id="rId2" Type="http://schemas.openxmlformats.org/officeDocument/2006/relationships/image" Target="../media/image36.png"/><Relationship Id="rId10" Type="http://schemas.openxmlformats.org/officeDocument/2006/relationships/notesSlide" Target="../notesSlides/notesSlide22.xml"/><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themeOverride" Target="../theme/themeOverride18.xml"/><Relationship Id="rId3" Type="http://schemas.openxmlformats.org/officeDocument/2006/relationships/tags" Target="../tags/tag11.xml"/><Relationship Id="rId2" Type="http://schemas.openxmlformats.org/officeDocument/2006/relationships/image" Target="../media/image41.jpeg"/><Relationship Id="rId1" Type="http://schemas.openxmlformats.org/officeDocument/2006/relationships/image" Target="../media/image40.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openxmlformats.org/officeDocument/2006/relationships/themeOverride" Target="../theme/themeOverride19.xml"/><Relationship Id="rId3" Type="http://schemas.openxmlformats.org/officeDocument/2006/relationships/tags" Target="../tags/tag12.xml"/><Relationship Id="rId2" Type="http://schemas.openxmlformats.org/officeDocument/2006/relationships/image" Target="../media/image43.jpeg"/><Relationship Id="rId1" Type="http://schemas.openxmlformats.org/officeDocument/2006/relationships/image" Target="../media/image42.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hemeOverride" Target="../theme/themeOverride20.xml"/><Relationship Id="rId3" Type="http://schemas.openxmlformats.org/officeDocument/2006/relationships/tags" Target="../tags/tag13.xml"/><Relationship Id="rId2" Type="http://schemas.openxmlformats.org/officeDocument/2006/relationships/image" Target="../media/image45.jpeg"/><Relationship Id="rId1" Type="http://schemas.openxmlformats.org/officeDocument/2006/relationships/image" Target="../media/image44.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themeOverride" Target="../theme/themeOverride21.xml"/><Relationship Id="rId3" Type="http://schemas.openxmlformats.org/officeDocument/2006/relationships/tags" Target="../tags/tag14.xml"/><Relationship Id="rId2" Type="http://schemas.openxmlformats.org/officeDocument/2006/relationships/image" Target="../media/image47.png"/><Relationship Id="rId1" Type="http://schemas.openxmlformats.org/officeDocument/2006/relationships/image" Target="../media/image46.jpe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7.xml"/><Relationship Id="rId7" Type="http://schemas.openxmlformats.org/officeDocument/2006/relationships/themeOverride" Target="../theme/themeOverride22.xml"/><Relationship Id="rId6" Type="http://schemas.openxmlformats.org/officeDocument/2006/relationships/tags" Target="../tags/tag15.xml"/><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7.xml"/><Relationship Id="rId6" Type="http://schemas.openxmlformats.org/officeDocument/2006/relationships/themeOverride" Target="../theme/themeOverride23.xml"/><Relationship Id="rId5" Type="http://schemas.openxmlformats.org/officeDocument/2006/relationships/tags" Target="../tags/tag16.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17.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7.xml"/><Relationship Id="rId3" Type="http://schemas.openxmlformats.org/officeDocument/2006/relationships/themeOverride" Target="../theme/themeOverride24.xml"/><Relationship Id="rId2" Type="http://schemas.openxmlformats.org/officeDocument/2006/relationships/tags" Target="../tags/tag17.xml"/><Relationship Id="rId1" Type="http://schemas.openxmlformats.org/officeDocument/2006/relationships/image" Target="../media/image57.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7.xml"/><Relationship Id="rId4" Type="http://schemas.openxmlformats.org/officeDocument/2006/relationships/themeOverride" Target="../theme/themeOverride25.xml"/><Relationship Id="rId3" Type="http://schemas.openxmlformats.org/officeDocument/2006/relationships/tags" Target="../tags/tag18.xml"/><Relationship Id="rId2" Type="http://schemas.openxmlformats.org/officeDocument/2006/relationships/image" Target="../media/image46.jpeg"/><Relationship Id="rId1" Type="http://schemas.openxmlformats.org/officeDocument/2006/relationships/image" Target="../media/image58.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themeOverride" Target="../theme/themeOverride26.xml"/><Relationship Id="rId1" Type="http://schemas.openxmlformats.org/officeDocument/2006/relationships/tags" Target="../tags/tag19.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18.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7.xml"/><Relationship Id="rId2" Type="http://schemas.openxmlformats.org/officeDocument/2006/relationships/themeOverride" Target="../theme/themeOverride27.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7.xml"/><Relationship Id="rId3" Type="http://schemas.openxmlformats.org/officeDocument/2006/relationships/themeOverride" Target="../theme/themeOverride28.xml"/><Relationship Id="rId2" Type="http://schemas.openxmlformats.org/officeDocument/2006/relationships/tags" Target="../tags/tag21.xml"/><Relationship Id="rId1" Type="http://schemas.openxmlformats.org/officeDocument/2006/relationships/image" Target="../media/image59.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7.xml"/><Relationship Id="rId3" Type="http://schemas.openxmlformats.org/officeDocument/2006/relationships/themeOverride" Target="../theme/themeOverride29.xml"/><Relationship Id="rId2" Type="http://schemas.openxmlformats.org/officeDocument/2006/relationships/tags" Target="../tags/tag22.xml"/><Relationship Id="rId1" Type="http://schemas.openxmlformats.org/officeDocument/2006/relationships/image" Target="../media/image60.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7.xml"/><Relationship Id="rId2" Type="http://schemas.openxmlformats.org/officeDocument/2006/relationships/themeOverride" Target="../theme/themeOverride30.xml"/><Relationship Id="rId1" Type="http://schemas.openxmlformats.org/officeDocument/2006/relationships/image" Target="../media/image61.jpe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7.xml"/><Relationship Id="rId5" Type="http://schemas.openxmlformats.org/officeDocument/2006/relationships/themeOverride" Target="../theme/themeOverride31.xml"/><Relationship Id="rId4" Type="http://schemas.openxmlformats.org/officeDocument/2006/relationships/tags" Target="../tags/tag23.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17.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3.xml"/><Relationship Id="rId4" Type="http://schemas.openxmlformats.org/officeDocument/2006/relationships/themeOverride" Target="../theme/themeOverride32.xml"/><Relationship Id="rId3" Type="http://schemas.openxmlformats.org/officeDocument/2006/relationships/tags" Target="../tags/tag24.xml"/><Relationship Id="rId2" Type="http://schemas.openxmlformats.org/officeDocument/2006/relationships/image" Target="../media/image65.jpeg"/><Relationship Id="rId1" Type="http://schemas.openxmlformats.org/officeDocument/2006/relationships/image" Target="../media/image6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3.xml"/><Relationship Id="rId3" Type="http://schemas.openxmlformats.org/officeDocument/2006/relationships/themeOverride" Target="../theme/themeOverride2.xml"/><Relationship Id="rId2" Type="http://schemas.openxmlformats.org/officeDocument/2006/relationships/image" Target="../media/image19.pn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tags" Target="../tags/tag1.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hemeOverride" Target="../theme/themeOverride4.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themeOverride" Target="../theme/themeOverride5.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 descr="PPECLOGO-eff-0-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06562" y="3347305"/>
            <a:ext cx="10604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PPECLOGO-eff-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571" y="4080278"/>
            <a:ext cx="147796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7" descr="PPECLOGO-eff-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0059" y="4835928"/>
            <a:ext cx="1968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15" descr="PPECLOGO-eff2-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296" y="3575453"/>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4" descr="PPECLOGO-eff-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81" y="1453417"/>
            <a:ext cx="3014663"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4" descr="PPECLOGO-eff2-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7" y="3339570"/>
            <a:ext cx="16970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 name="Group 550"/>
          <p:cNvGrpSpPr/>
          <p:nvPr/>
        </p:nvGrpSpPr>
        <p:grpSpPr bwMode="auto">
          <a:xfrm>
            <a:off x="2969123" y="1371178"/>
            <a:ext cx="1150274" cy="1149456"/>
            <a:chOff x="295" y="3475"/>
            <a:chExt cx="1407" cy="1407"/>
          </a:xfrm>
        </p:grpSpPr>
        <p:sp>
          <p:nvSpPr>
            <p:cNvPr id="66" name="Oval 551"/>
            <p:cNvSpPr>
              <a:spLocks noChangeArrowheads="1"/>
            </p:cNvSpPr>
            <p:nvPr/>
          </p:nvSpPr>
          <p:spPr bwMode="auto">
            <a:xfrm>
              <a:off x="295" y="3475"/>
              <a:ext cx="1407" cy="1407"/>
            </a:xfrm>
            <a:prstGeom prst="ellipse">
              <a:avLst/>
            </a:prstGeom>
            <a:gradFill rotWithShape="1">
              <a:gsLst>
                <a:gs pos="0">
                  <a:sysClr val="window" lastClr="FFFFFF">
                    <a:alpha val="0"/>
                  </a:sysClr>
                </a:gs>
                <a:gs pos="100000">
                  <a:sysClr val="window" lastClr="FFFFFF">
                    <a:gamma/>
                    <a:shade val="81961"/>
                    <a:invGamma/>
                    <a:alpha val="12000"/>
                  </a:sysClr>
                </a:gs>
              </a:gsLst>
              <a:path path="shape">
                <a:fillToRect l="50000" t="50000" r="50000" b="50000"/>
              </a:path>
            </a:gra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cs typeface="+mn-ea"/>
              </a:endParaRPr>
            </a:p>
          </p:txBody>
        </p:sp>
        <p:grpSp>
          <p:nvGrpSpPr>
            <p:cNvPr id="67" name="Group 552"/>
            <p:cNvGrpSpPr/>
            <p:nvPr/>
          </p:nvGrpSpPr>
          <p:grpSpPr bwMode="auto">
            <a:xfrm>
              <a:off x="476" y="3657"/>
              <a:ext cx="1050" cy="1050"/>
              <a:chOff x="-6056" y="-2208"/>
              <a:chExt cx="2208" cy="2208"/>
            </a:xfrm>
          </p:grpSpPr>
          <p:sp>
            <p:nvSpPr>
              <p:cNvPr id="68" name="Oval 553"/>
              <p:cNvSpPr>
                <a:spLocks noChangeArrowheads="1"/>
              </p:cNvSpPr>
              <p:nvPr/>
            </p:nvSpPr>
            <p:spPr bwMode="auto">
              <a:xfrm>
                <a:off x="-6056" y="-2132"/>
                <a:ext cx="2132" cy="2132"/>
              </a:xfrm>
              <a:prstGeom prst="ellipse">
                <a:avLst/>
              </a:prstGeom>
              <a:gradFill rotWithShape="1">
                <a:gsLst>
                  <a:gs pos="0">
                    <a:sysClr val="window" lastClr="FFFFFF"/>
                  </a:gs>
                  <a:gs pos="100000">
                    <a:sysClr val="windowText" lastClr="000000">
                      <a:alpha val="0"/>
                    </a:sys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nvGrpSpPr>
              <p:cNvPr id="75" name="Group 554"/>
              <p:cNvGrpSpPr/>
              <p:nvPr/>
            </p:nvGrpSpPr>
            <p:grpSpPr bwMode="auto">
              <a:xfrm>
                <a:off x="-6056" y="-2208"/>
                <a:ext cx="2208" cy="2208"/>
                <a:chOff x="-4060" y="-879"/>
                <a:chExt cx="2208" cy="2208"/>
              </a:xfrm>
            </p:grpSpPr>
            <p:grpSp>
              <p:nvGrpSpPr>
                <p:cNvPr id="76" name="Group 555"/>
                <p:cNvGrpSpPr/>
                <p:nvPr/>
              </p:nvGrpSpPr>
              <p:grpSpPr bwMode="auto">
                <a:xfrm>
                  <a:off x="-4060" y="-879"/>
                  <a:ext cx="2208" cy="2208"/>
                  <a:chOff x="-3924" y="-788"/>
                  <a:chExt cx="2208" cy="2208"/>
                </a:xfrm>
              </p:grpSpPr>
              <p:grpSp>
                <p:nvGrpSpPr>
                  <p:cNvPr id="99" name="Group 556"/>
                  <p:cNvGrpSpPr>
                    <a:grpSpLocks noChangeAspect="1"/>
                  </p:cNvGrpSpPr>
                  <p:nvPr/>
                </p:nvGrpSpPr>
                <p:grpSpPr bwMode="auto">
                  <a:xfrm>
                    <a:off x="-3924" y="-788"/>
                    <a:ext cx="2208" cy="2202"/>
                    <a:chOff x="168" y="696"/>
                    <a:chExt cx="1429" cy="1429"/>
                  </a:xfrm>
                </p:grpSpPr>
                <p:grpSp>
                  <p:nvGrpSpPr>
                    <p:cNvPr id="112" name="Group 557"/>
                    <p:cNvGrpSpPr>
                      <a:grpSpLocks noChangeAspect="1"/>
                    </p:cNvGrpSpPr>
                    <p:nvPr/>
                  </p:nvGrpSpPr>
                  <p:grpSpPr bwMode="auto">
                    <a:xfrm>
                      <a:off x="854" y="696"/>
                      <a:ext cx="56" cy="1429"/>
                      <a:chOff x="845" y="696"/>
                      <a:chExt cx="56" cy="1429"/>
                    </a:xfrm>
                  </p:grpSpPr>
                  <p:sp>
                    <p:nvSpPr>
                      <p:cNvPr id="116" name="AutoShape 558"/>
                      <p:cNvSpPr>
                        <a:spLocks noChangeAspect="1" noChangeArrowheads="1"/>
                      </p:cNvSpPr>
                      <p:nvPr/>
                    </p:nvSpPr>
                    <p:spPr bwMode="auto">
                      <a:xfrm>
                        <a:off x="845" y="696"/>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sp>
                    <p:nvSpPr>
                      <p:cNvPr id="117" name="AutoShape 559"/>
                      <p:cNvSpPr>
                        <a:spLocks noChangeAspect="1" noChangeArrowheads="1"/>
                      </p:cNvSpPr>
                      <p:nvPr/>
                    </p:nvSpPr>
                    <p:spPr bwMode="auto">
                      <a:xfrm flipV="1">
                        <a:off x="845" y="1410"/>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grpSp>
                  <p:nvGrpSpPr>
                    <p:cNvPr id="113" name="Group 560"/>
                    <p:cNvGrpSpPr>
                      <a:grpSpLocks noChangeAspect="1"/>
                    </p:cNvGrpSpPr>
                    <p:nvPr/>
                  </p:nvGrpSpPr>
                  <p:grpSpPr bwMode="auto">
                    <a:xfrm rot="5400000">
                      <a:off x="855" y="696"/>
                      <a:ext cx="56" cy="1429"/>
                      <a:chOff x="845" y="696"/>
                      <a:chExt cx="56" cy="1429"/>
                    </a:xfrm>
                  </p:grpSpPr>
                  <p:sp>
                    <p:nvSpPr>
                      <p:cNvPr id="114" name="AutoShape 561"/>
                      <p:cNvSpPr>
                        <a:spLocks noChangeAspect="1" noChangeArrowheads="1"/>
                      </p:cNvSpPr>
                      <p:nvPr/>
                    </p:nvSpPr>
                    <p:spPr bwMode="auto">
                      <a:xfrm>
                        <a:off x="845" y="696"/>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sp>
                    <p:nvSpPr>
                      <p:cNvPr id="115" name="AutoShape 562"/>
                      <p:cNvSpPr>
                        <a:spLocks noChangeAspect="1" noChangeArrowheads="1"/>
                      </p:cNvSpPr>
                      <p:nvPr/>
                    </p:nvSpPr>
                    <p:spPr bwMode="auto">
                      <a:xfrm flipV="1">
                        <a:off x="845" y="1410"/>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grpSp>
              <p:grpSp>
                <p:nvGrpSpPr>
                  <p:cNvPr id="105" name="Group 563"/>
                  <p:cNvGrpSpPr>
                    <a:grpSpLocks noChangeAspect="1"/>
                  </p:cNvGrpSpPr>
                  <p:nvPr/>
                </p:nvGrpSpPr>
                <p:grpSpPr bwMode="auto">
                  <a:xfrm rot="2700000">
                    <a:off x="-3927" y="-785"/>
                    <a:ext cx="2208" cy="2202"/>
                    <a:chOff x="168" y="696"/>
                    <a:chExt cx="1429" cy="1429"/>
                  </a:xfrm>
                </p:grpSpPr>
                <p:grpSp>
                  <p:nvGrpSpPr>
                    <p:cNvPr id="106" name="Group 564"/>
                    <p:cNvGrpSpPr>
                      <a:grpSpLocks noChangeAspect="1"/>
                    </p:cNvGrpSpPr>
                    <p:nvPr/>
                  </p:nvGrpSpPr>
                  <p:grpSpPr bwMode="auto">
                    <a:xfrm>
                      <a:off x="854" y="696"/>
                      <a:ext cx="56" cy="1429"/>
                      <a:chOff x="845" y="696"/>
                      <a:chExt cx="56" cy="1429"/>
                    </a:xfrm>
                  </p:grpSpPr>
                  <p:sp>
                    <p:nvSpPr>
                      <p:cNvPr id="110" name="AutoShape 565"/>
                      <p:cNvSpPr>
                        <a:spLocks noChangeAspect="1" noChangeArrowheads="1"/>
                      </p:cNvSpPr>
                      <p:nvPr/>
                    </p:nvSpPr>
                    <p:spPr bwMode="auto">
                      <a:xfrm>
                        <a:off x="845" y="696"/>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sp>
                    <p:nvSpPr>
                      <p:cNvPr id="111" name="AutoShape 566"/>
                      <p:cNvSpPr>
                        <a:spLocks noChangeAspect="1" noChangeArrowheads="1"/>
                      </p:cNvSpPr>
                      <p:nvPr/>
                    </p:nvSpPr>
                    <p:spPr bwMode="auto">
                      <a:xfrm flipV="1">
                        <a:off x="845" y="1410"/>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grpSp>
                  <p:nvGrpSpPr>
                    <p:cNvPr id="107" name="Group 567"/>
                    <p:cNvGrpSpPr>
                      <a:grpSpLocks noChangeAspect="1"/>
                    </p:cNvGrpSpPr>
                    <p:nvPr/>
                  </p:nvGrpSpPr>
                  <p:grpSpPr bwMode="auto">
                    <a:xfrm rot="5400000">
                      <a:off x="855" y="696"/>
                      <a:ext cx="56" cy="1429"/>
                      <a:chOff x="845" y="696"/>
                      <a:chExt cx="56" cy="1429"/>
                    </a:xfrm>
                  </p:grpSpPr>
                  <p:sp>
                    <p:nvSpPr>
                      <p:cNvPr id="108" name="AutoShape 568"/>
                      <p:cNvSpPr>
                        <a:spLocks noChangeAspect="1" noChangeArrowheads="1"/>
                      </p:cNvSpPr>
                      <p:nvPr/>
                    </p:nvSpPr>
                    <p:spPr bwMode="auto">
                      <a:xfrm>
                        <a:off x="845" y="696"/>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sp>
                    <p:nvSpPr>
                      <p:cNvPr id="109" name="AutoShape 569"/>
                      <p:cNvSpPr>
                        <a:spLocks noChangeAspect="1" noChangeArrowheads="1"/>
                      </p:cNvSpPr>
                      <p:nvPr/>
                    </p:nvSpPr>
                    <p:spPr bwMode="auto">
                      <a:xfrm flipV="1">
                        <a:off x="845" y="1410"/>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grpSp>
            </p:grpSp>
            <p:grpSp>
              <p:nvGrpSpPr>
                <p:cNvPr id="77" name="Group 570"/>
                <p:cNvGrpSpPr/>
                <p:nvPr/>
              </p:nvGrpSpPr>
              <p:grpSpPr bwMode="auto">
                <a:xfrm rot="1320000">
                  <a:off x="-3742" y="-520"/>
                  <a:ext cx="1546" cy="1546"/>
                  <a:chOff x="-3924" y="-788"/>
                  <a:chExt cx="2208" cy="2208"/>
                </a:xfrm>
              </p:grpSpPr>
              <p:grpSp>
                <p:nvGrpSpPr>
                  <p:cNvPr id="78" name="Group 571"/>
                  <p:cNvGrpSpPr>
                    <a:grpSpLocks noChangeAspect="1"/>
                  </p:cNvGrpSpPr>
                  <p:nvPr/>
                </p:nvGrpSpPr>
                <p:grpSpPr bwMode="auto">
                  <a:xfrm>
                    <a:off x="-3924" y="-788"/>
                    <a:ext cx="2208" cy="2202"/>
                    <a:chOff x="168" y="696"/>
                    <a:chExt cx="1429" cy="1429"/>
                  </a:xfrm>
                </p:grpSpPr>
                <p:grpSp>
                  <p:nvGrpSpPr>
                    <p:cNvPr id="93" name="Group 572"/>
                    <p:cNvGrpSpPr>
                      <a:grpSpLocks noChangeAspect="1"/>
                    </p:cNvGrpSpPr>
                    <p:nvPr/>
                  </p:nvGrpSpPr>
                  <p:grpSpPr bwMode="auto">
                    <a:xfrm>
                      <a:off x="854" y="696"/>
                      <a:ext cx="56" cy="1429"/>
                      <a:chOff x="845" y="696"/>
                      <a:chExt cx="56" cy="1429"/>
                    </a:xfrm>
                  </p:grpSpPr>
                  <p:sp>
                    <p:nvSpPr>
                      <p:cNvPr id="97" name="AutoShape 573"/>
                      <p:cNvSpPr>
                        <a:spLocks noChangeAspect="1" noChangeArrowheads="1"/>
                      </p:cNvSpPr>
                      <p:nvPr/>
                    </p:nvSpPr>
                    <p:spPr bwMode="auto">
                      <a:xfrm>
                        <a:off x="845" y="696"/>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sp>
                    <p:nvSpPr>
                      <p:cNvPr id="98" name="AutoShape 574"/>
                      <p:cNvSpPr>
                        <a:spLocks noChangeAspect="1" noChangeArrowheads="1"/>
                      </p:cNvSpPr>
                      <p:nvPr/>
                    </p:nvSpPr>
                    <p:spPr bwMode="auto">
                      <a:xfrm flipV="1">
                        <a:off x="845" y="1410"/>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grpSp>
                  <p:nvGrpSpPr>
                    <p:cNvPr id="94" name="Group 575"/>
                    <p:cNvGrpSpPr>
                      <a:grpSpLocks noChangeAspect="1"/>
                    </p:cNvGrpSpPr>
                    <p:nvPr/>
                  </p:nvGrpSpPr>
                  <p:grpSpPr bwMode="auto">
                    <a:xfrm rot="5400000">
                      <a:off x="855" y="696"/>
                      <a:ext cx="56" cy="1429"/>
                      <a:chOff x="845" y="696"/>
                      <a:chExt cx="56" cy="1429"/>
                    </a:xfrm>
                  </p:grpSpPr>
                  <p:sp>
                    <p:nvSpPr>
                      <p:cNvPr id="95" name="AutoShape 576"/>
                      <p:cNvSpPr>
                        <a:spLocks noChangeAspect="1" noChangeArrowheads="1"/>
                      </p:cNvSpPr>
                      <p:nvPr/>
                    </p:nvSpPr>
                    <p:spPr bwMode="auto">
                      <a:xfrm>
                        <a:off x="845" y="696"/>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sp>
                    <p:nvSpPr>
                      <p:cNvPr id="96" name="AutoShape 577"/>
                      <p:cNvSpPr>
                        <a:spLocks noChangeAspect="1" noChangeArrowheads="1"/>
                      </p:cNvSpPr>
                      <p:nvPr/>
                    </p:nvSpPr>
                    <p:spPr bwMode="auto">
                      <a:xfrm flipV="1">
                        <a:off x="845" y="1410"/>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grpSp>
              <p:grpSp>
                <p:nvGrpSpPr>
                  <p:cNvPr id="80" name="Group 578"/>
                  <p:cNvGrpSpPr>
                    <a:grpSpLocks noChangeAspect="1"/>
                  </p:cNvGrpSpPr>
                  <p:nvPr/>
                </p:nvGrpSpPr>
                <p:grpSpPr bwMode="auto">
                  <a:xfrm rot="2700000">
                    <a:off x="-3927" y="-785"/>
                    <a:ext cx="2208" cy="2202"/>
                    <a:chOff x="168" y="696"/>
                    <a:chExt cx="1429" cy="1429"/>
                  </a:xfrm>
                </p:grpSpPr>
                <p:grpSp>
                  <p:nvGrpSpPr>
                    <p:cNvPr id="81" name="Group 579"/>
                    <p:cNvGrpSpPr>
                      <a:grpSpLocks noChangeAspect="1"/>
                    </p:cNvGrpSpPr>
                    <p:nvPr/>
                  </p:nvGrpSpPr>
                  <p:grpSpPr bwMode="auto">
                    <a:xfrm>
                      <a:off x="854" y="696"/>
                      <a:ext cx="56" cy="1429"/>
                      <a:chOff x="845" y="696"/>
                      <a:chExt cx="56" cy="1429"/>
                    </a:xfrm>
                  </p:grpSpPr>
                  <p:sp>
                    <p:nvSpPr>
                      <p:cNvPr id="91" name="AutoShape 580"/>
                      <p:cNvSpPr>
                        <a:spLocks noChangeAspect="1" noChangeArrowheads="1"/>
                      </p:cNvSpPr>
                      <p:nvPr/>
                    </p:nvSpPr>
                    <p:spPr bwMode="auto">
                      <a:xfrm>
                        <a:off x="845" y="696"/>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sp>
                    <p:nvSpPr>
                      <p:cNvPr id="92" name="AutoShape 581"/>
                      <p:cNvSpPr>
                        <a:spLocks noChangeAspect="1" noChangeArrowheads="1"/>
                      </p:cNvSpPr>
                      <p:nvPr/>
                    </p:nvSpPr>
                    <p:spPr bwMode="auto">
                      <a:xfrm flipV="1">
                        <a:off x="845" y="1410"/>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grpSp>
                  <p:nvGrpSpPr>
                    <p:cNvPr id="88" name="Group 582"/>
                    <p:cNvGrpSpPr>
                      <a:grpSpLocks noChangeAspect="1"/>
                    </p:cNvGrpSpPr>
                    <p:nvPr/>
                  </p:nvGrpSpPr>
                  <p:grpSpPr bwMode="auto">
                    <a:xfrm rot="5400000">
                      <a:off x="855" y="696"/>
                      <a:ext cx="56" cy="1429"/>
                      <a:chOff x="845" y="696"/>
                      <a:chExt cx="56" cy="1429"/>
                    </a:xfrm>
                  </p:grpSpPr>
                  <p:sp>
                    <p:nvSpPr>
                      <p:cNvPr id="89" name="AutoShape 583"/>
                      <p:cNvSpPr>
                        <a:spLocks noChangeAspect="1" noChangeArrowheads="1"/>
                      </p:cNvSpPr>
                      <p:nvPr/>
                    </p:nvSpPr>
                    <p:spPr bwMode="auto">
                      <a:xfrm>
                        <a:off x="845" y="696"/>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sp>
                    <p:nvSpPr>
                      <p:cNvPr id="90" name="AutoShape 584"/>
                      <p:cNvSpPr>
                        <a:spLocks noChangeAspect="1" noChangeArrowheads="1"/>
                      </p:cNvSpPr>
                      <p:nvPr/>
                    </p:nvSpPr>
                    <p:spPr bwMode="auto">
                      <a:xfrm flipV="1">
                        <a:off x="845" y="1410"/>
                        <a:ext cx="56" cy="715"/>
                      </a:xfrm>
                      <a:prstGeom prst="triangle">
                        <a:avLst>
                          <a:gd name="adj" fmla="val 50000"/>
                        </a:avLst>
                      </a:prstGeom>
                      <a:solidFill>
                        <a:sysClr val="window" lastClr="FFFFFF">
                          <a:alpha val="18823"/>
                        </a:sys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cs typeface="+mn-ea"/>
                        </a:endParaRPr>
                      </a:p>
                    </p:txBody>
                  </p:sp>
                </p:grpSp>
              </p:grpSp>
            </p:grpSp>
          </p:grpSp>
        </p:grpSp>
      </p:grpSp>
      <p:pic>
        <p:nvPicPr>
          <p:cNvPr id="133" name="Picture 2"/>
          <p:cNvPicPr>
            <a:picLocks noChangeAspect="1" noChangeArrowheads="1"/>
          </p:cNvPicPr>
          <p:nvPr/>
        </p:nvPicPr>
        <p:blipFill>
          <a:blip r:embed="rId7">
            <a:extLst>
              <a:ext uri="{BEBA8EAE-BF5A-486C-A8C5-ECC9F3942E4B}">
                <a14:imgProps xmlns:a14="http://schemas.microsoft.com/office/drawing/2010/main">
                  <a14:imgLayer r:embed="rId8">
                    <a14:imgEffect>
                      <a14:artisticLineDrawing trans="25000"/>
                    </a14:imgEffect>
                    <a14:imgEffect>
                      <a14:brightnessContrast brigh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6960307" y="1936991"/>
            <a:ext cx="1102310" cy="1093085"/>
          </a:xfrm>
          <a:prstGeom prst="ellipse">
            <a:avLst/>
          </a:prstGeom>
          <a:noFill/>
          <a:ln w="57150">
            <a:noFill/>
          </a:ln>
          <a:effectLst>
            <a:outerShdw blurRad="139700" dist="101600" dir="2699985" rotWithShape="0">
              <a:scrgbClr r="0" g="0" b="0">
                <a:alpha val="23000"/>
              </a:scrgbClr>
            </a:outerShdw>
          </a:effectLst>
        </p:spPr>
      </p:pic>
      <p:sp>
        <p:nvSpPr>
          <p:cNvPr id="137" name="TextBox 1"/>
          <p:cNvSpPr txBox="1"/>
          <p:nvPr/>
        </p:nvSpPr>
        <p:spPr>
          <a:xfrm>
            <a:off x="34884" y="2455251"/>
            <a:ext cx="7352804" cy="707858"/>
          </a:xfrm>
          <a:prstGeom prst="rect">
            <a:avLst/>
          </a:prstGeom>
          <a:noFill/>
        </p:spPr>
        <p:txBody>
          <a:bodyPr wrap="square" lIns="91413" tIns="45706" rIns="91413" bIns="45706" rtlCol="0">
            <a:spAutoFit/>
          </a:bodyPr>
          <a:lstStyle/>
          <a:p>
            <a:pPr algn="ctr"/>
            <a:r>
              <a:rPr lang="zh-CN" altLang="en-US" sz="4000" b="1" dirty="0" smtClean="0">
                <a:solidFill>
                  <a:schemeClr val="accent1"/>
                </a:solidFill>
                <a:latin typeface="+mn-ea"/>
                <a:cs typeface="+mn-ea"/>
              </a:rPr>
              <a:t>中国风水墨画毕业答辩模板</a:t>
            </a:r>
            <a:endParaRPr lang="zh-CN" altLang="en-US" sz="4000" b="1" dirty="0">
              <a:solidFill>
                <a:schemeClr val="accent1"/>
              </a:solidFill>
              <a:latin typeface="+mn-ea"/>
              <a:cs typeface="+mn-ea"/>
            </a:endParaRPr>
          </a:p>
        </p:txBody>
      </p:sp>
      <p:sp>
        <p:nvSpPr>
          <p:cNvPr id="138" name="TextBox 4"/>
          <p:cNvSpPr txBox="1"/>
          <p:nvPr/>
        </p:nvSpPr>
        <p:spPr>
          <a:xfrm>
            <a:off x="6909241" y="303932"/>
            <a:ext cx="553998" cy="1720033"/>
          </a:xfrm>
          <a:prstGeom prst="rect">
            <a:avLst/>
          </a:prstGeom>
          <a:noFill/>
        </p:spPr>
        <p:txBody>
          <a:bodyPr vert="eaVert" wrap="square" rtlCol="0">
            <a:spAutoFit/>
          </a:bodyPr>
          <a:lstStyle/>
          <a:p>
            <a:pPr>
              <a:lnSpc>
                <a:spcPct val="150000"/>
              </a:lnSpc>
            </a:pPr>
            <a:r>
              <a:rPr lang="zh-CN" altLang="en-US" sz="1600" dirty="0" smtClean="0">
                <a:solidFill>
                  <a:schemeClr val="accent1"/>
                </a:solidFill>
                <a:latin typeface="+mn-ea"/>
                <a:cs typeface="+mn-ea"/>
              </a:rPr>
              <a:t>点击输入学院名</a:t>
            </a:r>
            <a:endParaRPr lang="en-US" altLang="zh-CN" sz="1600" dirty="0" smtClean="0">
              <a:solidFill>
                <a:schemeClr val="accent1"/>
              </a:solidFill>
              <a:latin typeface="+mn-ea"/>
              <a:cs typeface="+mn-ea"/>
            </a:endParaRPr>
          </a:p>
        </p:txBody>
      </p:sp>
      <p:sp>
        <p:nvSpPr>
          <p:cNvPr id="139" name="TextBox 5"/>
          <p:cNvSpPr txBox="1"/>
          <p:nvPr/>
        </p:nvSpPr>
        <p:spPr>
          <a:xfrm>
            <a:off x="1601047" y="3519463"/>
            <a:ext cx="4154413" cy="368300"/>
          </a:xfrm>
          <a:prstGeom prst="rect">
            <a:avLst/>
          </a:prstGeom>
          <a:noFill/>
        </p:spPr>
        <p:txBody>
          <a:bodyPr wrap="square" rtlCol="0">
            <a:spAutoFit/>
          </a:bodyPr>
          <a:lstStyle/>
          <a:p>
            <a:pPr algn="ctr"/>
            <a:r>
              <a:rPr lang="zh-CN" altLang="en-US" b="1" dirty="0" smtClean="0">
                <a:solidFill>
                  <a:schemeClr val="accent1"/>
                </a:solidFill>
                <a:latin typeface="+mn-ea"/>
                <a:cs typeface="+mn-ea"/>
              </a:rPr>
              <a:t>答辩人：情缘素材  导师：情缘素材</a:t>
            </a:r>
            <a:endParaRPr lang="zh-CN" altLang="en-US" b="1" dirty="0" smtClean="0">
              <a:solidFill>
                <a:schemeClr val="accent1"/>
              </a:solidFill>
              <a:latin typeface="+mn-ea"/>
              <a:cs typeface="+mn-ea"/>
            </a:endParaRPr>
          </a:p>
        </p:txBody>
      </p:sp>
      <p:pic>
        <p:nvPicPr>
          <p:cNvPr id="140" name="M01-06-0023.mp3">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7133676" y="-823913"/>
            <a:ext cx="609600" cy="609600"/>
          </a:xfrm>
          <a:prstGeom prst="rect">
            <a:avLst/>
          </a:prstGeom>
        </p:spPr>
      </p:pic>
      <p:sp>
        <p:nvSpPr>
          <p:cNvPr id="3" name="矩形 2"/>
          <p:cNvSpPr/>
          <p:nvPr/>
        </p:nvSpPr>
        <p:spPr>
          <a:xfrm>
            <a:off x="6554203" y="492379"/>
            <a:ext cx="553998" cy="2677656"/>
          </a:xfrm>
          <a:prstGeom prst="rect">
            <a:avLst/>
          </a:prstGeom>
        </p:spPr>
        <p:txBody>
          <a:bodyPr vert="eaVert" wrap="square">
            <a:spAutoFit/>
          </a:bodyPr>
          <a:lstStyle/>
          <a:p>
            <a:pPr lvl="0">
              <a:lnSpc>
                <a:spcPct val="150000"/>
              </a:lnSpc>
            </a:pPr>
            <a:r>
              <a:rPr lang="zh-CN" altLang="en-US" sz="1600" dirty="0">
                <a:solidFill>
                  <a:srgbClr val="44465B"/>
                </a:solidFill>
                <a:latin typeface="李旭科毛笔行书" panose="02010600030101010101" charset="-122"/>
                <a:cs typeface="+mn-ea"/>
              </a:rPr>
              <a:t>点击输入专业</a:t>
            </a:r>
            <a:r>
              <a:rPr lang="zh-CN" altLang="en-US" sz="1600" dirty="0" smtClean="0">
                <a:solidFill>
                  <a:srgbClr val="44465B"/>
                </a:solidFill>
                <a:latin typeface="李旭科毛笔行书" panose="02010600030101010101" charset="-122"/>
                <a:cs typeface="+mn-ea"/>
              </a:rPr>
              <a:t>名</a:t>
            </a:r>
            <a:endParaRPr lang="en-US" altLang="zh-CN" sz="1600" dirty="0">
              <a:solidFill>
                <a:srgbClr val="44465B"/>
              </a:solidFill>
              <a:latin typeface="李旭科毛笔行书" panose="02010600030101010101" charset="-122"/>
              <a:cs typeface="+mn-ea"/>
            </a:endParaRPr>
          </a:p>
        </p:txBody>
      </p:sp>
      <p:sp>
        <p:nvSpPr>
          <p:cNvPr id="4" name="矩形 3"/>
          <p:cNvSpPr/>
          <p:nvPr/>
        </p:nvSpPr>
        <p:spPr>
          <a:xfrm>
            <a:off x="6143331" y="801696"/>
            <a:ext cx="600164" cy="1477328"/>
          </a:xfrm>
          <a:prstGeom prst="rect">
            <a:avLst/>
          </a:prstGeom>
        </p:spPr>
        <p:txBody>
          <a:bodyPr vert="eaVert" wrap="none">
            <a:spAutoFit/>
          </a:bodyPr>
          <a:lstStyle/>
          <a:p>
            <a:pPr lvl="0">
              <a:lnSpc>
                <a:spcPct val="150000"/>
              </a:lnSpc>
            </a:pPr>
            <a:r>
              <a:rPr lang="zh-CN" altLang="en-US" dirty="0">
                <a:solidFill>
                  <a:srgbClr val="44465B"/>
                </a:solidFill>
                <a:latin typeface="李旭科毛笔行书" panose="02010600030101010101" charset="-122"/>
                <a:cs typeface="+mn-ea"/>
              </a:rPr>
              <a:t>点击输入班级</a:t>
            </a:r>
            <a:endParaRPr lang="en-US" altLang="zh-CN" dirty="0">
              <a:solidFill>
                <a:srgbClr val="44465B"/>
              </a:solidFill>
              <a:latin typeface="李旭科毛笔行书" panose="02010600030101010101" charset="-122"/>
              <a:cs typeface="+mn-ea"/>
            </a:endParaRPr>
          </a:p>
        </p:txBody>
      </p:sp>
      <p:pic>
        <p:nvPicPr>
          <p:cNvPr id="5" name="图片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92871" y="3571742"/>
            <a:ext cx="383369" cy="668857"/>
          </a:xfrm>
          <a:prstGeom prst="rect">
            <a:avLst/>
          </a:prstGeom>
        </p:spPr>
      </p:pic>
      <p:sp>
        <p:nvSpPr>
          <p:cNvPr id="101" name="TextBox 86"/>
          <p:cNvSpPr txBox="1"/>
          <p:nvPr/>
        </p:nvSpPr>
        <p:spPr>
          <a:xfrm>
            <a:off x="9732827" y="7419892"/>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0"/>
                                        </p:tgtEl>
                                      </p:cBhvr>
                                    </p:cmd>
                                  </p:childTnLst>
                                </p:cTn>
                              </p:par>
                              <p:par>
                                <p:cTn id="7" presetID="10" presetClass="entr" presetSubtype="0" fill="hold" nodeType="withEffect">
                                  <p:stCondLst>
                                    <p:cond delay="1000"/>
                                  </p:stCondLst>
                                  <p:childTnLst>
                                    <p:set>
                                      <p:cBhvr>
                                        <p:cTn id="8" dur="1" fill="hold">
                                          <p:stCondLst>
                                            <p:cond delay="0"/>
                                          </p:stCondLst>
                                        </p:cTn>
                                        <p:tgtEl>
                                          <p:spTgt spid="65"/>
                                        </p:tgtEl>
                                        <p:attrNameLst>
                                          <p:attrName>style.visibility</p:attrName>
                                        </p:attrNameLst>
                                      </p:cBhvr>
                                      <p:to>
                                        <p:strVal val="visible"/>
                                      </p:to>
                                    </p:set>
                                    <p:animEffect transition="in" filter="fade">
                                      <p:cBhvr>
                                        <p:cTn id="9" dur="500"/>
                                        <p:tgtEl>
                                          <p:spTgt spid="65"/>
                                        </p:tgtEl>
                                      </p:cBhvr>
                                    </p:animEffect>
                                  </p:childTnLst>
                                </p:cTn>
                              </p:par>
                              <p:par>
                                <p:cTn id="10" presetID="6" presetClass="emph" presetSubtype="0" fill="hold" nodeType="withEffect">
                                  <p:stCondLst>
                                    <p:cond delay="1000"/>
                                  </p:stCondLst>
                                  <p:childTnLst>
                                    <p:animScale>
                                      <p:cBhvr>
                                        <p:cTn id="11" dur="750" fill="hold"/>
                                        <p:tgtEl>
                                          <p:spTgt spid="65"/>
                                        </p:tgtEl>
                                      </p:cBhvr>
                                      <p:by x="400000" y="400000"/>
                                    </p:animScale>
                                  </p:childTnLst>
                                </p:cTn>
                              </p:par>
                              <p:par>
                                <p:cTn id="12" presetID="6" presetClass="emph" presetSubtype="0" autoRev="1" fill="hold" nodeType="withEffect">
                                  <p:stCondLst>
                                    <p:cond delay="1000"/>
                                  </p:stCondLst>
                                  <p:childTnLst>
                                    <p:animScale>
                                      <p:cBhvr>
                                        <p:cTn id="13" dur="1750" fill="hold"/>
                                        <p:tgtEl>
                                          <p:spTgt spid="65"/>
                                        </p:tgtEl>
                                      </p:cBhvr>
                                      <p:by x="400000" y="400000"/>
                                    </p:animScale>
                                  </p:childTnLst>
                                </p:cTn>
                              </p:par>
                              <p:par>
                                <p:cTn id="14" presetID="10" presetClass="exit" presetSubtype="0" fill="hold" nodeType="withEffect">
                                  <p:stCondLst>
                                    <p:cond delay="1000"/>
                                  </p:stCondLst>
                                  <p:childTnLst>
                                    <p:animEffect transition="out" filter="fade">
                                      <p:cBhvr>
                                        <p:cTn id="15" dur="750"/>
                                        <p:tgtEl>
                                          <p:spTgt spid="65"/>
                                        </p:tgtEl>
                                      </p:cBhvr>
                                    </p:animEffect>
                                    <p:set>
                                      <p:cBhvr>
                                        <p:cTn id="16" dur="1" fill="hold">
                                          <p:stCondLst>
                                            <p:cond delay="749"/>
                                          </p:stCondLst>
                                        </p:cTn>
                                        <p:tgtEl>
                                          <p:spTgt spid="6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35" presetClass="path" presetSubtype="0" fill="hold" nodeType="withEffect">
                                  <p:stCondLst>
                                    <p:cond delay="0"/>
                                  </p:stCondLst>
                                  <p:childTnLst>
                                    <p:animMotion origin="layout" path="M -1.94444E-6 2.59259E-6 L -0.61719 2.59259E-6 " pathEditMode="relative" rAng="0" ptsTypes="AA">
                                      <p:cBhvr>
                                        <p:cTn id="30" dur="3000" fill="hold"/>
                                        <p:tgtEl>
                                          <p:spTgt spid="58"/>
                                        </p:tgtEl>
                                        <p:attrNameLst>
                                          <p:attrName>ppt_x</p:attrName>
                                          <p:attrName>ppt_y</p:attrName>
                                        </p:attrNameLst>
                                      </p:cBhvr>
                                      <p:rCtr x="-3086800" y="0"/>
                                    </p:animMotion>
                                  </p:childTnLst>
                                </p:cTn>
                              </p:par>
                              <p:par>
                                <p:cTn id="31" presetID="35" presetClass="path" presetSubtype="0" fill="hold" nodeType="withEffect">
                                  <p:stCondLst>
                                    <p:cond delay="0"/>
                                  </p:stCondLst>
                                  <p:childTnLst>
                                    <p:animMotion origin="layout" path="M -3.05556E-6 4.19753E-6 L -0.33576 4.19753E-6 " pathEditMode="relative" rAng="0" ptsTypes="AA">
                                      <p:cBhvr>
                                        <p:cTn id="32" dur="3000" fill="hold"/>
                                        <p:tgtEl>
                                          <p:spTgt spid="55"/>
                                        </p:tgtEl>
                                        <p:attrNameLst>
                                          <p:attrName>ppt_x</p:attrName>
                                          <p:attrName>ppt_y</p:attrName>
                                        </p:attrNameLst>
                                      </p:cBhvr>
                                      <p:rCtr x="-16788" y="0"/>
                                    </p:animMotion>
                                  </p:childTnLst>
                                </p:cTn>
                              </p:par>
                              <p:par>
                                <p:cTn id="33" presetID="63" presetClass="path" presetSubtype="0" fill="hold" nodeType="withEffect">
                                  <p:stCondLst>
                                    <p:cond delay="0"/>
                                  </p:stCondLst>
                                  <p:childTnLst>
                                    <p:animMotion origin="layout" path="M -1.38889E-6 2.96296E-6 L 0.62813 2.96296E-6 " pathEditMode="relative" rAng="0" ptsTypes="AA">
                                      <p:cBhvr>
                                        <p:cTn id="34" dur="3000" fill="hold"/>
                                        <p:tgtEl>
                                          <p:spTgt spid="56"/>
                                        </p:tgtEl>
                                        <p:attrNameLst>
                                          <p:attrName>ppt_x</p:attrName>
                                          <p:attrName>ppt_y</p:attrName>
                                        </p:attrNameLst>
                                      </p:cBhvr>
                                      <p:rCtr x="3140600" y="0"/>
                                    </p:animMotion>
                                  </p:childTnLst>
                                </p:cTn>
                              </p:par>
                              <p:par>
                                <p:cTn id="35" presetID="63" presetClass="path" presetSubtype="0" fill="hold" nodeType="withEffect">
                                  <p:stCondLst>
                                    <p:cond delay="0"/>
                                  </p:stCondLst>
                                  <p:childTnLst>
                                    <p:animMotion origin="layout" path="M 2.5E-6 3.45679E-6 L 0.42465 3.45679E-6 " pathEditMode="relative" rAng="0" ptsTypes="AA">
                                      <p:cBhvr>
                                        <p:cTn id="36" dur="3000" fill="hold"/>
                                        <p:tgtEl>
                                          <p:spTgt spid="61"/>
                                        </p:tgtEl>
                                        <p:attrNameLst>
                                          <p:attrName>ppt_x</p:attrName>
                                          <p:attrName>ppt_y</p:attrName>
                                        </p:attrNameLst>
                                      </p:cBhvr>
                                      <p:rCtr x="21233" y="0"/>
                                    </p:animMotion>
                                  </p:childTnLst>
                                </p:cTn>
                              </p:par>
                              <p:par>
                                <p:cTn id="37" presetID="10" presetClass="exit" presetSubtype="0" fill="hold" nodeType="withEffect">
                                  <p:stCondLst>
                                    <p:cond delay="2500"/>
                                  </p:stCondLst>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par>
                                <p:cTn id="40" presetID="10" presetClass="exit" presetSubtype="0" fill="hold" nodeType="withEffect">
                                  <p:stCondLst>
                                    <p:cond delay="2500"/>
                                  </p:stCondLst>
                                  <p:childTnLst>
                                    <p:animEffect transition="out" filter="fade">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par>
                                <p:cTn id="43" presetID="10" presetClass="exit" presetSubtype="0" fill="hold" nodeType="withEffect">
                                  <p:stCondLst>
                                    <p:cond delay="2500"/>
                                  </p:stCondLst>
                                  <p:childTnLst>
                                    <p:animEffect transition="out" filter="fade">
                                      <p:cBhvr>
                                        <p:cTn id="44" dur="500"/>
                                        <p:tgtEl>
                                          <p:spTgt spid="61"/>
                                        </p:tgtEl>
                                      </p:cBhvr>
                                    </p:animEffect>
                                    <p:set>
                                      <p:cBhvr>
                                        <p:cTn id="45" dur="1" fill="hold">
                                          <p:stCondLst>
                                            <p:cond delay="499"/>
                                          </p:stCondLst>
                                        </p:cTn>
                                        <p:tgtEl>
                                          <p:spTgt spid="61"/>
                                        </p:tgtEl>
                                        <p:attrNameLst>
                                          <p:attrName>style.visibility</p:attrName>
                                        </p:attrNameLst>
                                      </p:cBhvr>
                                      <p:to>
                                        <p:strVal val="hidden"/>
                                      </p:to>
                                    </p:set>
                                  </p:childTnLst>
                                </p:cTn>
                              </p:par>
                              <p:par>
                                <p:cTn id="46" presetID="10" presetClass="exit" presetSubtype="0" fill="hold" nodeType="withEffect">
                                  <p:stCondLst>
                                    <p:cond delay="2500"/>
                                  </p:stCondLst>
                                  <p:childTnLst>
                                    <p:animEffect transition="out" filter="fade">
                                      <p:cBhvr>
                                        <p:cTn id="47" dur="500"/>
                                        <p:tgtEl>
                                          <p:spTgt spid="55"/>
                                        </p:tgtEl>
                                      </p:cBhvr>
                                    </p:animEffect>
                                    <p:set>
                                      <p:cBhvr>
                                        <p:cTn id="48" dur="1" fill="hold">
                                          <p:stCondLst>
                                            <p:cond delay="499"/>
                                          </p:stCondLst>
                                        </p:cTn>
                                        <p:tgtEl>
                                          <p:spTgt spid="55"/>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
                                        <p:tgtEl>
                                          <p:spTgt spid="62"/>
                                        </p:tgtEl>
                                      </p:cBhvr>
                                    </p:animEffect>
                                  </p:childTnLst>
                                </p:cTn>
                              </p:par>
                              <p:par>
                                <p:cTn id="52" presetID="10" presetClass="entr" presetSubtype="0" fill="hold" nodeType="withEffect">
                                  <p:stCondLst>
                                    <p:cond delay="60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100"/>
                                        <p:tgtEl>
                                          <p:spTgt spid="60"/>
                                        </p:tgtEl>
                                      </p:cBhvr>
                                    </p:animEffect>
                                  </p:childTnLst>
                                </p:cTn>
                              </p:par>
                              <p:par>
                                <p:cTn id="55" presetID="53" presetClass="exit" presetSubtype="16" fill="hold" nodeType="withEffect">
                                  <p:stCondLst>
                                    <p:cond delay="100"/>
                                  </p:stCondLst>
                                  <p:childTnLst>
                                    <p:anim calcmode="lin" valueType="num">
                                      <p:cBhvr>
                                        <p:cTn id="56" dur="1000"/>
                                        <p:tgtEl>
                                          <p:spTgt spid="62"/>
                                        </p:tgtEl>
                                        <p:attrNameLst>
                                          <p:attrName>ppt_w</p:attrName>
                                        </p:attrNameLst>
                                      </p:cBhvr>
                                      <p:tavLst>
                                        <p:tav tm="0">
                                          <p:val>
                                            <p:strVal val="ppt_w"/>
                                          </p:val>
                                        </p:tav>
                                        <p:tav tm="100000">
                                          <p:val>
                                            <p:fltVal val="0"/>
                                          </p:val>
                                        </p:tav>
                                      </p:tavLst>
                                    </p:anim>
                                    <p:anim calcmode="lin" valueType="num">
                                      <p:cBhvr>
                                        <p:cTn id="57" dur="1000"/>
                                        <p:tgtEl>
                                          <p:spTgt spid="62"/>
                                        </p:tgtEl>
                                        <p:attrNameLst>
                                          <p:attrName>ppt_h</p:attrName>
                                        </p:attrNameLst>
                                      </p:cBhvr>
                                      <p:tavLst>
                                        <p:tav tm="0">
                                          <p:val>
                                            <p:strVal val="ppt_h"/>
                                          </p:val>
                                        </p:tav>
                                        <p:tav tm="100000">
                                          <p:val>
                                            <p:fltVal val="0"/>
                                          </p:val>
                                        </p:tav>
                                      </p:tavLst>
                                    </p:anim>
                                    <p:animEffect transition="out" filter="fade">
                                      <p:cBhvr>
                                        <p:cTn id="58" dur="1000"/>
                                        <p:tgtEl>
                                          <p:spTgt spid="62"/>
                                        </p:tgtEl>
                                      </p:cBhvr>
                                    </p:animEffect>
                                    <p:set>
                                      <p:cBhvr>
                                        <p:cTn id="59" dur="1" fill="hold">
                                          <p:stCondLst>
                                            <p:cond delay="999"/>
                                          </p:stCondLst>
                                        </p:cTn>
                                        <p:tgtEl>
                                          <p:spTgt spid="62"/>
                                        </p:tgtEl>
                                        <p:attrNameLst>
                                          <p:attrName>style.visibility</p:attrName>
                                        </p:attrNameLst>
                                      </p:cBhvr>
                                      <p:to>
                                        <p:strVal val="hidden"/>
                                      </p:to>
                                    </p:set>
                                  </p:childTnLst>
                                </p:cTn>
                              </p:par>
                              <p:par>
                                <p:cTn id="60" presetID="53" presetClass="exit" presetSubtype="16" fill="hold" nodeType="withEffect">
                                  <p:stCondLst>
                                    <p:cond delay="700"/>
                                  </p:stCondLst>
                                  <p:childTnLst>
                                    <p:anim calcmode="lin" valueType="num">
                                      <p:cBhvr>
                                        <p:cTn id="61" dur="500"/>
                                        <p:tgtEl>
                                          <p:spTgt spid="60"/>
                                        </p:tgtEl>
                                        <p:attrNameLst>
                                          <p:attrName>ppt_w</p:attrName>
                                        </p:attrNameLst>
                                      </p:cBhvr>
                                      <p:tavLst>
                                        <p:tav tm="0">
                                          <p:val>
                                            <p:strVal val="ppt_w"/>
                                          </p:val>
                                        </p:tav>
                                        <p:tav tm="100000">
                                          <p:val>
                                            <p:fltVal val="0"/>
                                          </p:val>
                                        </p:tav>
                                      </p:tavLst>
                                    </p:anim>
                                    <p:anim calcmode="lin" valueType="num">
                                      <p:cBhvr>
                                        <p:cTn id="62" dur="500"/>
                                        <p:tgtEl>
                                          <p:spTgt spid="60"/>
                                        </p:tgtEl>
                                        <p:attrNameLst>
                                          <p:attrName>ppt_h</p:attrName>
                                        </p:attrNameLst>
                                      </p:cBhvr>
                                      <p:tavLst>
                                        <p:tav tm="0">
                                          <p:val>
                                            <p:strVal val="ppt_h"/>
                                          </p:val>
                                        </p:tav>
                                        <p:tav tm="100000">
                                          <p:val>
                                            <p:fltVal val="0"/>
                                          </p:val>
                                        </p:tav>
                                      </p:tavLst>
                                    </p:anim>
                                    <p:animEffect transition="out" filter="fade">
                                      <p:cBhvr>
                                        <p:cTn id="63" dur="500"/>
                                        <p:tgtEl>
                                          <p:spTgt spid="60"/>
                                        </p:tgtEl>
                                      </p:cBhvr>
                                    </p:animEffect>
                                    <p:set>
                                      <p:cBhvr>
                                        <p:cTn id="64" dur="1" fill="hold">
                                          <p:stCondLst>
                                            <p:cond delay="499"/>
                                          </p:stCondLst>
                                        </p:cTn>
                                        <p:tgtEl>
                                          <p:spTgt spid="60"/>
                                        </p:tgtEl>
                                        <p:attrNameLst>
                                          <p:attrName>style.visibility</p:attrName>
                                        </p:attrNameLst>
                                      </p:cBhvr>
                                      <p:to>
                                        <p:strVal val="hidden"/>
                                      </p:to>
                                    </p:set>
                                  </p:childTnLst>
                                </p:cTn>
                              </p:par>
                              <p:par>
                                <p:cTn id="65" presetID="22" presetClass="entr" presetSubtype="8" fill="hold" grpId="0" nodeType="withEffect">
                                  <p:stCondLst>
                                    <p:cond delay="700"/>
                                  </p:stCondLst>
                                  <p:childTnLst>
                                    <p:set>
                                      <p:cBhvr>
                                        <p:cTn id="66" dur="1" fill="hold">
                                          <p:stCondLst>
                                            <p:cond delay="0"/>
                                          </p:stCondLst>
                                        </p:cTn>
                                        <p:tgtEl>
                                          <p:spTgt spid="137"/>
                                        </p:tgtEl>
                                        <p:attrNameLst>
                                          <p:attrName>style.visibility</p:attrName>
                                        </p:attrNameLst>
                                      </p:cBhvr>
                                      <p:to>
                                        <p:strVal val="visible"/>
                                      </p:to>
                                    </p:set>
                                    <p:animEffect transition="in" filter="wipe(left)">
                                      <p:cBhvr>
                                        <p:cTn id="67" dur="2000"/>
                                        <p:tgtEl>
                                          <p:spTgt spid="137"/>
                                        </p:tgtEl>
                                      </p:cBhvr>
                                    </p:animEffect>
                                  </p:childTnLst>
                                </p:cTn>
                              </p:par>
                              <p:par>
                                <p:cTn id="68" presetID="22" presetClass="entr" presetSubtype="1" fill="hold" grpId="0" nodeType="withEffect">
                                  <p:stCondLst>
                                    <p:cond delay="1750"/>
                                  </p:stCondLst>
                                  <p:childTnLst>
                                    <p:set>
                                      <p:cBhvr>
                                        <p:cTn id="69" dur="1" fill="hold">
                                          <p:stCondLst>
                                            <p:cond delay="0"/>
                                          </p:stCondLst>
                                        </p:cTn>
                                        <p:tgtEl>
                                          <p:spTgt spid="138">
                                            <p:txEl>
                                              <p:pRg st="0" end="0"/>
                                            </p:txEl>
                                          </p:spTgt>
                                        </p:tgtEl>
                                        <p:attrNameLst>
                                          <p:attrName>style.visibility</p:attrName>
                                        </p:attrNameLst>
                                      </p:cBhvr>
                                      <p:to>
                                        <p:strVal val="visible"/>
                                      </p:to>
                                    </p:set>
                                    <p:animEffect transition="in" filter="wipe(up)">
                                      <p:cBhvr>
                                        <p:cTn id="70" dur="2250"/>
                                        <p:tgtEl>
                                          <p:spTgt spid="138">
                                            <p:txEl>
                                              <p:pRg st="0" end="0"/>
                                            </p:txEl>
                                          </p:spTgt>
                                        </p:tgtEl>
                                      </p:cBhvr>
                                    </p:animEffect>
                                  </p:childTnLst>
                                </p:cTn>
                              </p:par>
                              <p:par>
                                <p:cTn id="71" presetID="22" presetClass="entr" presetSubtype="1" fill="hold" grpId="0" nodeType="withEffect">
                                  <p:stCondLst>
                                    <p:cond delay="3000"/>
                                  </p:stCondLst>
                                  <p:childTnLst>
                                    <p:set>
                                      <p:cBhvr>
                                        <p:cTn id="72" dur="1" fill="hold">
                                          <p:stCondLst>
                                            <p:cond delay="0"/>
                                          </p:stCondLst>
                                        </p:cTn>
                                        <p:tgtEl>
                                          <p:spTgt spid="3"/>
                                        </p:tgtEl>
                                        <p:attrNameLst>
                                          <p:attrName>style.visibility</p:attrName>
                                        </p:attrNameLst>
                                      </p:cBhvr>
                                      <p:to>
                                        <p:strVal val="visible"/>
                                      </p:to>
                                    </p:set>
                                    <p:animEffect transition="in" filter="wipe(up)">
                                      <p:cBhvr>
                                        <p:cTn id="73" dur="2250"/>
                                        <p:tgtEl>
                                          <p:spTgt spid="3"/>
                                        </p:tgtEl>
                                      </p:cBhvr>
                                    </p:animEffect>
                                  </p:childTnLst>
                                </p:cTn>
                              </p:par>
                              <p:par>
                                <p:cTn id="74" presetID="22" presetClass="entr" presetSubtype="1" fill="hold" grpId="0" nodeType="withEffect">
                                  <p:stCondLst>
                                    <p:cond delay="4750"/>
                                  </p:stCondLst>
                                  <p:childTnLst>
                                    <p:set>
                                      <p:cBhvr>
                                        <p:cTn id="75" dur="1" fill="hold">
                                          <p:stCondLst>
                                            <p:cond delay="0"/>
                                          </p:stCondLst>
                                        </p:cTn>
                                        <p:tgtEl>
                                          <p:spTgt spid="4"/>
                                        </p:tgtEl>
                                        <p:attrNameLst>
                                          <p:attrName>style.visibility</p:attrName>
                                        </p:attrNameLst>
                                      </p:cBhvr>
                                      <p:to>
                                        <p:strVal val="visible"/>
                                      </p:to>
                                    </p:set>
                                    <p:animEffect transition="in" filter="wipe(up)">
                                      <p:cBhvr>
                                        <p:cTn id="76" dur="2250"/>
                                        <p:tgtEl>
                                          <p:spTgt spid="4"/>
                                        </p:tgtEl>
                                      </p:cBhvr>
                                    </p:animEffect>
                                  </p:childTnLst>
                                </p:cTn>
                              </p:par>
                            </p:childTnLst>
                          </p:cTn>
                        </p:par>
                        <p:par>
                          <p:cTn id="77" fill="hold">
                            <p:stCondLst>
                              <p:cond delay="0"/>
                            </p:stCondLst>
                            <p:childTnLst>
                              <p:par>
                                <p:cTn id="78" presetID="53" presetClass="entr" presetSubtype="16" fill="hold" nodeType="afterEffect">
                                  <p:stCondLst>
                                    <p:cond delay="0"/>
                                  </p:stCondLst>
                                  <p:childTnLst>
                                    <p:set>
                                      <p:cBhvr>
                                        <p:cTn id="79" dur="1" fill="hold">
                                          <p:stCondLst>
                                            <p:cond delay="0"/>
                                          </p:stCondLst>
                                        </p:cTn>
                                        <p:tgtEl>
                                          <p:spTgt spid="133"/>
                                        </p:tgtEl>
                                        <p:attrNameLst>
                                          <p:attrName>style.visibility</p:attrName>
                                        </p:attrNameLst>
                                      </p:cBhvr>
                                      <p:to>
                                        <p:strVal val="visible"/>
                                      </p:to>
                                    </p:set>
                                    <p:anim calcmode="lin" valueType="num">
                                      <p:cBhvr>
                                        <p:cTn id="80" dur="500" fill="hold"/>
                                        <p:tgtEl>
                                          <p:spTgt spid="133"/>
                                        </p:tgtEl>
                                        <p:attrNameLst>
                                          <p:attrName>ppt_w</p:attrName>
                                        </p:attrNameLst>
                                      </p:cBhvr>
                                      <p:tavLst>
                                        <p:tav tm="0">
                                          <p:val>
                                            <p:fltVal val="0"/>
                                          </p:val>
                                        </p:tav>
                                        <p:tav tm="100000">
                                          <p:val>
                                            <p:strVal val="#ppt_w"/>
                                          </p:val>
                                        </p:tav>
                                      </p:tavLst>
                                    </p:anim>
                                    <p:anim calcmode="lin" valueType="num">
                                      <p:cBhvr>
                                        <p:cTn id="81" dur="500" fill="hold"/>
                                        <p:tgtEl>
                                          <p:spTgt spid="133"/>
                                        </p:tgtEl>
                                        <p:attrNameLst>
                                          <p:attrName>ppt_h</p:attrName>
                                        </p:attrNameLst>
                                      </p:cBhvr>
                                      <p:tavLst>
                                        <p:tav tm="0">
                                          <p:val>
                                            <p:fltVal val="0"/>
                                          </p:val>
                                        </p:tav>
                                        <p:tav tm="100000">
                                          <p:val>
                                            <p:strVal val="#ppt_h"/>
                                          </p:val>
                                        </p:tav>
                                      </p:tavLst>
                                    </p:anim>
                                    <p:animEffect transition="in" filter="fade">
                                      <p:cBhvr>
                                        <p:cTn id="82" dur="500"/>
                                        <p:tgtEl>
                                          <p:spTgt spid="133"/>
                                        </p:tgtEl>
                                      </p:cBhvr>
                                    </p:animEffect>
                                  </p:childTnLst>
                                </p:cTn>
                              </p:par>
                              <p:par>
                                <p:cTn id="83" presetID="22" presetClass="entr" presetSubtype="2" fill="hold" grpId="0" nodeType="with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wipe(right)">
                                      <p:cBhvr>
                                        <p:cTn id="85" dur="1750"/>
                                        <p:tgtEl>
                                          <p:spTgt spid="139"/>
                                        </p:tgtEl>
                                      </p:cBhvr>
                                    </p:animEffect>
                                  </p:childTnLst>
                                </p:cTn>
                              </p:par>
                            </p:childTnLst>
                          </p:cTn>
                        </p:par>
                        <p:par>
                          <p:cTn id="86" fill="hold">
                            <p:stCondLst>
                              <p:cond delay="500"/>
                            </p:stCondLst>
                            <p:childTnLst>
                              <p:par>
                                <p:cTn id="87" presetID="53" presetClass="entr" presetSubtype="16"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p:cTn id="89" dur="500" fill="hold"/>
                                        <p:tgtEl>
                                          <p:spTgt spid="5"/>
                                        </p:tgtEl>
                                        <p:attrNameLst>
                                          <p:attrName>ppt_w</p:attrName>
                                        </p:attrNameLst>
                                      </p:cBhvr>
                                      <p:tavLst>
                                        <p:tav tm="0">
                                          <p:val>
                                            <p:fltVal val="0"/>
                                          </p:val>
                                        </p:tav>
                                        <p:tav tm="100000">
                                          <p:val>
                                            <p:strVal val="#ppt_w"/>
                                          </p:val>
                                        </p:tav>
                                      </p:tavLst>
                                    </p:anim>
                                    <p:anim calcmode="lin" valueType="num">
                                      <p:cBhvr>
                                        <p:cTn id="90" dur="500" fill="hold"/>
                                        <p:tgtEl>
                                          <p:spTgt spid="5"/>
                                        </p:tgtEl>
                                        <p:attrNameLst>
                                          <p:attrName>ppt_h</p:attrName>
                                        </p:attrNameLst>
                                      </p:cBhvr>
                                      <p:tavLst>
                                        <p:tav tm="0">
                                          <p:val>
                                            <p:fltVal val="0"/>
                                          </p:val>
                                        </p:tav>
                                        <p:tav tm="100000">
                                          <p:val>
                                            <p:strVal val="#ppt_h"/>
                                          </p:val>
                                        </p:tav>
                                      </p:tavLst>
                                    </p:anim>
                                    <p:animEffect transition="in" filter="fade">
                                      <p:cBhvr>
                                        <p:cTn id="91" dur="500"/>
                                        <p:tgtEl>
                                          <p:spTgt spid="5"/>
                                        </p:tgtEl>
                                      </p:cBhvr>
                                    </p:animEffec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101"/>
                                        </p:tgtEl>
                                        <p:attrNameLst>
                                          <p:attrName>style.visibility</p:attrName>
                                        </p:attrNameLst>
                                      </p:cBhvr>
                                      <p:to>
                                        <p:strVal val="visible"/>
                                      </p:to>
                                    </p:set>
                                    <p:animEffect transition="in" filter="fade">
                                      <p:cBhvr>
                                        <p:cTn id="95"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96" fill="hold" display="0">
                  <p:stCondLst>
                    <p:cond delay="indefinite"/>
                  </p:stCondLst>
                  <p:endCondLst>
                    <p:cond evt="onStopAudio" delay="0">
                      <p:tgtEl>
                        <p:sldTgt/>
                      </p:tgtEl>
                    </p:cond>
                  </p:endCondLst>
                </p:cTn>
                <p:tgtEl>
                  <p:spTgt spid="140"/>
                </p:tgtEl>
              </p:cMediaNode>
            </p:audio>
          </p:childTnLst>
        </p:cTn>
      </p:par>
    </p:tnLst>
    <p:bldLst>
      <p:bldP spid="137" grpId="0"/>
      <p:bldP spid="138" grpId="0" build="p"/>
      <p:bldP spid="139" grpId="0"/>
      <p:bldP spid="3" grpId="0"/>
      <p:bldP spid="4" grpId="0"/>
      <p:bldP spid="10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95158" y="256722"/>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研究综述</a:t>
            </a:r>
            <a:endParaRPr lang="zh-CN" altLang="en-US" sz="2000" spc="300" dirty="0">
              <a:solidFill>
                <a:schemeClr val="bg1"/>
              </a:solidFill>
              <a:latin typeface="+mn-ea"/>
              <a:cs typeface="+mn-ea"/>
            </a:endParaRPr>
          </a:p>
        </p:txBody>
      </p:sp>
      <p:sp>
        <p:nvSpPr>
          <p:cNvPr id="110" name="TextBox 109"/>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
        <p:nvSpPr>
          <p:cNvPr id="37" name="空心弧 36"/>
          <p:cNvSpPr/>
          <p:nvPr/>
        </p:nvSpPr>
        <p:spPr>
          <a:xfrm rot="5400000">
            <a:off x="386026" y="1406854"/>
            <a:ext cx="3142978" cy="2924714"/>
          </a:xfrm>
          <a:prstGeom prst="blockArc">
            <a:avLst>
              <a:gd name="adj1" fmla="val 10897210"/>
              <a:gd name="adj2" fmla="val 6953"/>
              <a:gd name="adj3" fmla="val 1246"/>
            </a:avLst>
          </a:prstGeom>
          <a:solidFill>
            <a:srgbClr val="4348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solidFill>
                <a:schemeClr val="tx1"/>
              </a:solidFill>
              <a:latin typeface="Arial" panose="020B0604020202020204" pitchFamily="34" charset="0"/>
              <a:cs typeface="+mn-ea"/>
            </a:endParaRPr>
          </a:p>
        </p:txBody>
      </p:sp>
      <p:cxnSp>
        <p:nvCxnSpPr>
          <p:cNvPr id="38" name="直接连接符 37"/>
          <p:cNvCxnSpPr/>
          <p:nvPr/>
        </p:nvCxnSpPr>
        <p:spPr bwMode="auto">
          <a:xfrm>
            <a:off x="2566927" y="1492084"/>
            <a:ext cx="1441450" cy="0"/>
          </a:xfrm>
          <a:prstGeom prst="line">
            <a:avLst/>
          </a:prstGeom>
          <a:ln w="12700">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bwMode="auto">
          <a:xfrm>
            <a:off x="2616574" y="4282724"/>
            <a:ext cx="1439863" cy="0"/>
          </a:xfrm>
          <a:prstGeom prst="line">
            <a:avLst/>
          </a:prstGeom>
          <a:ln w="12700">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bwMode="auto">
          <a:xfrm>
            <a:off x="3438546" y="2438436"/>
            <a:ext cx="1334133" cy="0"/>
          </a:xfrm>
          <a:prstGeom prst="line">
            <a:avLst/>
          </a:prstGeom>
          <a:ln w="12700">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endCxn id="67" idx="2"/>
          </p:cNvCxnSpPr>
          <p:nvPr/>
        </p:nvCxnSpPr>
        <p:spPr bwMode="auto">
          <a:xfrm>
            <a:off x="3294063" y="3423431"/>
            <a:ext cx="1440700" cy="0"/>
          </a:xfrm>
          <a:prstGeom prst="line">
            <a:avLst/>
          </a:prstGeom>
          <a:ln w="12700">
            <a:solidFill>
              <a:srgbClr val="43485D"/>
            </a:soli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4961382" y="1136730"/>
            <a:ext cx="1146450" cy="323157"/>
          </a:xfrm>
          <a:prstGeom prst="rect">
            <a:avLst/>
          </a:prstGeom>
        </p:spPr>
        <p:txBody>
          <a:bodyPr wrap="none" lIns="91431" tIns="45716" rIns="91431" bIns="45716">
            <a:spAutoFit/>
          </a:bodyPr>
          <a:lstStyle/>
          <a:p>
            <a:r>
              <a:rPr lang="zh-CN" altLang="en-US" sz="1500" b="1" dirty="0" smtClean="0">
                <a:solidFill>
                  <a:srgbClr val="C00000"/>
                </a:solidFill>
                <a:effectLst>
                  <a:outerShdw blurRad="38100" dist="38100" dir="2700000" algn="tl">
                    <a:srgbClr val="000000">
                      <a:alpha val="43137"/>
                    </a:srgbClr>
                  </a:outerShdw>
                </a:effectLst>
                <a:latin typeface="+mn-ea"/>
                <a:cs typeface="+mn-ea"/>
              </a:rPr>
              <a:t>综述一内容</a:t>
            </a:r>
            <a:endParaRPr lang="zh-CN" altLang="en-US" sz="1500" b="1" dirty="0">
              <a:solidFill>
                <a:srgbClr val="C00000"/>
              </a:solidFill>
              <a:effectLst>
                <a:outerShdw blurRad="38100" dist="38100" dir="2700000" algn="tl">
                  <a:srgbClr val="000000">
                    <a:alpha val="43137"/>
                  </a:srgbClr>
                </a:outerShdw>
              </a:effectLst>
              <a:latin typeface="+mn-ea"/>
              <a:cs typeface="+mn-ea"/>
            </a:endParaRPr>
          </a:p>
        </p:txBody>
      </p:sp>
      <p:sp>
        <p:nvSpPr>
          <p:cNvPr id="43" name="矩形 47"/>
          <p:cNvSpPr>
            <a:spLocks noChangeArrowheads="1"/>
          </p:cNvSpPr>
          <p:nvPr/>
        </p:nvSpPr>
        <p:spPr bwMode="auto">
          <a:xfrm>
            <a:off x="4932040" y="1442028"/>
            <a:ext cx="3043238" cy="323157"/>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buNone/>
            </a:pPr>
            <a:r>
              <a:rPr lang="zh-CN" altLang="en-US" sz="1000" dirty="0">
                <a:solidFill>
                  <a:schemeClr val="accent3"/>
                </a:solidFill>
                <a:ea typeface="+mn-ea"/>
                <a:cs typeface="+mn-ea"/>
              </a:rPr>
              <a:t>点击输入简要文字内容，文字内容需概括</a:t>
            </a:r>
            <a:r>
              <a:rPr lang="zh-CN" altLang="en-US" sz="1000" dirty="0" smtClean="0">
                <a:solidFill>
                  <a:schemeClr val="accent3"/>
                </a:solidFill>
                <a:ea typeface="+mn-ea"/>
                <a:cs typeface="+mn-ea"/>
              </a:rPr>
              <a:t>精炼</a:t>
            </a:r>
            <a:endParaRPr lang="en-US" altLang="zh-CN" sz="1000" dirty="0">
              <a:solidFill>
                <a:schemeClr val="accent3"/>
              </a:solidFill>
              <a:ea typeface="+mn-ea"/>
              <a:cs typeface="+mn-ea"/>
            </a:endParaRPr>
          </a:p>
        </p:txBody>
      </p:sp>
      <p:grpSp>
        <p:nvGrpSpPr>
          <p:cNvPr id="44" name="组合 43"/>
          <p:cNvGrpSpPr/>
          <p:nvPr/>
        </p:nvGrpSpPr>
        <p:grpSpPr bwMode="auto">
          <a:xfrm>
            <a:off x="600323" y="1737476"/>
            <a:ext cx="2259643" cy="2259643"/>
            <a:chOff x="1103084" y="2155824"/>
            <a:chExt cx="3176815" cy="3176815"/>
          </a:xfrm>
        </p:grpSpPr>
        <p:sp>
          <p:nvSpPr>
            <p:cNvPr id="45" name="椭圆 44"/>
            <p:cNvSpPr/>
            <p:nvPr/>
          </p:nvSpPr>
          <p:spPr>
            <a:xfrm>
              <a:off x="1103084" y="2155824"/>
              <a:ext cx="3176815" cy="3176815"/>
            </a:xfrm>
            <a:prstGeom prst="ellipse">
              <a:avLst/>
            </a:prstGeom>
            <a:solidFill>
              <a:srgbClr val="43485D"/>
            </a:solidFill>
            <a:ln>
              <a:noFill/>
            </a:ln>
            <a:effectLst>
              <a:outerShdw blurRad="1397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zh-CN" altLang="en-US">
                <a:latin typeface="Arial" panose="020B0604020202020204" pitchFamily="34" charset="0"/>
                <a:cs typeface="+mn-ea"/>
              </a:endParaRPr>
            </a:p>
          </p:txBody>
        </p:sp>
        <p:sp>
          <p:nvSpPr>
            <p:cNvPr id="46" name="椭圆 45"/>
            <p:cNvSpPr/>
            <p:nvPr/>
          </p:nvSpPr>
          <p:spPr>
            <a:xfrm>
              <a:off x="1281790" y="2334530"/>
              <a:ext cx="2819403" cy="2819403"/>
            </a:xfrm>
            <a:prstGeom prst="ellipse">
              <a:avLst/>
            </a:prstGeom>
            <a:blipFill dpi="0" rotWithShape="1">
              <a:blip r:embed="rId1"/>
              <a:srcRect/>
              <a:stretch>
                <a:fillRect l="-2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zh-CN" altLang="en-US">
                <a:latin typeface="Arial" panose="020B0604020202020204" pitchFamily="34" charset="0"/>
                <a:cs typeface="+mn-ea"/>
              </a:endParaRPr>
            </a:p>
          </p:txBody>
        </p:sp>
      </p:grpSp>
      <p:sp>
        <p:nvSpPr>
          <p:cNvPr id="47" name="椭圆 46"/>
          <p:cNvSpPr/>
          <p:nvPr/>
        </p:nvSpPr>
        <p:spPr>
          <a:xfrm>
            <a:off x="2339752" y="1275606"/>
            <a:ext cx="373310" cy="373310"/>
          </a:xfrm>
          <a:prstGeom prst="ellipse">
            <a:avLst/>
          </a:prstGeom>
          <a:solidFill>
            <a:schemeClr val="accent2"/>
          </a:solidFill>
          <a:ln w="28575">
            <a:solidFill>
              <a:srgbClr val="43485D"/>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effectLst>
                  <a:outerShdw blurRad="127000" dist="76200" dir="8100000" algn="tr" rotWithShape="0">
                    <a:prstClr val="black">
                      <a:alpha val="40000"/>
                    </a:prstClr>
                  </a:outerShdw>
                </a:effectLst>
                <a:cs typeface="+mn-ea"/>
              </a:rPr>
              <a:t>1</a:t>
            </a:r>
            <a:endParaRPr lang="zh-CN" altLang="en-US" dirty="0">
              <a:solidFill>
                <a:schemeClr val="bg1"/>
              </a:solidFill>
              <a:effectLst>
                <a:outerShdw blurRad="127000" dist="76200" dir="8100000" algn="tr" rotWithShape="0">
                  <a:prstClr val="black">
                    <a:alpha val="40000"/>
                  </a:prstClr>
                </a:outerShdw>
              </a:effectLst>
              <a:cs typeface="+mn-ea"/>
            </a:endParaRPr>
          </a:p>
        </p:txBody>
      </p:sp>
      <p:sp>
        <p:nvSpPr>
          <p:cNvPr id="48" name="椭圆 47"/>
          <p:cNvSpPr/>
          <p:nvPr/>
        </p:nvSpPr>
        <p:spPr>
          <a:xfrm>
            <a:off x="3131840" y="2236528"/>
            <a:ext cx="373310" cy="373310"/>
          </a:xfrm>
          <a:prstGeom prst="ellipse">
            <a:avLst/>
          </a:prstGeom>
          <a:solidFill>
            <a:schemeClr val="accent2"/>
          </a:solidFill>
          <a:ln w="28575">
            <a:solidFill>
              <a:srgbClr val="43485D"/>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effectLst>
                  <a:outerShdw blurRad="127000" dist="76200" dir="8100000" algn="tr" rotWithShape="0">
                    <a:prstClr val="black">
                      <a:alpha val="40000"/>
                    </a:prstClr>
                  </a:outerShdw>
                </a:effectLst>
                <a:cs typeface="+mn-ea"/>
              </a:rPr>
              <a:t>2</a:t>
            </a:r>
            <a:endParaRPr lang="zh-CN" altLang="en-US" dirty="0">
              <a:solidFill>
                <a:schemeClr val="bg1"/>
              </a:solidFill>
              <a:effectLst>
                <a:outerShdw blurRad="127000" dist="76200" dir="8100000" algn="tr" rotWithShape="0">
                  <a:prstClr val="black">
                    <a:alpha val="40000"/>
                  </a:prstClr>
                </a:outerShdw>
              </a:effectLst>
              <a:cs typeface="+mn-ea"/>
            </a:endParaRPr>
          </a:p>
        </p:txBody>
      </p:sp>
      <p:sp>
        <p:nvSpPr>
          <p:cNvPr id="49" name="椭圆 48"/>
          <p:cNvSpPr/>
          <p:nvPr/>
        </p:nvSpPr>
        <p:spPr>
          <a:xfrm>
            <a:off x="3110900" y="3218921"/>
            <a:ext cx="373310" cy="373310"/>
          </a:xfrm>
          <a:prstGeom prst="ellipse">
            <a:avLst/>
          </a:prstGeom>
          <a:solidFill>
            <a:schemeClr val="accent2"/>
          </a:solidFill>
          <a:ln w="28575">
            <a:solidFill>
              <a:srgbClr val="43485D"/>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effectLst>
                  <a:outerShdw blurRad="127000" dist="76200" dir="8100000" algn="tr" rotWithShape="0">
                    <a:prstClr val="black">
                      <a:alpha val="40000"/>
                    </a:prstClr>
                  </a:outerShdw>
                </a:effectLst>
                <a:cs typeface="+mn-ea"/>
              </a:rPr>
              <a:t>3</a:t>
            </a:r>
            <a:endParaRPr lang="zh-CN" altLang="en-US" dirty="0">
              <a:solidFill>
                <a:schemeClr val="bg1"/>
              </a:solidFill>
              <a:effectLst>
                <a:outerShdw blurRad="127000" dist="76200" dir="8100000" algn="tr" rotWithShape="0">
                  <a:prstClr val="black">
                    <a:alpha val="40000"/>
                  </a:prstClr>
                </a:outerShdw>
              </a:effectLst>
              <a:cs typeface="+mn-ea"/>
            </a:endParaRPr>
          </a:p>
        </p:txBody>
      </p:sp>
      <p:sp>
        <p:nvSpPr>
          <p:cNvPr id="50" name="椭圆 49"/>
          <p:cNvSpPr/>
          <p:nvPr/>
        </p:nvSpPr>
        <p:spPr>
          <a:xfrm>
            <a:off x="2339752" y="4069127"/>
            <a:ext cx="373310" cy="373310"/>
          </a:xfrm>
          <a:prstGeom prst="ellipse">
            <a:avLst/>
          </a:prstGeom>
          <a:solidFill>
            <a:schemeClr val="accent2"/>
          </a:solidFill>
          <a:ln w="28575">
            <a:solidFill>
              <a:srgbClr val="43485D"/>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effectLst>
                  <a:outerShdw blurRad="127000" dist="76200" dir="8100000" algn="tr" rotWithShape="0">
                    <a:prstClr val="black">
                      <a:alpha val="40000"/>
                    </a:prstClr>
                  </a:outerShdw>
                </a:effectLst>
                <a:cs typeface="+mn-ea"/>
              </a:rPr>
              <a:t>4</a:t>
            </a:r>
            <a:endParaRPr lang="zh-CN" altLang="en-US" dirty="0">
              <a:solidFill>
                <a:schemeClr val="bg1"/>
              </a:solidFill>
              <a:effectLst>
                <a:outerShdw blurRad="127000" dist="76200" dir="8100000" algn="tr" rotWithShape="0">
                  <a:prstClr val="black">
                    <a:alpha val="40000"/>
                  </a:prstClr>
                </a:outerShdw>
              </a:effectLst>
              <a:cs typeface="+mn-ea"/>
            </a:endParaRPr>
          </a:p>
        </p:txBody>
      </p:sp>
      <p:grpSp>
        <p:nvGrpSpPr>
          <p:cNvPr id="51" name="组合 50"/>
          <p:cNvGrpSpPr/>
          <p:nvPr/>
        </p:nvGrpSpPr>
        <p:grpSpPr>
          <a:xfrm>
            <a:off x="3989630" y="1064722"/>
            <a:ext cx="858956" cy="858956"/>
            <a:chOff x="3989630" y="984316"/>
            <a:chExt cx="858956" cy="858956"/>
          </a:xfrm>
          <a:noFill/>
        </p:grpSpPr>
        <p:grpSp>
          <p:nvGrpSpPr>
            <p:cNvPr id="52" name="组合 51"/>
            <p:cNvGrpSpPr/>
            <p:nvPr/>
          </p:nvGrpSpPr>
          <p:grpSpPr>
            <a:xfrm>
              <a:off x="3989630" y="984316"/>
              <a:ext cx="858956" cy="858956"/>
              <a:chOff x="304800" y="673100"/>
              <a:chExt cx="4000500" cy="4000500"/>
            </a:xfrm>
            <a:grpFill/>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pFill/>
              <a:ln w="38100">
                <a:solidFill>
                  <a:srgbClr val="434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57" name="椭圆 56"/>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53" name="组合 54"/>
            <p:cNvGrpSpPr>
              <a:grpSpLocks noChangeAspect="1"/>
            </p:cNvGrpSpPr>
            <p:nvPr/>
          </p:nvGrpSpPr>
          <p:grpSpPr bwMode="auto">
            <a:xfrm>
              <a:off x="4230408" y="1145668"/>
              <a:ext cx="389996" cy="469766"/>
              <a:chOff x="3452849" y="2667439"/>
              <a:chExt cx="239345" cy="288607"/>
            </a:xfrm>
            <a:grpFill/>
          </p:grpSpPr>
          <p:sp>
            <p:nvSpPr>
              <p:cNvPr id="54" name="Freeform 846"/>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chemeClr val="accent2"/>
              </a:solidFill>
              <a:ln>
                <a:noFill/>
              </a:ln>
              <a:effectLst>
                <a:outerShdw blurRad="139700" dist="88900" dir="8100000" algn="tr" rotWithShape="0">
                  <a:prstClr val="black">
                    <a:alpha val="40000"/>
                  </a:prstClr>
                </a:outerShdw>
              </a:effectLst>
            </p:spPr>
            <p:txBody>
              <a:bodyPr lIns="121920" tIns="60960" rIns="121920" bIns="60960"/>
              <a:lstStyle/>
              <a:p>
                <a:pPr defTabSz="913765" fontAlgn="auto">
                  <a:spcBef>
                    <a:spcPts val="0"/>
                  </a:spcBef>
                  <a:spcAft>
                    <a:spcPts val="0"/>
                  </a:spcAft>
                  <a:defRPr/>
                </a:pPr>
                <a:endParaRPr lang="zh-CN" altLang="en-US" sz="2490">
                  <a:latin typeface="Arial" panose="020B0604020202020204" pitchFamily="34" charset="0"/>
                  <a:cs typeface="+mn-ea"/>
                </a:endParaRPr>
              </a:p>
            </p:txBody>
          </p:sp>
          <p:sp>
            <p:nvSpPr>
              <p:cNvPr id="55" name="Freeform 847"/>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chemeClr val="accent2"/>
              </a:solidFill>
              <a:ln>
                <a:noFill/>
              </a:ln>
              <a:effectLst>
                <a:outerShdw blurRad="139700" dist="88900" dir="8100000" algn="tr" rotWithShape="0">
                  <a:prstClr val="black">
                    <a:alpha val="40000"/>
                  </a:prstClr>
                </a:outerShdw>
              </a:effectLst>
            </p:spPr>
            <p:txBody>
              <a:bodyPr lIns="121920" tIns="60960" rIns="121920" bIns="60960"/>
              <a:lstStyle/>
              <a:p>
                <a:pPr defTabSz="913765" fontAlgn="auto">
                  <a:spcBef>
                    <a:spcPts val="0"/>
                  </a:spcBef>
                  <a:spcAft>
                    <a:spcPts val="0"/>
                  </a:spcAft>
                  <a:defRPr/>
                </a:pPr>
                <a:endParaRPr lang="zh-CN" altLang="en-US" sz="2490">
                  <a:latin typeface="Arial" panose="020B0604020202020204" pitchFamily="34" charset="0"/>
                  <a:cs typeface="+mn-ea"/>
                </a:endParaRPr>
              </a:p>
            </p:txBody>
          </p:sp>
        </p:grpSp>
      </p:grpSp>
      <p:grpSp>
        <p:nvGrpSpPr>
          <p:cNvPr id="58" name="组合 57"/>
          <p:cNvGrpSpPr/>
          <p:nvPr/>
        </p:nvGrpSpPr>
        <p:grpSpPr>
          <a:xfrm>
            <a:off x="4684712" y="1948340"/>
            <a:ext cx="858956" cy="858956"/>
            <a:chOff x="4684712" y="1948340"/>
            <a:chExt cx="858956" cy="858956"/>
          </a:xfrm>
          <a:noFill/>
        </p:grpSpPr>
        <p:grpSp>
          <p:nvGrpSpPr>
            <p:cNvPr id="59" name="组合 58"/>
            <p:cNvGrpSpPr/>
            <p:nvPr/>
          </p:nvGrpSpPr>
          <p:grpSpPr>
            <a:xfrm>
              <a:off x="4684712" y="1948340"/>
              <a:ext cx="858956" cy="858956"/>
              <a:chOff x="304800" y="673100"/>
              <a:chExt cx="4000500" cy="4000500"/>
            </a:xfrm>
            <a:grpFill/>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pFill/>
              <a:ln w="38100">
                <a:solidFill>
                  <a:srgbClr val="434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62" name="椭圆 61"/>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60" name="Freeform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accent2"/>
            </a:solidFill>
            <a:ln>
              <a:noFill/>
            </a:ln>
            <a:effectLst>
              <a:outerShdw blurRad="139700" dist="88900" dir="8100000" algn="tr" rotWithShape="0">
                <a:prstClr val="black">
                  <a:alpha val="40000"/>
                </a:prstClr>
              </a:outerShdw>
            </a:effectLst>
          </p:spPr>
          <p:txBody>
            <a:bodyPr lIns="121920" tIns="60960" rIns="121920" bIns="60960"/>
            <a:lstStyle/>
            <a:p>
              <a:pPr defTabSz="913765" fontAlgn="auto">
                <a:spcBef>
                  <a:spcPts val="0"/>
                </a:spcBef>
                <a:spcAft>
                  <a:spcPts val="0"/>
                </a:spcAft>
                <a:defRPr/>
              </a:pPr>
              <a:endParaRPr lang="zh-CN" altLang="en-US" sz="2490">
                <a:latin typeface="Arial" panose="020B0604020202020204" pitchFamily="34" charset="0"/>
                <a:cs typeface="+mn-ea"/>
              </a:endParaRPr>
            </a:p>
          </p:txBody>
        </p:sp>
      </p:grpSp>
      <p:grpSp>
        <p:nvGrpSpPr>
          <p:cNvPr id="63" name="组合 62"/>
          <p:cNvGrpSpPr/>
          <p:nvPr/>
        </p:nvGrpSpPr>
        <p:grpSpPr>
          <a:xfrm>
            <a:off x="4716016" y="2993953"/>
            <a:ext cx="858956" cy="858956"/>
            <a:chOff x="4716016" y="2993953"/>
            <a:chExt cx="858956" cy="858956"/>
          </a:xfrm>
          <a:noFill/>
        </p:grpSpPr>
        <p:grpSp>
          <p:nvGrpSpPr>
            <p:cNvPr id="64" name="组合 63"/>
            <p:cNvGrpSpPr/>
            <p:nvPr/>
          </p:nvGrpSpPr>
          <p:grpSpPr>
            <a:xfrm>
              <a:off x="4716016" y="2993953"/>
              <a:ext cx="858956" cy="858956"/>
              <a:chOff x="304800" y="673100"/>
              <a:chExt cx="4000500" cy="4000500"/>
            </a:xfrm>
            <a:grpFill/>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pFill/>
              <a:ln w="38100">
                <a:solidFill>
                  <a:srgbClr val="434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67" name="椭圆 66"/>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65"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accent2"/>
            </a:solidFill>
            <a:ln>
              <a:noFill/>
            </a:ln>
            <a:effectLst>
              <a:outerShdw blurRad="139700" dist="88900" dir="8100000" algn="tr" rotWithShape="0">
                <a:prstClr val="black">
                  <a:alpha val="40000"/>
                </a:prstClr>
              </a:outerShdw>
            </a:effectLst>
          </p:spPr>
          <p:txBody>
            <a:bodyPr lIns="121920" tIns="60960" rIns="121920" bIns="60960"/>
            <a:lstStyle/>
            <a:p>
              <a:pPr defTabSz="913765" fontAlgn="auto">
                <a:spcBef>
                  <a:spcPts val="0"/>
                </a:spcBef>
                <a:spcAft>
                  <a:spcPts val="0"/>
                </a:spcAft>
                <a:defRPr/>
              </a:pPr>
              <a:endParaRPr lang="zh-CN" altLang="en-US" sz="2490">
                <a:latin typeface="Arial" panose="020B0604020202020204" pitchFamily="34" charset="0"/>
                <a:cs typeface="+mn-ea"/>
              </a:endParaRPr>
            </a:p>
          </p:txBody>
        </p:sp>
      </p:grpSp>
      <p:grpSp>
        <p:nvGrpSpPr>
          <p:cNvPr id="68" name="组合 67"/>
          <p:cNvGrpSpPr/>
          <p:nvPr/>
        </p:nvGrpSpPr>
        <p:grpSpPr>
          <a:xfrm>
            <a:off x="3996846" y="3864636"/>
            <a:ext cx="858956" cy="858956"/>
            <a:chOff x="3996846" y="3864636"/>
            <a:chExt cx="858956" cy="858956"/>
          </a:xfrm>
          <a:noFill/>
        </p:grpSpPr>
        <p:grpSp>
          <p:nvGrpSpPr>
            <p:cNvPr id="69" name="组合 68"/>
            <p:cNvGrpSpPr/>
            <p:nvPr/>
          </p:nvGrpSpPr>
          <p:grpSpPr>
            <a:xfrm>
              <a:off x="3996846" y="3864636"/>
              <a:ext cx="858956" cy="858956"/>
              <a:chOff x="304800" y="673100"/>
              <a:chExt cx="4000500" cy="4000500"/>
            </a:xfrm>
            <a:grpFill/>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pFill/>
              <a:ln w="38100">
                <a:solidFill>
                  <a:srgbClr val="434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72" name="椭圆 71"/>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70" name="Freeform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accent2"/>
            </a:solidFill>
            <a:ln>
              <a:noFill/>
            </a:ln>
            <a:effectLst>
              <a:outerShdw blurRad="139700" dist="88900" dir="8100000" algn="tr" rotWithShape="0">
                <a:prstClr val="black">
                  <a:alpha val="40000"/>
                </a:prstClr>
              </a:outerShdw>
            </a:effectLst>
          </p:spPr>
          <p:txBody>
            <a:bodyPr lIns="121920" tIns="60960" rIns="121920" bIns="60960"/>
            <a:lstStyle/>
            <a:p>
              <a:pPr defTabSz="913765" fontAlgn="auto">
                <a:spcBef>
                  <a:spcPts val="0"/>
                </a:spcBef>
                <a:spcAft>
                  <a:spcPts val="0"/>
                </a:spcAft>
                <a:defRPr/>
              </a:pPr>
              <a:endParaRPr lang="zh-CN" altLang="en-US" sz="2490">
                <a:latin typeface="Arial" panose="020B0604020202020204" pitchFamily="34" charset="0"/>
                <a:cs typeface="+mn-ea"/>
              </a:endParaRPr>
            </a:p>
          </p:txBody>
        </p:sp>
      </p:grpSp>
      <p:sp>
        <p:nvSpPr>
          <p:cNvPr id="73" name="矩形 72"/>
          <p:cNvSpPr/>
          <p:nvPr/>
        </p:nvSpPr>
        <p:spPr>
          <a:xfrm>
            <a:off x="5609454" y="1997065"/>
            <a:ext cx="1146450" cy="323157"/>
          </a:xfrm>
          <a:prstGeom prst="rect">
            <a:avLst/>
          </a:prstGeom>
        </p:spPr>
        <p:txBody>
          <a:bodyPr wrap="none" lIns="91431" tIns="45716" rIns="91431" bIns="45716">
            <a:spAutoFit/>
          </a:bodyPr>
          <a:lstStyle/>
          <a:p>
            <a:r>
              <a:rPr lang="zh-CN" altLang="en-US" sz="1500" b="1" dirty="0">
                <a:solidFill>
                  <a:srgbClr val="C00000"/>
                </a:solidFill>
                <a:effectLst>
                  <a:outerShdw blurRad="38100" dist="38100" dir="2700000" algn="tl">
                    <a:srgbClr val="000000">
                      <a:alpha val="43137"/>
                    </a:srgbClr>
                  </a:outerShdw>
                </a:effectLst>
                <a:latin typeface="+mn-ea"/>
                <a:cs typeface="+mn-ea"/>
              </a:rPr>
              <a:t>综述一</a:t>
            </a:r>
            <a:r>
              <a:rPr lang="zh-CN" altLang="en-US" sz="1500" b="1" dirty="0" smtClean="0">
                <a:solidFill>
                  <a:srgbClr val="C00000"/>
                </a:solidFill>
                <a:effectLst>
                  <a:outerShdw blurRad="38100" dist="38100" dir="2700000" algn="tl">
                    <a:srgbClr val="000000">
                      <a:alpha val="43137"/>
                    </a:srgbClr>
                  </a:outerShdw>
                </a:effectLst>
                <a:latin typeface="+mn-ea"/>
                <a:cs typeface="+mn-ea"/>
              </a:rPr>
              <a:t>内容</a:t>
            </a:r>
            <a:endParaRPr lang="zh-CN" altLang="en-US" sz="1500" b="1" dirty="0">
              <a:solidFill>
                <a:srgbClr val="C00000"/>
              </a:solidFill>
              <a:effectLst>
                <a:outerShdw blurRad="38100" dist="38100" dir="2700000" algn="tl">
                  <a:srgbClr val="000000">
                    <a:alpha val="43137"/>
                  </a:srgbClr>
                </a:outerShdw>
              </a:effectLst>
              <a:latin typeface="+mn-ea"/>
              <a:cs typeface="+mn-ea"/>
            </a:endParaRPr>
          </a:p>
        </p:txBody>
      </p:sp>
      <p:sp>
        <p:nvSpPr>
          <p:cNvPr id="74" name="矩形 47"/>
          <p:cNvSpPr>
            <a:spLocks noChangeArrowheads="1"/>
          </p:cNvSpPr>
          <p:nvPr/>
        </p:nvSpPr>
        <p:spPr bwMode="auto">
          <a:xfrm>
            <a:off x="5580112" y="2302363"/>
            <a:ext cx="3043238" cy="323157"/>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buNone/>
            </a:pPr>
            <a:r>
              <a:rPr lang="zh-CN" altLang="en-US" sz="1000" dirty="0">
                <a:solidFill>
                  <a:schemeClr val="accent3"/>
                </a:solidFill>
                <a:ea typeface="+mn-ea"/>
                <a:cs typeface="+mn-ea"/>
              </a:rPr>
              <a:t>点击输入简要文字内容，文字内容需概括</a:t>
            </a:r>
            <a:r>
              <a:rPr lang="zh-CN" altLang="en-US" sz="1000" dirty="0" smtClean="0">
                <a:solidFill>
                  <a:schemeClr val="accent3"/>
                </a:solidFill>
                <a:ea typeface="+mn-ea"/>
                <a:cs typeface="+mn-ea"/>
              </a:rPr>
              <a:t>精炼</a:t>
            </a:r>
            <a:endParaRPr lang="en-US" altLang="zh-CN" sz="1000" dirty="0">
              <a:solidFill>
                <a:schemeClr val="accent3"/>
              </a:solidFill>
              <a:ea typeface="+mn-ea"/>
              <a:cs typeface="+mn-ea"/>
            </a:endParaRPr>
          </a:p>
        </p:txBody>
      </p:sp>
      <p:sp>
        <p:nvSpPr>
          <p:cNvPr id="75" name="矩形 74"/>
          <p:cNvSpPr/>
          <p:nvPr/>
        </p:nvSpPr>
        <p:spPr>
          <a:xfrm>
            <a:off x="5684012" y="3028040"/>
            <a:ext cx="1146450" cy="323157"/>
          </a:xfrm>
          <a:prstGeom prst="rect">
            <a:avLst/>
          </a:prstGeom>
        </p:spPr>
        <p:txBody>
          <a:bodyPr wrap="none" lIns="91431" tIns="45716" rIns="91431" bIns="45716">
            <a:spAutoFit/>
          </a:bodyPr>
          <a:lstStyle/>
          <a:p>
            <a:r>
              <a:rPr lang="zh-CN" altLang="en-US" sz="1500" b="1" dirty="0" smtClean="0">
                <a:solidFill>
                  <a:srgbClr val="C00000"/>
                </a:solidFill>
                <a:effectLst>
                  <a:outerShdw blurRad="38100" dist="38100" dir="2700000" algn="tl">
                    <a:srgbClr val="000000">
                      <a:alpha val="43137"/>
                    </a:srgbClr>
                  </a:outerShdw>
                </a:effectLst>
                <a:latin typeface="+mn-ea"/>
                <a:cs typeface="+mn-ea"/>
              </a:rPr>
              <a:t>综述</a:t>
            </a:r>
            <a:r>
              <a:rPr lang="zh-CN" altLang="en-US" sz="1500" b="1" dirty="0">
                <a:solidFill>
                  <a:srgbClr val="C00000"/>
                </a:solidFill>
                <a:effectLst>
                  <a:outerShdw blurRad="38100" dist="38100" dir="2700000" algn="tl">
                    <a:srgbClr val="000000">
                      <a:alpha val="43137"/>
                    </a:srgbClr>
                  </a:outerShdw>
                </a:effectLst>
                <a:latin typeface="+mn-ea"/>
                <a:cs typeface="+mn-ea"/>
              </a:rPr>
              <a:t>三</a:t>
            </a:r>
            <a:r>
              <a:rPr lang="zh-CN" altLang="en-US" sz="1500" b="1" dirty="0" smtClean="0">
                <a:solidFill>
                  <a:srgbClr val="C00000"/>
                </a:solidFill>
                <a:effectLst>
                  <a:outerShdw blurRad="38100" dist="38100" dir="2700000" algn="tl">
                    <a:srgbClr val="000000">
                      <a:alpha val="43137"/>
                    </a:srgbClr>
                  </a:outerShdw>
                </a:effectLst>
                <a:latin typeface="+mn-ea"/>
                <a:cs typeface="+mn-ea"/>
              </a:rPr>
              <a:t>内容</a:t>
            </a:r>
            <a:endParaRPr lang="zh-CN" altLang="en-US" sz="1500" b="1" dirty="0">
              <a:solidFill>
                <a:srgbClr val="C00000"/>
              </a:solidFill>
              <a:effectLst>
                <a:outerShdw blurRad="38100" dist="38100" dir="2700000" algn="tl">
                  <a:srgbClr val="000000">
                    <a:alpha val="43137"/>
                  </a:srgbClr>
                </a:outerShdw>
              </a:effectLst>
              <a:latin typeface="+mn-ea"/>
              <a:cs typeface="+mn-ea"/>
            </a:endParaRPr>
          </a:p>
        </p:txBody>
      </p:sp>
      <p:sp>
        <p:nvSpPr>
          <p:cNvPr id="80" name="矩形 47"/>
          <p:cNvSpPr>
            <a:spLocks noChangeArrowheads="1"/>
          </p:cNvSpPr>
          <p:nvPr/>
        </p:nvSpPr>
        <p:spPr bwMode="auto">
          <a:xfrm>
            <a:off x="5654670" y="3333338"/>
            <a:ext cx="3043238" cy="323157"/>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buNone/>
            </a:pPr>
            <a:r>
              <a:rPr lang="zh-CN" altLang="en-US" sz="1000" dirty="0">
                <a:solidFill>
                  <a:schemeClr val="accent3"/>
                </a:solidFill>
                <a:ea typeface="+mn-ea"/>
                <a:cs typeface="+mn-ea"/>
              </a:rPr>
              <a:t>点击输入简要文字内容，文字内容需概括</a:t>
            </a:r>
            <a:r>
              <a:rPr lang="zh-CN" altLang="en-US" sz="1000" dirty="0" smtClean="0">
                <a:solidFill>
                  <a:schemeClr val="accent3"/>
                </a:solidFill>
                <a:ea typeface="+mn-ea"/>
                <a:cs typeface="+mn-ea"/>
              </a:rPr>
              <a:t>精炼</a:t>
            </a:r>
            <a:endParaRPr lang="en-US" altLang="zh-CN" sz="1000" dirty="0">
              <a:solidFill>
                <a:schemeClr val="accent3"/>
              </a:solidFill>
              <a:ea typeface="+mn-ea"/>
              <a:cs typeface="+mn-ea"/>
            </a:endParaRPr>
          </a:p>
        </p:txBody>
      </p:sp>
      <p:sp>
        <p:nvSpPr>
          <p:cNvPr id="84" name="矩形 83"/>
          <p:cNvSpPr/>
          <p:nvPr/>
        </p:nvSpPr>
        <p:spPr>
          <a:xfrm>
            <a:off x="5009017" y="3972459"/>
            <a:ext cx="1146450" cy="323157"/>
          </a:xfrm>
          <a:prstGeom prst="rect">
            <a:avLst/>
          </a:prstGeom>
        </p:spPr>
        <p:txBody>
          <a:bodyPr wrap="none" lIns="91431" tIns="45716" rIns="91431" bIns="45716">
            <a:spAutoFit/>
          </a:bodyPr>
          <a:lstStyle/>
          <a:p>
            <a:r>
              <a:rPr lang="zh-CN" altLang="en-US" sz="1500" b="1" dirty="0" smtClean="0">
                <a:solidFill>
                  <a:srgbClr val="C00000"/>
                </a:solidFill>
                <a:effectLst>
                  <a:outerShdw blurRad="38100" dist="38100" dir="2700000" algn="tl">
                    <a:srgbClr val="000000">
                      <a:alpha val="43137"/>
                    </a:srgbClr>
                  </a:outerShdw>
                </a:effectLst>
                <a:latin typeface="+mn-ea"/>
                <a:cs typeface="+mn-ea"/>
              </a:rPr>
              <a:t>综述</a:t>
            </a:r>
            <a:r>
              <a:rPr lang="zh-CN" altLang="en-US" sz="1500" b="1" dirty="0">
                <a:solidFill>
                  <a:srgbClr val="C00000"/>
                </a:solidFill>
                <a:effectLst>
                  <a:outerShdw blurRad="38100" dist="38100" dir="2700000" algn="tl">
                    <a:srgbClr val="000000">
                      <a:alpha val="43137"/>
                    </a:srgbClr>
                  </a:outerShdw>
                </a:effectLst>
                <a:latin typeface="+mn-ea"/>
                <a:cs typeface="+mn-ea"/>
              </a:rPr>
              <a:t>四</a:t>
            </a:r>
            <a:r>
              <a:rPr lang="zh-CN" altLang="en-US" sz="1500" b="1" dirty="0" smtClean="0">
                <a:solidFill>
                  <a:srgbClr val="C00000"/>
                </a:solidFill>
                <a:effectLst>
                  <a:outerShdw blurRad="38100" dist="38100" dir="2700000" algn="tl">
                    <a:srgbClr val="000000">
                      <a:alpha val="43137"/>
                    </a:srgbClr>
                  </a:outerShdw>
                </a:effectLst>
                <a:latin typeface="+mn-ea"/>
                <a:cs typeface="+mn-ea"/>
              </a:rPr>
              <a:t>内容</a:t>
            </a:r>
            <a:endParaRPr lang="zh-CN" altLang="en-US" sz="1500" b="1" dirty="0">
              <a:solidFill>
                <a:srgbClr val="C00000"/>
              </a:solidFill>
              <a:effectLst>
                <a:outerShdw blurRad="38100" dist="38100" dir="2700000" algn="tl">
                  <a:srgbClr val="000000">
                    <a:alpha val="43137"/>
                  </a:srgbClr>
                </a:outerShdw>
              </a:effectLst>
              <a:latin typeface="+mn-ea"/>
              <a:cs typeface="+mn-ea"/>
            </a:endParaRPr>
          </a:p>
        </p:txBody>
      </p:sp>
      <p:sp>
        <p:nvSpPr>
          <p:cNvPr id="85" name="矩形 47"/>
          <p:cNvSpPr>
            <a:spLocks noChangeArrowheads="1"/>
          </p:cNvSpPr>
          <p:nvPr/>
        </p:nvSpPr>
        <p:spPr bwMode="auto">
          <a:xfrm>
            <a:off x="4979675" y="4277757"/>
            <a:ext cx="3043238" cy="323157"/>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50000"/>
              </a:lnSpc>
              <a:buNone/>
            </a:pPr>
            <a:r>
              <a:rPr lang="zh-CN" altLang="en-US" sz="1000" dirty="0">
                <a:solidFill>
                  <a:schemeClr val="accent3"/>
                </a:solidFill>
                <a:ea typeface="+mn-ea"/>
                <a:cs typeface="+mn-ea"/>
              </a:rPr>
              <a:t>点击输入简要文字内容，文字内容需概括</a:t>
            </a:r>
            <a:r>
              <a:rPr lang="zh-CN" altLang="en-US" sz="1000" dirty="0" smtClean="0">
                <a:solidFill>
                  <a:schemeClr val="accent3"/>
                </a:solidFill>
                <a:ea typeface="+mn-ea"/>
                <a:cs typeface="+mn-ea"/>
              </a:rPr>
              <a:t>精炼</a:t>
            </a:r>
            <a:endParaRPr lang="en-US" altLang="zh-CN" sz="1000" dirty="0">
              <a:solidFill>
                <a:schemeClr val="accent3"/>
              </a:solidFill>
              <a:ea typeface="+mn-ea"/>
              <a:cs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400" fill="hold"/>
                                            <p:tgtEl>
                                              <p:spTgt spid="44"/>
                                            </p:tgtEl>
                                            <p:attrNameLst>
                                              <p:attrName>ppt_w</p:attrName>
                                            </p:attrNameLst>
                                          </p:cBhvr>
                                          <p:tavLst>
                                            <p:tav tm="0">
                                              <p:val>
                                                <p:fltVal val="0"/>
                                              </p:val>
                                            </p:tav>
                                            <p:tav tm="100000">
                                              <p:val>
                                                <p:strVal val="#ppt_w"/>
                                              </p:val>
                                            </p:tav>
                                          </p:tavLst>
                                        </p:anim>
                                        <p:anim calcmode="lin" valueType="num">
                                          <p:cBhvr>
                                            <p:cTn id="13" dur="400" fill="hold"/>
                                            <p:tgtEl>
                                              <p:spTgt spid="44"/>
                                            </p:tgtEl>
                                            <p:attrNameLst>
                                              <p:attrName>ppt_h</p:attrName>
                                            </p:attrNameLst>
                                          </p:cBhvr>
                                          <p:tavLst>
                                            <p:tav tm="0">
                                              <p:val>
                                                <p:fltVal val="0"/>
                                              </p:val>
                                            </p:tav>
                                            <p:tav tm="100000">
                                              <p:val>
                                                <p:strVal val="#ppt_h"/>
                                              </p:val>
                                            </p:tav>
                                          </p:tavLst>
                                        </p:anim>
                                        <p:animEffect transition="in" filter="fade">
                                          <p:cBhvr>
                                            <p:cTn id="14" dur="400"/>
                                            <p:tgtEl>
                                              <p:spTgt spid="44"/>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350"/>
                                            <p:tgtEl>
                                              <p:spTgt spid="37"/>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par>
                              <p:cTn id="29" fill="hold">
                                <p:stCondLst>
                                  <p:cond delay="2500"/>
                                </p:stCondLst>
                                <p:childTnLst>
                                  <p:par>
                                    <p:cTn id="30" presetID="2" presetClass="entr" presetSubtype="2" fill="hold" nodeType="afterEffect" p14:presetBounceEnd="40000">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14:bounceEnd="40000">
                                          <p:cBhvr additive="base">
                                            <p:cTn id="32" dur="500" fill="hold"/>
                                            <p:tgtEl>
                                              <p:spTgt spid="51"/>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51"/>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par>
                                    <p:cTn id="41" presetID="53" presetClass="entr" presetSubtype="16" fill="hold" grpId="0" nodeType="withEffect">
                                      <p:stCondLst>
                                        <p:cond delay="75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childTnLst>
                              </p:cTn>
                            </p:par>
                            <p:par>
                              <p:cTn id="50" fill="hold">
                                <p:stCondLst>
                                  <p:cond delay="4000"/>
                                </p:stCondLst>
                                <p:childTnLst>
                                  <p:par>
                                    <p:cTn id="51" presetID="2" presetClass="entr" presetSubtype="2" fill="hold" nodeType="afterEffect" p14:presetBounceEnd="40000">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14:bounceEnd="40000">
                                          <p:cBhvr additive="base">
                                            <p:cTn id="53" dur="500" fill="hold"/>
                                            <p:tgtEl>
                                              <p:spTgt spid="58"/>
                                            </p:tgtEl>
                                            <p:attrNameLst>
                                              <p:attrName>ppt_x</p:attrName>
                                            </p:attrNameLst>
                                          </p:cBhvr>
                                          <p:tavLst>
                                            <p:tav tm="0">
                                              <p:val>
                                                <p:strVal val="1+#ppt_w/2"/>
                                              </p:val>
                                            </p:tav>
                                            <p:tav tm="100000">
                                              <p:val>
                                                <p:strVal val="#ppt_x"/>
                                              </p:val>
                                            </p:tav>
                                          </p:tavLst>
                                        </p:anim>
                                        <p:anim calcmode="lin" valueType="num" p14:bounceEnd="40000">
                                          <p:cBhvr additive="base">
                                            <p:cTn id="54" dur="500" fill="hold"/>
                                            <p:tgtEl>
                                              <p:spTgt spid="58"/>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wipe(left)">
                                          <p:cBhvr>
                                            <p:cTn id="58" dur="500"/>
                                            <p:tgtEl>
                                              <p:spTgt spid="7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left)">
                                          <p:cBhvr>
                                            <p:cTn id="61" dur="500"/>
                                            <p:tgtEl>
                                              <p:spTgt spid="74"/>
                                            </p:tgtEl>
                                          </p:cBhvr>
                                        </p:animEffect>
                                      </p:childTnLst>
                                    </p:cTn>
                                  </p:par>
                                  <p:par>
                                    <p:cTn id="62" presetID="53" presetClass="entr" presetSubtype="16" fill="hold" grpId="0" nodeType="withEffect">
                                      <p:stCondLst>
                                        <p:cond delay="750"/>
                                      </p:stCondLst>
                                      <p:childTnLst>
                                        <p:set>
                                          <p:cBhvr>
                                            <p:cTn id="63" dur="1" fill="hold">
                                              <p:stCondLst>
                                                <p:cond delay="0"/>
                                              </p:stCondLst>
                                            </p:cTn>
                                            <p:tgtEl>
                                              <p:spTgt spid="49"/>
                                            </p:tgtEl>
                                            <p:attrNameLst>
                                              <p:attrName>style.visibility</p:attrName>
                                            </p:attrNameLst>
                                          </p:cBhvr>
                                          <p:to>
                                            <p:strVal val="visible"/>
                                          </p:to>
                                        </p:set>
                                        <p:anim calcmode="lin" valueType="num">
                                          <p:cBhvr>
                                            <p:cTn id="64" dur="500" fill="hold"/>
                                            <p:tgtEl>
                                              <p:spTgt spid="49"/>
                                            </p:tgtEl>
                                            <p:attrNameLst>
                                              <p:attrName>ppt_w</p:attrName>
                                            </p:attrNameLst>
                                          </p:cBhvr>
                                          <p:tavLst>
                                            <p:tav tm="0">
                                              <p:val>
                                                <p:fltVal val="0"/>
                                              </p:val>
                                            </p:tav>
                                            <p:tav tm="100000">
                                              <p:val>
                                                <p:strVal val="#ppt_w"/>
                                              </p:val>
                                            </p:tav>
                                          </p:tavLst>
                                        </p:anim>
                                        <p:anim calcmode="lin" valueType="num">
                                          <p:cBhvr>
                                            <p:cTn id="65" dur="500" fill="hold"/>
                                            <p:tgtEl>
                                              <p:spTgt spid="49"/>
                                            </p:tgtEl>
                                            <p:attrNameLst>
                                              <p:attrName>ppt_h</p:attrName>
                                            </p:attrNameLst>
                                          </p:cBhvr>
                                          <p:tavLst>
                                            <p:tav tm="0">
                                              <p:val>
                                                <p:fltVal val="0"/>
                                              </p:val>
                                            </p:tav>
                                            <p:tav tm="100000">
                                              <p:val>
                                                <p:strVal val="#ppt_h"/>
                                              </p:val>
                                            </p:tav>
                                          </p:tavLst>
                                        </p:anim>
                                        <p:animEffect transition="in" filter="fade">
                                          <p:cBhvr>
                                            <p:cTn id="66" dur="500"/>
                                            <p:tgtEl>
                                              <p:spTgt spid="49"/>
                                            </p:tgtEl>
                                          </p:cBhvr>
                                        </p:animEffect>
                                      </p:childTnLst>
                                    </p:cTn>
                                  </p:par>
                                </p:childTnLst>
                              </p:cTn>
                            </p:par>
                            <p:par>
                              <p:cTn id="67" fill="hold">
                                <p:stCondLst>
                                  <p:cond delay="5000"/>
                                </p:stCondLst>
                                <p:childTnLst>
                                  <p:par>
                                    <p:cTn id="68" presetID="22" presetClass="entr" presetSubtype="8" fill="hold"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par>
                              <p:cTn id="71" fill="hold">
                                <p:stCondLst>
                                  <p:cond delay="5500"/>
                                </p:stCondLst>
                                <p:childTnLst>
                                  <p:par>
                                    <p:cTn id="72" presetID="2" presetClass="entr" presetSubtype="2" fill="hold" nodeType="afterEffect" p14:presetBounceEnd="40000">
                                      <p:stCondLst>
                                        <p:cond delay="0"/>
                                      </p:stCondLst>
                                      <p:childTnLst>
                                        <p:set>
                                          <p:cBhvr>
                                            <p:cTn id="73" dur="1" fill="hold">
                                              <p:stCondLst>
                                                <p:cond delay="0"/>
                                              </p:stCondLst>
                                            </p:cTn>
                                            <p:tgtEl>
                                              <p:spTgt spid="63"/>
                                            </p:tgtEl>
                                            <p:attrNameLst>
                                              <p:attrName>style.visibility</p:attrName>
                                            </p:attrNameLst>
                                          </p:cBhvr>
                                          <p:to>
                                            <p:strVal val="visible"/>
                                          </p:to>
                                        </p:set>
                                        <p:anim calcmode="lin" valueType="num" p14:bounceEnd="40000">
                                          <p:cBhvr additive="base">
                                            <p:cTn id="74" dur="500" fill="hold"/>
                                            <p:tgtEl>
                                              <p:spTgt spid="63"/>
                                            </p:tgtEl>
                                            <p:attrNameLst>
                                              <p:attrName>ppt_x</p:attrName>
                                            </p:attrNameLst>
                                          </p:cBhvr>
                                          <p:tavLst>
                                            <p:tav tm="0">
                                              <p:val>
                                                <p:strVal val="1+#ppt_w/2"/>
                                              </p:val>
                                            </p:tav>
                                            <p:tav tm="100000">
                                              <p:val>
                                                <p:strVal val="#ppt_x"/>
                                              </p:val>
                                            </p:tav>
                                          </p:tavLst>
                                        </p:anim>
                                        <p:anim calcmode="lin" valueType="num" p14:bounceEnd="40000">
                                          <p:cBhvr additive="base">
                                            <p:cTn id="75" dur="500" fill="hold"/>
                                            <p:tgtEl>
                                              <p:spTgt spid="63"/>
                                            </p:tgtEl>
                                            <p:attrNameLst>
                                              <p:attrName>ppt_y</p:attrName>
                                            </p:attrNameLst>
                                          </p:cBhvr>
                                          <p:tavLst>
                                            <p:tav tm="0">
                                              <p:val>
                                                <p:strVal val="#ppt_y"/>
                                              </p:val>
                                            </p:tav>
                                            <p:tav tm="100000">
                                              <p:val>
                                                <p:strVal val="#ppt_y"/>
                                              </p:val>
                                            </p:tav>
                                          </p:tavLst>
                                        </p:anim>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wipe(left)">
                                          <p:cBhvr>
                                            <p:cTn id="79" dur="500"/>
                                            <p:tgtEl>
                                              <p:spTgt spid="7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wipe(left)">
                                          <p:cBhvr>
                                            <p:cTn id="82" dur="500"/>
                                            <p:tgtEl>
                                              <p:spTgt spid="80"/>
                                            </p:tgtEl>
                                          </p:cBhvr>
                                        </p:animEffect>
                                      </p:childTnLst>
                                    </p:cTn>
                                  </p:par>
                                  <p:par>
                                    <p:cTn id="83" presetID="53" presetClass="entr" presetSubtype="16" fill="hold" grpId="0" nodeType="withEffect">
                                      <p:stCondLst>
                                        <p:cond delay="750"/>
                                      </p:stCondLst>
                                      <p:childTnLst>
                                        <p:set>
                                          <p:cBhvr>
                                            <p:cTn id="84" dur="1" fill="hold">
                                              <p:stCondLst>
                                                <p:cond delay="0"/>
                                              </p:stCondLst>
                                            </p:cTn>
                                            <p:tgtEl>
                                              <p:spTgt spid="50"/>
                                            </p:tgtEl>
                                            <p:attrNameLst>
                                              <p:attrName>style.visibility</p:attrName>
                                            </p:attrNameLst>
                                          </p:cBhvr>
                                          <p:to>
                                            <p:strVal val="visible"/>
                                          </p:to>
                                        </p:set>
                                        <p:anim calcmode="lin" valueType="num">
                                          <p:cBhvr>
                                            <p:cTn id="85" dur="500" fill="hold"/>
                                            <p:tgtEl>
                                              <p:spTgt spid="50"/>
                                            </p:tgtEl>
                                            <p:attrNameLst>
                                              <p:attrName>ppt_w</p:attrName>
                                            </p:attrNameLst>
                                          </p:cBhvr>
                                          <p:tavLst>
                                            <p:tav tm="0">
                                              <p:val>
                                                <p:fltVal val="0"/>
                                              </p:val>
                                            </p:tav>
                                            <p:tav tm="100000">
                                              <p:val>
                                                <p:strVal val="#ppt_w"/>
                                              </p:val>
                                            </p:tav>
                                          </p:tavLst>
                                        </p:anim>
                                        <p:anim calcmode="lin" valueType="num">
                                          <p:cBhvr>
                                            <p:cTn id="86" dur="500" fill="hold"/>
                                            <p:tgtEl>
                                              <p:spTgt spid="50"/>
                                            </p:tgtEl>
                                            <p:attrNameLst>
                                              <p:attrName>ppt_h</p:attrName>
                                            </p:attrNameLst>
                                          </p:cBhvr>
                                          <p:tavLst>
                                            <p:tav tm="0">
                                              <p:val>
                                                <p:fltVal val="0"/>
                                              </p:val>
                                            </p:tav>
                                            <p:tav tm="100000">
                                              <p:val>
                                                <p:strVal val="#ppt_h"/>
                                              </p:val>
                                            </p:tav>
                                          </p:tavLst>
                                        </p:anim>
                                        <p:animEffect transition="in" filter="fade">
                                          <p:cBhvr>
                                            <p:cTn id="87" dur="500"/>
                                            <p:tgtEl>
                                              <p:spTgt spid="50"/>
                                            </p:tgtEl>
                                          </p:cBhvr>
                                        </p:animEffect>
                                      </p:childTnLst>
                                    </p:cTn>
                                  </p:par>
                                </p:childTnLst>
                              </p:cTn>
                            </p:par>
                            <p:par>
                              <p:cTn id="88" fill="hold">
                                <p:stCondLst>
                                  <p:cond delay="6500"/>
                                </p:stCondLst>
                                <p:childTnLst>
                                  <p:par>
                                    <p:cTn id="89" presetID="22" presetClass="entr" presetSubtype="8" fill="hold"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left)">
                                          <p:cBhvr>
                                            <p:cTn id="91" dur="500"/>
                                            <p:tgtEl>
                                              <p:spTgt spid="39"/>
                                            </p:tgtEl>
                                          </p:cBhvr>
                                        </p:animEffect>
                                      </p:childTnLst>
                                    </p:cTn>
                                  </p:par>
                                </p:childTnLst>
                              </p:cTn>
                            </p:par>
                            <p:par>
                              <p:cTn id="92" fill="hold">
                                <p:stCondLst>
                                  <p:cond delay="7000"/>
                                </p:stCondLst>
                                <p:childTnLst>
                                  <p:par>
                                    <p:cTn id="93" presetID="2" presetClass="entr" presetSubtype="2" fill="hold" nodeType="afterEffect" p14:presetBounceEnd="40000">
                                      <p:stCondLst>
                                        <p:cond delay="0"/>
                                      </p:stCondLst>
                                      <p:childTnLst>
                                        <p:set>
                                          <p:cBhvr>
                                            <p:cTn id="94" dur="1" fill="hold">
                                              <p:stCondLst>
                                                <p:cond delay="0"/>
                                              </p:stCondLst>
                                            </p:cTn>
                                            <p:tgtEl>
                                              <p:spTgt spid="68"/>
                                            </p:tgtEl>
                                            <p:attrNameLst>
                                              <p:attrName>style.visibility</p:attrName>
                                            </p:attrNameLst>
                                          </p:cBhvr>
                                          <p:to>
                                            <p:strVal val="visible"/>
                                          </p:to>
                                        </p:set>
                                        <p:anim calcmode="lin" valueType="num" p14:bounceEnd="40000">
                                          <p:cBhvr additive="base">
                                            <p:cTn id="95" dur="500" fill="hold"/>
                                            <p:tgtEl>
                                              <p:spTgt spid="68"/>
                                            </p:tgtEl>
                                            <p:attrNameLst>
                                              <p:attrName>ppt_x</p:attrName>
                                            </p:attrNameLst>
                                          </p:cBhvr>
                                          <p:tavLst>
                                            <p:tav tm="0">
                                              <p:val>
                                                <p:strVal val="1+#ppt_w/2"/>
                                              </p:val>
                                            </p:tav>
                                            <p:tav tm="100000">
                                              <p:val>
                                                <p:strVal val="#ppt_x"/>
                                              </p:val>
                                            </p:tav>
                                          </p:tavLst>
                                        </p:anim>
                                        <p:anim calcmode="lin" valueType="num" p14:bounceEnd="40000">
                                          <p:cBhvr additive="base">
                                            <p:cTn id="96" dur="500" fill="hold"/>
                                            <p:tgtEl>
                                              <p:spTgt spid="68"/>
                                            </p:tgtEl>
                                            <p:attrNameLst>
                                              <p:attrName>ppt_y</p:attrName>
                                            </p:attrNameLst>
                                          </p:cBhvr>
                                          <p:tavLst>
                                            <p:tav tm="0">
                                              <p:val>
                                                <p:strVal val="#ppt_y"/>
                                              </p:val>
                                            </p:tav>
                                            <p:tav tm="100000">
                                              <p:val>
                                                <p:strVal val="#ppt_y"/>
                                              </p:val>
                                            </p:tav>
                                          </p:tavLst>
                                        </p:anim>
                                      </p:childTnLst>
                                    </p:cTn>
                                  </p:par>
                                </p:childTnLst>
                              </p:cTn>
                            </p:par>
                            <p:par>
                              <p:cTn id="97" fill="hold">
                                <p:stCondLst>
                                  <p:cond delay="7500"/>
                                </p:stCondLst>
                                <p:childTnLst>
                                  <p:par>
                                    <p:cTn id="98" presetID="22" presetClass="entr" presetSubtype="8" fill="hold" grpId="0" nodeType="after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wipe(left)">
                                          <p:cBhvr>
                                            <p:cTn id="100" dur="500"/>
                                            <p:tgtEl>
                                              <p:spTgt spid="84"/>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wipe(left)">
                                          <p:cBhvr>
                                            <p:cTn id="103" dur="500"/>
                                            <p:tgtEl>
                                              <p:spTgt spid="85"/>
                                            </p:tgtEl>
                                          </p:cBhvr>
                                        </p:animEffect>
                                      </p:childTnLst>
                                    </p:cTn>
                                  </p:par>
                                </p:childTnLst>
                              </p:cTn>
                            </p:par>
                            <p:par>
                              <p:cTn id="104" fill="hold">
                                <p:stCondLst>
                                  <p:cond delay="8000"/>
                                </p:stCondLst>
                                <p:childTnLst>
                                  <p:par>
                                    <p:cTn id="105" presetID="10" presetClass="entr" presetSubtype="0" fill="hold" grpId="0" nodeType="afterEffect">
                                      <p:stCondLst>
                                        <p:cond delay="0"/>
                                      </p:stCondLst>
                                      <p:childTnLst>
                                        <p:set>
                                          <p:cBhvr>
                                            <p:cTn id="106" dur="1" fill="hold">
                                              <p:stCondLst>
                                                <p:cond delay="0"/>
                                              </p:stCondLst>
                                            </p:cTn>
                                            <p:tgtEl>
                                              <p:spTgt spid="110"/>
                                            </p:tgtEl>
                                            <p:attrNameLst>
                                              <p:attrName>style.visibility</p:attrName>
                                            </p:attrNameLst>
                                          </p:cBhvr>
                                          <p:to>
                                            <p:strVal val="visible"/>
                                          </p:to>
                                        </p:set>
                                        <p:animEffect transition="in" filter="fade">
                                          <p:cBhvr>
                                            <p:cTn id="10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0" grpId="0"/>
          <p:bldP spid="42" grpId="0"/>
          <p:bldP spid="43" grpId="0"/>
          <p:bldP spid="47" grpId="0" animBg="1"/>
          <p:bldP spid="48" grpId="0" animBg="1"/>
          <p:bldP spid="49" grpId="0" animBg="1"/>
          <p:bldP spid="50" grpId="0" animBg="1"/>
          <p:bldP spid="73" grpId="0"/>
          <p:bldP spid="74" grpId="0"/>
          <p:bldP spid="75" grpId="0"/>
          <p:bldP spid="80" grpId="0"/>
          <p:bldP spid="84" grpId="0"/>
          <p:bldP spid="8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400" fill="hold"/>
                                            <p:tgtEl>
                                              <p:spTgt spid="44"/>
                                            </p:tgtEl>
                                            <p:attrNameLst>
                                              <p:attrName>ppt_w</p:attrName>
                                            </p:attrNameLst>
                                          </p:cBhvr>
                                          <p:tavLst>
                                            <p:tav tm="0">
                                              <p:val>
                                                <p:fltVal val="0"/>
                                              </p:val>
                                            </p:tav>
                                            <p:tav tm="100000">
                                              <p:val>
                                                <p:strVal val="#ppt_w"/>
                                              </p:val>
                                            </p:tav>
                                          </p:tavLst>
                                        </p:anim>
                                        <p:anim calcmode="lin" valueType="num">
                                          <p:cBhvr>
                                            <p:cTn id="13" dur="400" fill="hold"/>
                                            <p:tgtEl>
                                              <p:spTgt spid="44"/>
                                            </p:tgtEl>
                                            <p:attrNameLst>
                                              <p:attrName>ppt_h</p:attrName>
                                            </p:attrNameLst>
                                          </p:cBhvr>
                                          <p:tavLst>
                                            <p:tav tm="0">
                                              <p:val>
                                                <p:fltVal val="0"/>
                                              </p:val>
                                            </p:tav>
                                            <p:tav tm="100000">
                                              <p:val>
                                                <p:strVal val="#ppt_h"/>
                                              </p:val>
                                            </p:tav>
                                          </p:tavLst>
                                        </p:anim>
                                        <p:animEffect transition="in" filter="fade">
                                          <p:cBhvr>
                                            <p:cTn id="14" dur="400"/>
                                            <p:tgtEl>
                                              <p:spTgt spid="44"/>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350"/>
                                            <p:tgtEl>
                                              <p:spTgt spid="37"/>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additive="base">
                                            <p:cTn id="32" dur="500" fill="hold"/>
                                            <p:tgtEl>
                                              <p:spTgt spid="51"/>
                                            </p:tgtEl>
                                            <p:attrNameLst>
                                              <p:attrName>ppt_x</p:attrName>
                                            </p:attrNameLst>
                                          </p:cBhvr>
                                          <p:tavLst>
                                            <p:tav tm="0">
                                              <p:val>
                                                <p:strVal val="1+#ppt_w/2"/>
                                              </p:val>
                                            </p:tav>
                                            <p:tav tm="100000">
                                              <p:val>
                                                <p:strVal val="#ppt_x"/>
                                              </p:val>
                                            </p:tav>
                                          </p:tavLst>
                                        </p:anim>
                                        <p:anim calcmode="lin" valueType="num">
                                          <p:cBhvr additive="base">
                                            <p:cTn id="33" dur="500" fill="hold"/>
                                            <p:tgtEl>
                                              <p:spTgt spid="51"/>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par>
                                    <p:cTn id="41" presetID="53" presetClass="entr" presetSubtype="16" fill="hold" grpId="0" nodeType="withEffect">
                                      <p:stCondLst>
                                        <p:cond delay="75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childTnLst>
                              </p:cTn>
                            </p:par>
                            <p:par>
                              <p:cTn id="50" fill="hold">
                                <p:stCondLst>
                                  <p:cond delay="4000"/>
                                </p:stCondLst>
                                <p:childTnLst>
                                  <p:par>
                                    <p:cTn id="51" presetID="2" presetClass="entr" presetSubtype="2"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1+#ppt_w/2"/>
                                              </p:val>
                                            </p:tav>
                                            <p:tav tm="100000">
                                              <p:val>
                                                <p:strVal val="#ppt_x"/>
                                              </p:val>
                                            </p:tav>
                                          </p:tavLst>
                                        </p:anim>
                                        <p:anim calcmode="lin" valueType="num">
                                          <p:cBhvr additive="base">
                                            <p:cTn id="54" dur="500" fill="hold"/>
                                            <p:tgtEl>
                                              <p:spTgt spid="58"/>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2" presetClass="entr" presetSubtype="8" fill="hold" grpId="0" nodeType="after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wipe(left)">
                                          <p:cBhvr>
                                            <p:cTn id="58" dur="500"/>
                                            <p:tgtEl>
                                              <p:spTgt spid="7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left)">
                                          <p:cBhvr>
                                            <p:cTn id="61" dur="500"/>
                                            <p:tgtEl>
                                              <p:spTgt spid="74"/>
                                            </p:tgtEl>
                                          </p:cBhvr>
                                        </p:animEffect>
                                      </p:childTnLst>
                                    </p:cTn>
                                  </p:par>
                                  <p:par>
                                    <p:cTn id="62" presetID="53" presetClass="entr" presetSubtype="16" fill="hold" grpId="0" nodeType="withEffect">
                                      <p:stCondLst>
                                        <p:cond delay="750"/>
                                      </p:stCondLst>
                                      <p:childTnLst>
                                        <p:set>
                                          <p:cBhvr>
                                            <p:cTn id="63" dur="1" fill="hold">
                                              <p:stCondLst>
                                                <p:cond delay="0"/>
                                              </p:stCondLst>
                                            </p:cTn>
                                            <p:tgtEl>
                                              <p:spTgt spid="49"/>
                                            </p:tgtEl>
                                            <p:attrNameLst>
                                              <p:attrName>style.visibility</p:attrName>
                                            </p:attrNameLst>
                                          </p:cBhvr>
                                          <p:to>
                                            <p:strVal val="visible"/>
                                          </p:to>
                                        </p:set>
                                        <p:anim calcmode="lin" valueType="num">
                                          <p:cBhvr>
                                            <p:cTn id="64" dur="500" fill="hold"/>
                                            <p:tgtEl>
                                              <p:spTgt spid="49"/>
                                            </p:tgtEl>
                                            <p:attrNameLst>
                                              <p:attrName>ppt_w</p:attrName>
                                            </p:attrNameLst>
                                          </p:cBhvr>
                                          <p:tavLst>
                                            <p:tav tm="0">
                                              <p:val>
                                                <p:fltVal val="0"/>
                                              </p:val>
                                            </p:tav>
                                            <p:tav tm="100000">
                                              <p:val>
                                                <p:strVal val="#ppt_w"/>
                                              </p:val>
                                            </p:tav>
                                          </p:tavLst>
                                        </p:anim>
                                        <p:anim calcmode="lin" valueType="num">
                                          <p:cBhvr>
                                            <p:cTn id="65" dur="500" fill="hold"/>
                                            <p:tgtEl>
                                              <p:spTgt spid="49"/>
                                            </p:tgtEl>
                                            <p:attrNameLst>
                                              <p:attrName>ppt_h</p:attrName>
                                            </p:attrNameLst>
                                          </p:cBhvr>
                                          <p:tavLst>
                                            <p:tav tm="0">
                                              <p:val>
                                                <p:fltVal val="0"/>
                                              </p:val>
                                            </p:tav>
                                            <p:tav tm="100000">
                                              <p:val>
                                                <p:strVal val="#ppt_h"/>
                                              </p:val>
                                            </p:tav>
                                          </p:tavLst>
                                        </p:anim>
                                        <p:animEffect transition="in" filter="fade">
                                          <p:cBhvr>
                                            <p:cTn id="66" dur="500"/>
                                            <p:tgtEl>
                                              <p:spTgt spid="49"/>
                                            </p:tgtEl>
                                          </p:cBhvr>
                                        </p:animEffect>
                                      </p:childTnLst>
                                    </p:cTn>
                                  </p:par>
                                </p:childTnLst>
                              </p:cTn>
                            </p:par>
                            <p:par>
                              <p:cTn id="67" fill="hold">
                                <p:stCondLst>
                                  <p:cond delay="5000"/>
                                </p:stCondLst>
                                <p:childTnLst>
                                  <p:par>
                                    <p:cTn id="68" presetID="22" presetClass="entr" presetSubtype="8" fill="hold"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par>
                              <p:cTn id="71" fill="hold">
                                <p:stCondLst>
                                  <p:cond delay="5500"/>
                                </p:stCondLst>
                                <p:childTnLst>
                                  <p:par>
                                    <p:cTn id="72" presetID="2" presetClass="entr" presetSubtype="2" fill="hold" nodeType="afterEffect">
                                      <p:stCondLst>
                                        <p:cond delay="0"/>
                                      </p:stCondLst>
                                      <p:childTnLst>
                                        <p:set>
                                          <p:cBhvr>
                                            <p:cTn id="73" dur="1" fill="hold">
                                              <p:stCondLst>
                                                <p:cond delay="0"/>
                                              </p:stCondLst>
                                            </p:cTn>
                                            <p:tgtEl>
                                              <p:spTgt spid="63"/>
                                            </p:tgtEl>
                                            <p:attrNameLst>
                                              <p:attrName>style.visibility</p:attrName>
                                            </p:attrNameLst>
                                          </p:cBhvr>
                                          <p:to>
                                            <p:strVal val="visible"/>
                                          </p:to>
                                        </p:set>
                                        <p:anim calcmode="lin" valueType="num">
                                          <p:cBhvr additive="base">
                                            <p:cTn id="74" dur="500" fill="hold"/>
                                            <p:tgtEl>
                                              <p:spTgt spid="63"/>
                                            </p:tgtEl>
                                            <p:attrNameLst>
                                              <p:attrName>ppt_x</p:attrName>
                                            </p:attrNameLst>
                                          </p:cBhvr>
                                          <p:tavLst>
                                            <p:tav tm="0">
                                              <p:val>
                                                <p:strVal val="1+#ppt_w/2"/>
                                              </p:val>
                                            </p:tav>
                                            <p:tav tm="100000">
                                              <p:val>
                                                <p:strVal val="#ppt_x"/>
                                              </p:val>
                                            </p:tav>
                                          </p:tavLst>
                                        </p:anim>
                                        <p:anim calcmode="lin" valueType="num">
                                          <p:cBhvr additive="base">
                                            <p:cTn id="75" dur="500" fill="hold"/>
                                            <p:tgtEl>
                                              <p:spTgt spid="63"/>
                                            </p:tgtEl>
                                            <p:attrNameLst>
                                              <p:attrName>ppt_y</p:attrName>
                                            </p:attrNameLst>
                                          </p:cBhvr>
                                          <p:tavLst>
                                            <p:tav tm="0">
                                              <p:val>
                                                <p:strVal val="#ppt_y"/>
                                              </p:val>
                                            </p:tav>
                                            <p:tav tm="100000">
                                              <p:val>
                                                <p:strVal val="#ppt_y"/>
                                              </p:val>
                                            </p:tav>
                                          </p:tavLst>
                                        </p:anim>
                                      </p:childTnLst>
                                    </p:cTn>
                                  </p:par>
                                </p:childTnLst>
                              </p:cTn>
                            </p:par>
                            <p:par>
                              <p:cTn id="76" fill="hold">
                                <p:stCondLst>
                                  <p:cond delay="6000"/>
                                </p:stCondLst>
                                <p:childTnLst>
                                  <p:par>
                                    <p:cTn id="77" presetID="22" presetClass="entr" presetSubtype="8" fill="hold" grpId="0" nodeType="after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wipe(left)">
                                          <p:cBhvr>
                                            <p:cTn id="79" dur="500"/>
                                            <p:tgtEl>
                                              <p:spTgt spid="75"/>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wipe(left)">
                                          <p:cBhvr>
                                            <p:cTn id="82" dur="500"/>
                                            <p:tgtEl>
                                              <p:spTgt spid="80"/>
                                            </p:tgtEl>
                                          </p:cBhvr>
                                        </p:animEffect>
                                      </p:childTnLst>
                                    </p:cTn>
                                  </p:par>
                                  <p:par>
                                    <p:cTn id="83" presetID="53" presetClass="entr" presetSubtype="16" fill="hold" grpId="0" nodeType="withEffect">
                                      <p:stCondLst>
                                        <p:cond delay="750"/>
                                      </p:stCondLst>
                                      <p:childTnLst>
                                        <p:set>
                                          <p:cBhvr>
                                            <p:cTn id="84" dur="1" fill="hold">
                                              <p:stCondLst>
                                                <p:cond delay="0"/>
                                              </p:stCondLst>
                                            </p:cTn>
                                            <p:tgtEl>
                                              <p:spTgt spid="50"/>
                                            </p:tgtEl>
                                            <p:attrNameLst>
                                              <p:attrName>style.visibility</p:attrName>
                                            </p:attrNameLst>
                                          </p:cBhvr>
                                          <p:to>
                                            <p:strVal val="visible"/>
                                          </p:to>
                                        </p:set>
                                        <p:anim calcmode="lin" valueType="num">
                                          <p:cBhvr>
                                            <p:cTn id="85" dur="500" fill="hold"/>
                                            <p:tgtEl>
                                              <p:spTgt spid="50"/>
                                            </p:tgtEl>
                                            <p:attrNameLst>
                                              <p:attrName>ppt_w</p:attrName>
                                            </p:attrNameLst>
                                          </p:cBhvr>
                                          <p:tavLst>
                                            <p:tav tm="0">
                                              <p:val>
                                                <p:fltVal val="0"/>
                                              </p:val>
                                            </p:tav>
                                            <p:tav tm="100000">
                                              <p:val>
                                                <p:strVal val="#ppt_w"/>
                                              </p:val>
                                            </p:tav>
                                          </p:tavLst>
                                        </p:anim>
                                        <p:anim calcmode="lin" valueType="num">
                                          <p:cBhvr>
                                            <p:cTn id="86" dur="500" fill="hold"/>
                                            <p:tgtEl>
                                              <p:spTgt spid="50"/>
                                            </p:tgtEl>
                                            <p:attrNameLst>
                                              <p:attrName>ppt_h</p:attrName>
                                            </p:attrNameLst>
                                          </p:cBhvr>
                                          <p:tavLst>
                                            <p:tav tm="0">
                                              <p:val>
                                                <p:fltVal val="0"/>
                                              </p:val>
                                            </p:tav>
                                            <p:tav tm="100000">
                                              <p:val>
                                                <p:strVal val="#ppt_h"/>
                                              </p:val>
                                            </p:tav>
                                          </p:tavLst>
                                        </p:anim>
                                        <p:animEffect transition="in" filter="fade">
                                          <p:cBhvr>
                                            <p:cTn id="87" dur="500"/>
                                            <p:tgtEl>
                                              <p:spTgt spid="50"/>
                                            </p:tgtEl>
                                          </p:cBhvr>
                                        </p:animEffect>
                                      </p:childTnLst>
                                    </p:cTn>
                                  </p:par>
                                </p:childTnLst>
                              </p:cTn>
                            </p:par>
                            <p:par>
                              <p:cTn id="88" fill="hold">
                                <p:stCondLst>
                                  <p:cond delay="6500"/>
                                </p:stCondLst>
                                <p:childTnLst>
                                  <p:par>
                                    <p:cTn id="89" presetID="22" presetClass="entr" presetSubtype="8" fill="hold"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left)">
                                          <p:cBhvr>
                                            <p:cTn id="91" dur="500"/>
                                            <p:tgtEl>
                                              <p:spTgt spid="39"/>
                                            </p:tgtEl>
                                          </p:cBhvr>
                                        </p:animEffect>
                                      </p:childTnLst>
                                    </p:cTn>
                                  </p:par>
                                </p:childTnLst>
                              </p:cTn>
                            </p:par>
                            <p:par>
                              <p:cTn id="92" fill="hold">
                                <p:stCondLst>
                                  <p:cond delay="7000"/>
                                </p:stCondLst>
                                <p:childTnLst>
                                  <p:par>
                                    <p:cTn id="93" presetID="2" presetClass="entr" presetSubtype="2" fill="hold" nodeType="afterEffect">
                                      <p:stCondLst>
                                        <p:cond delay="0"/>
                                      </p:stCondLst>
                                      <p:childTnLst>
                                        <p:set>
                                          <p:cBhvr>
                                            <p:cTn id="94" dur="1" fill="hold">
                                              <p:stCondLst>
                                                <p:cond delay="0"/>
                                              </p:stCondLst>
                                            </p:cTn>
                                            <p:tgtEl>
                                              <p:spTgt spid="68"/>
                                            </p:tgtEl>
                                            <p:attrNameLst>
                                              <p:attrName>style.visibility</p:attrName>
                                            </p:attrNameLst>
                                          </p:cBhvr>
                                          <p:to>
                                            <p:strVal val="visible"/>
                                          </p:to>
                                        </p:set>
                                        <p:anim calcmode="lin" valueType="num">
                                          <p:cBhvr additive="base">
                                            <p:cTn id="95" dur="500" fill="hold"/>
                                            <p:tgtEl>
                                              <p:spTgt spid="68"/>
                                            </p:tgtEl>
                                            <p:attrNameLst>
                                              <p:attrName>ppt_x</p:attrName>
                                            </p:attrNameLst>
                                          </p:cBhvr>
                                          <p:tavLst>
                                            <p:tav tm="0">
                                              <p:val>
                                                <p:strVal val="1+#ppt_w/2"/>
                                              </p:val>
                                            </p:tav>
                                            <p:tav tm="100000">
                                              <p:val>
                                                <p:strVal val="#ppt_x"/>
                                              </p:val>
                                            </p:tav>
                                          </p:tavLst>
                                        </p:anim>
                                        <p:anim calcmode="lin" valueType="num">
                                          <p:cBhvr additive="base">
                                            <p:cTn id="96" dur="500" fill="hold"/>
                                            <p:tgtEl>
                                              <p:spTgt spid="68"/>
                                            </p:tgtEl>
                                            <p:attrNameLst>
                                              <p:attrName>ppt_y</p:attrName>
                                            </p:attrNameLst>
                                          </p:cBhvr>
                                          <p:tavLst>
                                            <p:tav tm="0">
                                              <p:val>
                                                <p:strVal val="#ppt_y"/>
                                              </p:val>
                                            </p:tav>
                                            <p:tav tm="100000">
                                              <p:val>
                                                <p:strVal val="#ppt_y"/>
                                              </p:val>
                                            </p:tav>
                                          </p:tavLst>
                                        </p:anim>
                                      </p:childTnLst>
                                    </p:cTn>
                                  </p:par>
                                </p:childTnLst>
                              </p:cTn>
                            </p:par>
                            <p:par>
                              <p:cTn id="97" fill="hold">
                                <p:stCondLst>
                                  <p:cond delay="7500"/>
                                </p:stCondLst>
                                <p:childTnLst>
                                  <p:par>
                                    <p:cTn id="98" presetID="22" presetClass="entr" presetSubtype="8" fill="hold" grpId="0" nodeType="after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wipe(left)">
                                          <p:cBhvr>
                                            <p:cTn id="100" dur="500"/>
                                            <p:tgtEl>
                                              <p:spTgt spid="84"/>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wipe(left)">
                                          <p:cBhvr>
                                            <p:cTn id="103" dur="500"/>
                                            <p:tgtEl>
                                              <p:spTgt spid="85"/>
                                            </p:tgtEl>
                                          </p:cBhvr>
                                        </p:animEffect>
                                      </p:childTnLst>
                                    </p:cTn>
                                  </p:par>
                                </p:childTnLst>
                              </p:cTn>
                            </p:par>
                            <p:par>
                              <p:cTn id="104" fill="hold">
                                <p:stCondLst>
                                  <p:cond delay="8000"/>
                                </p:stCondLst>
                                <p:childTnLst>
                                  <p:par>
                                    <p:cTn id="105" presetID="10" presetClass="entr" presetSubtype="0" fill="hold" grpId="0" nodeType="afterEffect">
                                      <p:stCondLst>
                                        <p:cond delay="0"/>
                                      </p:stCondLst>
                                      <p:childTnLst>
                                        <p:set>
                                          <p:cBhvr>
                                            <p:cTn id="106" dur="1" fill="hold">
                                              <p:stCondLst>
                                                <p:cond delay="0"/>
                                              </p:stCondLst>
                                            </p:cTn>
                                            <p:tgtEl>
                                              <p:spTgt spid="110"/>
                                            </p:tgtEl>
                                            <p:attrNameLst>
                                              <p:attrName>style.visibility</p:attrName>
                                            </p:attrNameLst>
                                          </p:cBhvr>
                                          <p:to>
                                            <p:strVal val="visible"/>
                                          </p:to>
                                        </p:set>
                                        <p:animEffect transition="in" filter="fade">
                                          <p:cBhvr>
                                            <p:cTn id="10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0" grpId="0"/>
          <p:bldP spid="42" grpId="0"/>
          <p:bldP spid="43" grpId="0"/>
          <p:bldP spid="47" grpId="0" animBg="1"/>
          <p:bldP spid="48" grpId="0" animBg="1"/>
          <p:bldP spid="49" grpId="0" animBg="1"/>
          <p:bldP spid="50" grpId="0" animBg="1"/>
          <p:bldP spid="73" grpId="0"/>
          <p:bldP spid="74" grpId="0"/>
          <p:bldP spid="75" grpId="0"/>
          <p:bldP spid="80" grpId="0"/>
          <p:bldP spid="84" grpId="0"/>
          <p:bldP spid="8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18643" y="223106"/>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理论基础</a:t>
            </a:r>
            <a:endParaRPr lang="zh-CN" altLang="en-US" sz="2000" spc="300" dirty="0">
              <a:solidFill>
                <a:schemeClr val="bg1"/>
              </a:solidFill>
              <a:latin typeface="+mn-ea"/>
              <a:cs typeface="+mn-ea"/>
            </a:endParaRPr>
          </a:p>
        </p:txBody>
      </p:sp>
      <p:sp>
        <p:nvSpPr>
          <p:cNvPr id="50" name="TextBox 49"/>
          <p:cNvSpPr txBox="1"/>
          <p:nvPr/>
        </p:nvSpPr>
        <p:spPr>
          <a:xfrm>
            <a:off x="929012" y="1742209"/>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1" name="TextBox 50"/>
          <p:cNvSpPr txBox="1"/>
          <p:nvPr/>
        </p:nvSpPr>
        <p:spPr>
          <a:xfrm>
            <a:off x="1270536" y="2412491"/>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2" name="TextBox 51"/>
          <p:cNvSpPr txBox="1"/>
          <p:nvPr/>
        </p:nvSpPr>
        <p:spPr>
          <a:xfrm>
            <a:off x="1835725" y="2793848"/>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3" name="TextBox 52"/>
          <p:cNvSpPr txBox="1"/>
          <p:nvPr/>
        </p:nvSpPr>
        <p:spPr>
          <a:xfrm>
            <a:off x="3075297" y="3069131"/>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4" name="TextBox 53"/>
          <p:cNvSpPr txBox="1"/>
          <p:nvPr/>
        </p:nvSpPr>
        <p:spPr>
          <a:xfrm>
            <a:off x="7349841" y="2470345"/>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5" name="TextBox 54"/>
          <p:cNvSpPr txBox="1"/>
          <p:nvPr/>
        </p:nvSpPr>
        <p:spPr>
          <a:xfrm>
            <a:off x="7032630" y="1861692"/>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6" name="TextBox 55"/>
          <p:cNvSpPr txBox="1"/>
          <p:nvPr/>
        </p:nvSpPr>
        <p:spPr>
          <a:xfrm>
            <a:off x="6508776" y="1454303"/>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7" name="TextBox 56"/>
          <p:cNvSpPr txBox="1"/>
          <p:nvPr/>
        </p:nvSpPr>
        <p:spPr>
          <a:xfrm>
            <a:off x="5268564" y="1163814"/>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8" name="TextBox 57"/>
          <p:cNvSpPr txBox="1"/>
          <p:nvPr/>
        </p:nvSpPr>
        <p:spPr>
          <a:xfrm>
            <a:off x="4166241" y="1531995"/>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59" name="TextBox 58"/>
          <p:cNvSpPr txBox="1"/>
          <p:nvPr/>
        </p:nvSpPr>
        <p:spPr>
          <a:xfrm>
            <a:off x="3867279" y="1786414"/>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60" name="TextBox 59"/>
          <p:cNvSpPr txBox="1"/>
          <p:nvPr/>
        </p:nvSpPr>
        <p:spPr>
          <a:xfrm>
            <a:off x="3683402" y="2018396"/>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61" name="TextBox 60"/>
          <p:cNvSpPr txBox="1"/>
          <p:nvPr/>
        </p:nvSpPr>
        <p:spPr>
          <a:xfrm>
            <a:off x="4614881" y="2267621"/>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62" name="TextBox 61"/>
          <p:cNvSpPr txBox="1"/>
          <p:nvPr/>
        </p:nvSpPr>
        <p:spPr>
          <a:xfrm>
            <a:off x="4437106" y="2522040"/>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63" name="TextBox 62"/>
          <p:cNvSpPr txBox="1"/>
          <p:nvPr/>
        </p:nvSpPr>
        <p:spPr>
          <a:xfrm>
            <a:off x="4132042" y="2754022"/>
            <a:ext cx="954107" cy="246221"/>
          </a:xfrm>
          <a:prstGeom prst="rect">
            <a:avLst/>
          </a:prstGeom>
          <a:noFill/>
        </p:spPr>
        <p:txBody>
          <a:bodyPr wrap="none" rtlCol="0">
            <a:spAutoFit/>
          </a:bodyPr>
          <a:lstStyle/>
          <a:p>
            <a:r>
              <a:rPr lang="zh-CN" altLang="en-US" sz="1000" dirty="0" smtClean="0">
                <a:solidFill>
                  <a:srgbClr val="44465B"/>
                </a:solidFill>
                <a:latin typeface="+mn-ea"/>
                <a:cs typeface="+mn-ea"/>
              </a:rPr>
              <a:t>添加文字标题</a:t>
            </a:r>
            <a:endParaRPr lang="zh-CN" altLang="en-US" sz="1000" dirty="0">
              <a:solidFill>
                <a:srgbClr val="44465B"/>
              </a:solidFill>
              <a:latin typeface="+mn-ea"/>
              <a:cs typeface="+mn-ea"/>
            </a:endParaRPr>
          </a:p>
        </p:txBody>
      </p:sp>
      <p:sp>
        <p:nvSpPr>
          <p:cNvPr id="135" name="TextBox 134"/>
          <p:cNvSpPr txBox="1"/>
          <p:nvPr/>
        </p:nvSpPr>
        <p:spPr>
          <a:xfrm>
            <a:off x="959629" y="3556992"/>
            <a:ext cx="7535550" cy="611449"/>
          </a:xfrm>
          <a:prstGeom prst="rect">
            <a:avLst/>
          </a:prstGeom>
          <a:noFill/>
        </p:spPr>
        <p:txBody>
          <a:bodyPr wrap="square" rtlCol="0">
            <a:spAutoFit/>
          </a:bodyPr>
          <a:lstStyle/>
          <a:p>
            <a:pPr>
              <a:lnSpc>
                <a:spcPct val="150000"/>
              </a:lnSpc>
            </a:pPr>
            <a:r>
              <a:rPr lang="zh-CN" altLang="en-US" sz="1200" dirty="0" smtClean="0">
                <a:solidFill>
                  <a:srgbClr val="44465B"/>
                </a:solidFill>
                <a:latin typeface="+mn-ea"/>
                <a:cs typeface="+mn-ea"/>
              </a:rPr>
              <a:t>请您添加文字内容，内容详尽简要清晰足够表达标题，准确无误。添加文字内容，内容详尽简要清晰。请您添加文字内容，内容详尽简要清晰足够表达标题，准确无误。添加文字内容。</a:t>
            </a:r>
            <a:endParaRPr lang="en-US" altLang="zh-CN" sz="1200" dirty="0" smtClean="0">
              <a:solidFill>
                <a:srgbClr val="44465B"/>
              </a:solidFill>
              <a:latin typeface="+mn-ea"/>
              <a:cs typeface="+mn-ea"/>
            </a:endParaRPr>
          </a:p>
        </p:txBody>
      </p:sp>
      <p:sp>
        <p:nvSpPr>
          <p:cNvPr id="36" name="椭圆 35"/>
          <p:cNvSpPr/>
          <p:nvPr/>
        </p:nvSpPr>
        <p:spPr>
          <a:xfrm>
            <a:off x="1959232" y="1572114"/>
            <a:ext cx="584200" cy="584200"/>
          </a:xfrm>
          <a:prstGeom prst="ellipse">
            <a:avLst/>
          </a:prstGeom>
          <a:noFill/>
          <a:ln w="28575">
            <a:solidFill>
              <a:srgbClr val="C00000"/>
            </a:solid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39" name="椭圆 38"/>
          <p:cNvSpPr/>
          <p:nvPr/>
        </p:nvSpPr>
        <p:spPr>
          <a:xfrm>
            <a:off x="6529087" y="1746205"/>
            <a:ext cx="525577" cy="525577"/>
          </a:xfrm>
          <a:prstGeom prst="ellipse">
            <a:avLst/>
          </a:prstGeom>
          <a:noFill/>
          <a:ln w="28575">
            <a:solidFill>
              <a:srgbClr val="C00000"/>
            </a:solid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nvGrpSpPr>
          <p:cNvPr id="85" name="组合 84"/>
          <p:cNvGrpSpPr/>
          <p:nvPr/>
        </p:nvGrpSpPr>
        <p:grpSpPr>
          <a:xfrm>
            <a:off x="2248157" y="2211023"/>
            <a:ext cx="518643" cy="518643"/>
            <a:chOff x="304800" y="673100"/>
            <a:chExt cx="4000500" cy="4000500"/>
          </a:xfrm>
          <a:noFill/>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102" name="椭圆 101"/>
            <p:cNvSpPr/>
            <p:nvPr/>
          </p:nvSpPr>
          <p:spPr>
            <a:xfrm>
              <a:off x="392112" y="760412"/>
              <a:ext cx="3825874" cy="3825874"/>
            </a:xfrm>
            <a:prstGeom prst="ellipse">
              <a:avLst/>
            </a:prstGeom>
            <a:gr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40" name="椭圆 39"/>
          <p:cNvSpPr>
            <a:spLocks noChangeAspect="1"/>
          </p:cNvSpPr>
          <p:nvPr/>
        </p:nvSpPr>
        <p:spPr>
          <a:xfrm>
            <a:off x="2780509" y="2568653"/>
            <a:ext cx="468000" cy="468000"/>
          </a:xfrm>
          <a:prstGeom prst="ellipse">
            <a:avLst/>
          </a:prstGeom>
          <a:noFill/>
          <a:ln w="28575">
            <a:solidFill>
              <a:srgbClr val="C00000"/>
            </a:solid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43" name="椭圆 42"/>
          <p:cNvSpPr>
            <a:spLocks noChangeAspect="1"/>
          </p:cNvSpPr>
          <p:nvPr/>
        </p:nvSpPr>
        <p:spPr>
          <a:xfrm>
            <a:off x="5558432" y="1421624"/>
            <a:ext cx="396000" cy="396000"/>
          </a:xfrm>
          <a:prstGeom prst="ellipse">
            <a:avLst/>
          </a:prstGeom>
          <a:noFill/>
          <a:ln w="28575">
            <a:solidFill>
              <a:srgbClr val="C00000"/>
            </a:solid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44" name="椭圆 43"/>
          <p:cNvSpPr>
            <a:spLocks noChangeAspect="1"/>
          </p:cNvSpPr>
          <p:nvPr/>
        </p:nvSpPr>
        <p:spPr>
          <a:xfrm>
            <a:off x="3831237" y="2600814"/>
            <a:ext cx="342000" cy="342000"/>
          </a:xfrm>
          <a:prstGeom prst="ellipse">
            <a:avLst/>
          </a:prstGeom>
          <a:noFill/>
          <a:ln w="28575">
            <a:solidFill>
              <a:srgbClr val="C00000"/>
            </a:solidFill>
          </a:ln>
          <a:effectLst>
            <a:outerShdw blurRad="254000" dist="190500" dir="8100000" algn="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47" name="椭圆 46"/>
          <p:cNvSpPr>
            <a:spLocks noChangeAspect="1"/>
          </p:cNvSpPr>
          <p:nvPr/>
        </p:nvSpPr>
        <p:spPr>
          <a:xfrm>
            <a:off x="4840932" y="1769844"/>
            <a:ext cx="277200" cy="277200"/>
          </a:xfrm>
          <a:prstGeom prst="ellipse">
            <a:avLst/>
          </a:prstGeom>
          <a:noFill/>
          <a:ln w="28575">
            <a:solidFill>
              <a:srgbClr val="C00000"/>
            </a:solidFill>
          </a:ln>
          <a:effectLst>
            <a:outerShdw blurRad="190500" dist="127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48" name="椭圆 47"/>
          <p:cNvSpPr>
            <a:spLocks noChangeAspect="1"/>
          </p:cNvSpPr>
          <p:nvPr/>
        </p:nvSpPr>
        <p:spPr>
          <a:xfrm>
            <a:off x="4448537" y="2234761"/>
            <a:ext cx="216000" cy="216000"/>
          </a:xfrm>
          <a:prstGeom prst="ellipse">
            <a:avLst/>
          </a:prstGeom>
          <a:noFill/>
          <a:ln w="28575">
            <a:solidFill>
              <a:srgbClr val="C00000"/>
            </a:solidFill>
          </a:ln>
          <a:effectLst>
            <a:outerShdw blurRad="190500" dist="127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nvGrpSpPr>
          <p:cNvPr id="117" name="组合 116"/>
          <p:cNvGrpSpPr/>
          <p:nvPr/>
        </p:nvGrpSpPr>
        <p:grpSpPr>
          <a:xfrm>
            <a:off x="6801183" y="2288963"/>
            <a:ext cx="583583" cy="583583"/>
            <a:chOff x="304800" y="673100"/>
            <a:chExt cx="4000500" cy="4000500"/>
          </a:xfrm>
          <a:noFill/>
          <a:effectLst>
            <a:outerShdw blurRad="444500" dist="254000" dir="8100000" algn="tr" rotWithShape="0">
              <a:prstClr val="black">
                <a:alpha val="50000"/>
              </a:prstClr>
            </a:outerShdw>
          </a:effectLst>
        </p:grpSpPr>
        <p:sp>
          <p:nvSpPr>
            <p:cNvPr id="118" name="同心圆 117"/>
            <p:cNvSpPr/>
            <p:nvPr/>
          </p:nvSpPr>
          <p:spPr>
            <a:xfrm>
              <a:off x="304800" y="673100"/>
              <a:ext cx="4000500" cy="4000500"/>
            </a:xfrm>
            <a:prstGeom prst="donut">
              <a:avLst>
                <a:gd name="adj" fmla="val 4879"/>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119" name="椭圆 118"/>
            <p:cNvSpPr/>
            <p:nvPr/>
          </p:nvSpPr>
          <p:spPr>
            <a:xfrm>
              <a:off x="392112" y="760412"/>
              <a:ext cx="3825874" cy="3825874"/>
            </a:xfrm>
            <a:prstGeom prst="ellipse">
              <a:avLst/>
            </a:prstGeom>
            <a:gr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grpSp>
        <p:nvGrpSpPr>
          <p:cNvPr id="120" name="组合 119"/>
          <p:cNvGrpSpPr/>
          <p:nvPr/>
        </p:nvGrpSpPr>
        <p:grpSpPr>
          <a:xfrm>
            <a:off x="6046870" y="1422545"/>
            <a:ext cx="484598" cy="484598"/>
            <a:chOff x="304800" y="673100"/>
            <a:chExt cx="4000500" cy="4000500"/>
          </a:xfrm>
          <a:noFill/>
          <a:effectLst>
            <a:outerShdw blurRad="444500" dist="254000" dir="8100000" algn="tr" rotWithShape="0">
              <a:prstClr val="black">
                <a:alpha val="50000"/>
              </a:prstClr>
            </a:outerShdw>
          </a:effectLst>
        </p:grpSpPr>
        <p:sp>
          <p:nvSpPr>
            <p:cNvPr id="121" name="同心圆 120"/>
            <p:cNvSpPr/>
            <p:nvPr/>
          </p:nvSpPr>
          <p:spPr>
            <a:xfrm>
              <a:off x="304800" y="673100"/>
              <a:ext cx="4000500" cy="4000500"/>
            </a:xfrm>
            <a:prstGeom prst="donut">
              <a:avLst>
                <a:gd name="adj" fmla="val 4879"/>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122" name="椭圆 121"/>
            <p:cNvSpPr/>
            <p:nvPr/>
          </p:nvSpPr>
          <p:spPr>
            <a:xfrm>
              <a:off x="392112" y="760412"/>
              <a:ext cx="3825874" cy="3825874"/>
            </a:xfrm>
            <a:prstGeom prst="ellipse">
              <a:avLst/>
            </a:prstGeom>
            <a:gr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grpSp>
        <p:nvGrpSpPr>
          <p:cNvPr id="123" name="组合 122"/>
          <p:cNvGrpSpPr/>
          <p:nvPr/>
        </p:nvGrpSpPr>
        <p:grpSpPr>
          <a:xfrm>
            <a:off x="3340011" y="2658712"/>
            <a:ext cx="399491" cy="399491"/>
            <a:chOff x="304800" y="673100"/>
            <a:chExt cx="4000500" cy="4000500"/>
          </a:xfrm>
          <a:noFill/>
          <a:effectLst>
            <a:outerShdw blurRad="444500" dist="254000" dir="8100000" algn="tr" rotWithShape="0">
              <a:prstClr val="black">
                <a:alpha val="50000"/>
              </a:prstClr>
            </a:outerShdw>
          </a:effectLst>
        </p:grpSpPr>
        <p:sp>
          <p:nvSpPr>
            <p:cNvPr id="124" name="同心圆 123"/>
            <p:cNvSpPr/>
            <p:nvPr/>
          </p:nvSpPr>
          <p:spPr>
            <a:xfrm>
              <a:off x="304800" y="673100"/>
              <a:ext cx="4000500" cy="4000500"/>
            </a:xfrm>
            <a:prstGeom prst="donut">
              <a:avLst>
                <a:gd name="adj" fmla="val 4879"/>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125" name="椭圆 124"/>
            <p:cNvSpPr/>
            <p:nvPr/>
          </p:nvSpPr>
          <p:spPr>
            <a:xfrm>
              <a:off x="392112" y="760412"/>
              <a:ext cx="3825874" cy="3825874"/>
            </a:xfrm>
            <a:prstGeom prst="ellipse">
              <a:avLst/>
            </a:prstGeom>
            <a:gr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grpSp>
        <p:nvGrpSpPr>
          <p:cNvPr id="126" name="组合 125"/>
          <p:cNvGrpSpPr/>
          <p:nvPr/>
        </p:nvGrpSpPr>
        <p:grpSpPr>
          <a:xfrm>
            <a:off x="5143776" y="1568588"/>
            <a:ext cx="339856" cy="339856"/>
            <a:chOff x="304800" y="673100"/>
            <a:chExt cx="4000500" cy="4000500"/>
          </a:xfrm>
          <a:noFill/>
          <a:effectLst>
            <a:outerShdw blurRad="444500" dist="2540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128" name="椭圆 127"/>
            <p:cNvSpPr/>
            <p:nvPr/>
          </p:nvSpPr>
          <p:spPr>
            <a:xfrm>
              <a:off x="392112" y="760412"/>
              <a:ext cx="3825874" cy="3825874"/>
            </a:xfrm>
            <a:prstGeom prst="ellipse">
              <a:avLst/>
            </a:prstGeom>
            <a:gr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grpSp>
        <p:nvGrpSpPr>
          <p:cNvPr id="129" name="组合 128"/>
          <p:cNvGrpSpPr/>
          <p:nvPr/>
        </p:nvGrpSpPr>
        <p:grpSpPr>
          <a:xfrm>
            <a:off x="4174403" y="2414872"/>
            <a:ext cx="274133" cy="274133"/>
            <a:chOff x="304800" y="673100"/>
            <a:chExt cx="4000500" cy="4000500"/>
          </a:xfrm>
          <a:noFill/>
          <a:effectLst>
            <a:outerShdw blurRad="127000" dist="127000" dir="8100000" algn="tr" rotWithShape="0">
              <a:prstClr val="black">
                <a:alpha val="40000"/>
              </a:prstClr>
            </a:outerShdw>
          </a:effectLst>
        </p:grpSpPr>
        <p:sp>
          <p:nvSpPr>
            <p:cNvPr id="130" name="同心圆 129"/>
            <p:cNvSpPr/>
            <p:nvPr/>
          </p:nvSpPr>
          <p:spPr>
            <a:xfrm>
              <a:off x="304800" y="673100"/>
              <a:ext cx="4000500" cy="4000500"/>
            </a:xfrm>
            <a:prstGeom prst="donut">
              <a:avLst>
                <a:gd name="adj" fmla="val 4879"/>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131" name="椭圆 130"/>
            <p:cNvSpPr/>
            <p:nvPr/>
          </p:nvSpPr>
          <p:spPr>
            <a:xfrm>
              <a:off x="392112" y="760412"/>
              <a:ext cx="3825874" cy="382587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grpSp>
        <p:nvGrpSpPr>
          <p:cNvPr id="132" name="组合 131"/>
          <p:cNvGrpSpPr/>
          <p:nvPr/>
        </p:nvGrpSpPr>
        <p:grpSpPr>
          <a:xfrm>
            <a:off x="4636355" y="2021075"/>
            <a:ext cx="226575" cy="226575"/>
            <a:chOff x="304800" y="673100"/>
            <a:chExt cx="4000500" cy="4000500"/>
          </a:xfrm>
          <a:noFill/>
          <a:effectLst>
            <a:outerShdw blurRad="127000" dist="127000" dir="8100000" algn="tr" rotWithShape="0">
              <a:prstClr val="black">
                <a:alpha val="40000"/>
              </a:prstClr>
            </a:outerShdw>
          </a:effectLst>
        </p:grpSpPr>
        <p:sp>
          <p:nvSpPr>
            <p:cNvPr id="133" name="同心圆 132"/>
            <p:cNvSpPr/>
            <p:nvPr/>
          </p:nvSpPr>
          <p:spPr>
            <a:xfrm>
              <a:off x="304800" y="673100"/>
              <a:ext cx="4000500" cy="4000500"/>
            </a:xfrm>
            <a:prstGeom prst="donut">
              <a:avLst>
                <a:gd name="adj" fmla="val 4879"/>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134" name="椭圆 133"/>
            <p:cNvSpPr/>
            <p:nvPr/>
          </p:nvSpPr>
          <p:spPr>
            <a:xfrm>
              <a:off x="392112" y="760412"/>
              <a:ext cx="3825874" cy="3825874"/>
            </a:xfrm>
            <a:prstGeom prst="ellipse">
              <a:avLst/>
            </a:prstGeom>
            <a:gr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136" name="TextBox 135"/>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32"/>
                                        </p:tgtEl>
                                        <p:attrNameLst>
                                          <p:attrName>style.visibility</p:attrName>
                                        </p:attrNameLst>
                                      </p:cBhvr>
                                      <p:to>
                                        <p:strVal val="visible"/>
                                      </p:to>
                                    </p:set>
                                  </p:childTnLst>
                                </p:cTn>
                              </p:par>
                              <p:par>
                                <p:cTn id="12" presetID="53" presetClass="entr" presetSubtype="16" fill="hold" nodeType="withEffect">
                                  <p:stCondLst>
                                    <p:cond delay="0"/>
                                  </p:stCondLst>
                                  <p:childTnLst>
                                    <p:set>
                                      <p:cBhvr>
                                        <p:cTn id="13" dur="1" fill="hold">
                                          <p:stCondLst>
                                            <p:cond delay="0"/>
                                          </p:stCondLst>
                                        </p:cTn>
                                        <p:tgtEl>
                                          <p:spTgt spid="132"/>
                                        </p:tgtEl>
                                        <p:attrNameLst>
                                          <p:attrName>style.visibility</p:attrName>
                                        </p:attrNameLst>
                                      </p:cBhvr>
                                      <p:to>
                                        <p:strVal val="visible"/>
                                      </p:to>
                                    </p:set>
                                    <p:anim calcmode="lin" valueType="num">
                                      <p:cBhvr>
                                        <p:cTn id="14" dur="1000" fill="hold"/>
                                        <p:tgtEl>
                                          <p:spTgt spid="132"/>
                                        </p:tgtEl>
                                        <p:attrNameLst>
                                          <p:attrName>ppt_w</p:attrName>
                                        </p:attrNameLst>
                                      </p:cBhvr>
                                      <p:tavLst>
                                        <p:tav tm="0">
                                          <p:val>
                                            <p:fltVal val="0"/>
                                          </p:val>
                                        </p:tav>
                                        <p:tav tm="100000">
                                          <p:val>
                                            <p:strVal val="#ppt_w"/>
                                          </p:val>
                                        </p:tav>
                                      </p:tavLst>
                                    </p:anim>
                                    <p:anim calcmode="lin" valueType="num">
                                      <p:cBhvr>
                                        <p:cTn id="15" dur="1000" fill="hold"/>
                                        <p:tgtEl>
                                          <p:spTgt spid="132"/>
                                        </p:tgtEl>
                                        <p:attrNameLst>
                                          <p:attrName>ppt_h</p:attrName>
                                        </p:attrNameLst>
                                      </p:cBhvr>
                                      <p:tavLst>
                                        <p:tav tm="0">
                                          <p:val>
                                            <p:fltVal val="0"/>
                                          </p:val>
                                        </p:tav>
                                        <p:tav tm="100000">
                                          <p:val>
                                            <p:strVal val="#ppt_h"/>
                                          </p:val>
                                        </p:tav>
                                      </p:tavLst>
                                    </p:anim>
                                    <p:animEffect transition="in" filter="fade">
                                      <p:cBhvr>
                                        <p:cTn id="16" dur="1000"/>
                                        <p:tgtEl>
                                          <p:spTgt spid="132"/>
                                        </p:tgtEl>
                                      </p:cBhvr>
                                    </p:animEffect>
                                  </p:childTnLst>
                                </p:cTn>
                              </p:par>
                              <p:par>
                                <p:cTn id="17" presetID="42" presetClass="path" presetSubtype="0" accel="50000" decel="50000" fill="hold" nodeType="withEffect">
                                  <p:stCondLst>
                                    <p:cond delay="0"/>
                                  </p:stCondLst>
                                  <p:childTnLst>
                                    <p:animMotion origin="layout" path="M 2.77778E-6 1.97531E-6 L 0.55781 1.97531E-6 " pathEditMode="relative" rAng="0" ptsTypes="AA">
                                      <p:cBhvr>
                                        <p:cTn id="18" dur="1000" spd="-100000" fill="hold"/>
                                        <p:tgtEl>
                                          <p:spTgt spid="132"/>
                                        </p:tgtEl>
                                        <p:attrNameLst>
                                          <p:attrName>ppt_x</p:attrName>
                                          <p:attrName>ppt_y</p:attrName>
                                        </p:attrNameLst>
                                      </p:cBhvr>
                                      <p:rCtr x="27882" y="0"/>
                                    </p:animMotion>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42" presetClass="path" presetSubtype="0" accel="50000" decel="50000" fill="hold" grpId="2" nodeType="withEffect">
                                  <p:stCondLst>
                                    <p:cond delay="0"/>
                                  </p:stCondLst>
                                  <p:childTnLst>
                                    <p:animMotion origin="layout" path="M -2.77778E-7 1.23457E-6 L -0.56719 0.00278 " pathEditMode="relative" rAng="0" ptsTypes="AA">
                                      <p:cBhvr>
                                        <p:cTn id="22" dur="1000" spd="-100000" fill="hold"/>
                                        <p:tgtEl>
                                          <p:spTgt spid="48"/>
                                        </p:tgtEl>
                                        <p:attrNameLst>
                                          <p:attrName>ppt_x</p:attrName>
                                          <p:attrName>ppt_y</p:attrName>
                                        </p:attrNameLst>
                                      </p:cBhvr>
                                      <p:rCtr x="-28368" y="123"/>
                                    </p:animMotion>
                                  </p:childTnLst>
                                </p:cTn>
                              </p:par>
                              <p:par>
                                <p:cTn id="23" presetID="53" presetClass="entr" presetSubtype="16" fill="hold" grpId="1"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fltVal val="0"/>
                                          </p:val>
                                        </p:tav>
                                        <p:tav tm="100000">
                                          <p:val>
                                            <p:strVal val="#ppt_w"/>
                                          </p:val>
                                        </p:tav>
                                      </p:tavLst>
                                    </p:anim>
                                    <p:anim calcmode="lin" valueType="num">
                                      <p:cBhvr>
                                        <p:cTn id="26" dur="1000" fill="hold"/>
                                        <p:tgtEl>
                                          <p:spTgt spid="48"/>
                                        </p:tgtEl>
                                        <p:attrNameLst>
                                          <p:attrName>ppt_h</p:attrName>
                                        </p:attrNameLst>
                                      </p:cBhvr>
                                      <p:tavLst>
                                        <p:tav tm="0">
                                          <p:val>
                                            <p:fltVal val="0"/>
                                          </p:val>
                                        </p:tav>
                                        <p:tav tm="100000">
                                          <p:val>
                                            <p:strVal val="#ppt_h"/>
                                          </p:val>
                                        </p:tav>
                                      </p:tavLst>
                                    </p:anim>
                                    <p:animEffect transition="in" filter="fade">
                                      <p:cBhvr>
                                        <p:cTn id="27" dur="1000"/>
                                        <p:tgtEl>
                                          <p:spTgt spid="48"/>
                                        </p:tgtEl>
                                      </p:cBhvr>
                                    </p:animEffect>
                                  </p:childTnLst>
                                </p:cTn>
                              </p:par>
                              <p:par>
                                <p:cTn id="28" presetID="1" presetClass="entr" presetSubtype="0" fill="hold" grpId="0" nodeType="withEffect">
                                  <p:stCondLst>
                                    <p:cond delay="300"/>
                                  </p:stCondLst>
                                  <p:childTnLst>
                                    <p:set>
                                      <p:cBhvr>
                                        <p:cTn id="29" dur="1" fill="hold">
                                          <p:stCondLst>
                                            <p:cond delay="0"/>
                                          </p:stCondLst>
                                        </p:cTn>
                                        <p:tgtEl>
                                          <p:spTgt spid="47"/>
                                        </p:tgtEl>
                                        <p:attrNameLst>
                                          <p:attrName>style.visibility</p:attrName>
                                        </p:attrNameLst>
                                      </p:cBhvr>
                                      <p:to>
                                        <p:strVal val="visible"/>
                                      </p:to>
                                    </p:set>
                                  </p:childTnLst>
                                </p:cTn>
                              </p:par>
                              <p:par>
                                <p:cTn id="30" presetID="42" presetClass="path" presetSubtype="0" accel="50000" decel="50000" fill="hold" grpId="2" nodeType="withEffect">
                                  <p:stCondLst>
                                    <p:cond delay="300"/>
                                  </p:stCondLst>
                                  <p:childTnLst>
                                    <p:animMotion origin="layout" path="M -8.33333E-7 -8.64198E-7 L 0.225 0.76111 " pathEditMode="relative" rAng="0" ptsTypes="AA">
                                      <p:cBhvr>
                                        <p:cTn id="31" dur="1000" spd="-100000" fill="hold"/>
                                        <p:tgtEl>
                                          <p:spTgt spid="47"/>
                                        </p:tgtEl>
                                        <p:attrNameLst>
                                          <p:attrName>ppt_x</p:attrName>
                                          <p:attrName>ppt_y</p:attrName>
                                        </p:attrNameLst>
                                      </p:cBhvr>
                                      <p:rCtr x="11250" y="38056"/>
                                    </p:animMotion>
                                  </p:childTnLst>
                                </p:cTn>
                              </p:par>
                              <p:par>
                                <p:cTn id="32" presetID="53" presetClass="entr" presetSubtype="16" fill="hold" grpId="1" nodeType="withEffect">
                                  <p:stCondLst>
                                    <p:cond delay="3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1000" fill="hold"/>
                                        <p:tgtEl>
                                          <p:spTgt spid="47"/>
                                        </p:tgtEl>
                                        <p:attrNameLst>
                                          <p:attrName>ppt_w</p:attrName>
                                        </p:attrNameLst>
                                      </p:cBhvr>
                                      <p:tavLst>
                                        <p:tav tm="0">
                                          <p:val>
                                            <p:fltVal val="0"/>
                                          </p:val>
                                        </p:tav>
                                        <p:tav tm="100000">
                                          <p:val>
                                            <p:strVal val="#ppt_w"/>
                                          </p:val>
                                        </p:tav>
                                      </p:tavLst>
                                    </p:anim>
                                    <p:anim calcmode="lin" valueType="num">
                                      <p:cBhvr>
                                        <p:cTn id="35" dur="1000" fill="hold"/>
                                        <p:tgtEl>
                                          <p:spTgt spid="47"/>
                                        </p:tgtEl>
                                        <p:attrNameLst>
                                          <p:attrName>ppt_h</p:attrName>
                                        </p:attrNameLst>
                                      </p:cBhvr>
                                      <p:tavLst>
                                        <p:tav tm="0">
                                          <p:val>
                                            <p:fltVal val="0"/>
                                          </p:val>
                                        </p:tav>
                                        <p:tav tm="100000">
                                          <p:val>
                                            <p:strVal val="#ppt_h"/>
                                          </p:val>
                                        </p:tav>
                                      </p:tavLst>
                                    </p:anim>
                                    <p:animEffect transition="in" filter="fade">
                                      <p:cBhvr>
                                        <p:cTn id="36" dur="1000"/>
                                        <p:tgtEl>
                                          <p:spTgt spid="47"/>
                                        </p:tgtEl>
                                      </p:cBhvr>
                                    </p:animEffect>
                                  </p:childTnLst>
                                </p:cTn>
                              </p:par>
                              <p:par>
                                <p:cTn id="37" presetID="1" presetClass="entr" presetSubtype="0" fill="hold" nodeType="withEffect">
                                  <p:stCondLst>
                                    <p:cond delay="300"/>
                                  </p:stCondLst>
                                  <p:childTnLst>
                                    <p:set>
                                      <p:cBhvr>
                                        <p:cTn id="38" dur="1" fill="hold">
                                          <p:stCondLst>
                                            <p:cond delay="0"/>
                                          </p:stCondLst>
                                        </p:cTn>
                                        <p:tgtEl>
                                          <p:spTgt spid="129"/>
                                        </p:tgtEl>
                                        <p:attrNameLst>
                                          <p:attrName>style.visibility</p:attrName>
                                        </p:attrNameLst>
                                      </p:cBhvr>
                                      <p:to>
                                        <p:strVal val="visible"/>
                                      </p:to>
                                    </p:set>
                                  </p:childTnLst>
                                </p:cTn>
                              </p:par>
                              <p:par>
                                <p:cTn id="39" presetID="42" presetClass="path" presetSubtype="0" accel="50000" decel="50000" fill="hold" nodeType="withEffect">
                                  <p:stCondLst>
                                    <p:cond delay="300"/>
                                  </p:stCondLst>
                                  <p:childTnLst>
                                    <p:animMotion origin="layout" path="M 2.22222E-6 2.34568E-6 L -0.25 -0.67778 " pathEditMode="relative" rAng="0" ptsTypes="AA">
                                      <p:cBhvr>
                                        <p:cTn id="40" dur="1000" spd="-100000" fill="hold"/>
                                        <p:tgtEl>
                                          <p:spTgt spid="129"/>
                                        </p:tgtEl>
                                        <p:attrNameLst>
                                          <p:attrName>ppt_x</p:attrName>
                                          <p:attrName>ppt_y</p:attrName>
                                        </p:attrNameLst>
                                      </p:cBhvr>
                                      <p:rCtr x="-12500" y="-33889"/>
                                    </p:animMotion>
                                  </p:childTnLst>
                                </p:cTn>
                              </p:par>
                              <p:par>
                                <p:cTn id="41" presetID="53" presetClass="entr" presetSubtype="16" fill="hold" nodeType="withEffect">
                                  <p:stCondLst>
                                    <p:cond delay="300"/>
                                  </p:stCondLst>
                                  <p:childTnLst>
                                    <p:set>
                                      <p:cBhvr>
                                        <p:cTn id="42" dur="1" fill="hold">
                                          <p:stCondLst>
                                            <p:cond delay="0"/>
                                          </p:stCondLst>
                                        </p:cTn>
                                        <p:tgtEl>
                                          <p:spTgt spid="129"/>
                                        </p:tgtEl>
                                        <p:attrNameLst>
                                          <p:attrName>style.visibility</p:attrName>
                                        </p:attrNameLst>
                                      </p:cBhvr>
                                      <p:to>
                                        <p:strVal val="visible"/>
                                      </p:to>
                                    </p:set>
                                    <p:anim calcmode="lin" valueType="num">
                                      <p:cBhvr>
                                        <p:cTn id="43" dur="1000" fill="hold"/>
                                        <p:tgtEl>
                                          <p:spTgt spid="129"/>
                                        </p:tgtEl>
                                        <p:attrNameLst>
                                          <p:attrName>ppt_w</p:attrName>
                                        </p:attrNameLst>
                                      </p:cBhvr>
                                      <p:tavLst>
                                        <p:tav tm="0">
                                          <p:val>
                                            <p:fltVal val="0"/>
                                          </p:val>
                                        </p:tav>
                                        <p:tav tm="100000">
                                          <p:val>
                                            <p:strVal val="#ppt_w"/>
                                          </p:val>
                                        </p:tav>
                                      </p:tavLst>
                                    </p:anim>
                                    <p:anim calcmode="lin" valueType="num">
                                      <p:cBhvr>
                                        <p:cTn id="44" dur="1000" fill="hold"/>
                                        <p:tgtEl>
                                          <p:spTgt spid="129"/>
                                        </p:tgtEl>
                                        <p:attrNameLst>
                                          <p:attrName>ppt_h</p:attrName>
                                        </p:attrNameLst>
                                      </p:cBhvr>
                                      <p:tavLst>
                                        <p:tav tm="0">
                                          <p:val>
                                            <p:fltVal val="0"/>
                                          </p:val>
                                        </p:tav>
                                        <p:tav tm="100000">
                                          <p:val>
                                            <p:strVal val="#ppt_h"/>
                                          </p:val>
                                        </p:tav>
                                      </p:tavLst>
                                    </p:anim>
                                    <p:animEffect transition="in" filter="fade">
                                      <p:cBhvr>
                                        <p:cTn id="45" dur="1000"/>
                                        <p:tgtEl>
                                          <p:spTgt spid="129"/>
                                        </p:tgtEl>
                                      </p:cBhvr>
                                    </p:animEffect>
                                  </p:childTnLst>
                                </p:cTn>
                              </p:par>
                              <p:par>
                                <p:cTn id="46" presetID="1" presetClass="entr" presetSubtype="0" fill="hold" grpId="0" nodeType="withEffect">
                                  <p:stCondLst>
                                    <p:cond delay="600"/>
                                  </p:stCondLst>
                                  <p:childTnLst>
                                    <p:set>
                                      <p:cBhvr>
                                        <p:cTn id="47" dur="1" fill="hold">
                                          <p:stCondLst>
                                            <p:cond delay="0"/>
                                          </p:stCondLst>
                                        </p:cTn>
                                        <p:tgtEl>
                                          <p:spTgt spid="44"/>
                                        </p:tgtEl>
                                        <p:attrNameLst>
                                          <p:attrName>style.visibility</p:attrName>
                                        </p:attrNameLst>
                                      </p:cBhvr>
                                      <p:to>
                                        <p:strVal val="visible"/>
                                      </p:to>
                                    </p:set>
                                  </p:childTnLst>
                                </p:cTn>
                              </p:par>
                              <p:par>
                                <p:cTn id="48" presetID="42" presetClass="path" presetSubtype="0" accel="50000" decel="50000" fill="hold" grpId="2" nodeType="withEffect">
                                  <p:stCondLst>
                                    <p:cond delay="600"/>
                                  </p:stCondLst>
                                  <p:childTnLst>
                                    <p:animMotion origin="layout" path="M 0 -2.09877E-6 L -0.00937 0.58056 " pathEditMode="relative" rAng="0" ptsTypes="AA">
                                      <p:cBhvr>
                                        <p:cTn id="49" dur="1000" spd="-100000" fill="hold"/>
                                        <p:tgtEl>
                                          <p:spTgt spid="44"/>
                                        </p:tgtEl>
                                        <p:attrNameLst>
                                          <p:attrName>ppt_x</p:attrName>
                                          <p:attrName>ppt_y</p:attrName>
                                        </p:attrNameLst>
                                      </p:cBhvr>
                                      <p:rCtr x="-469" y="29012"/>
                                    </p:animMotion>
                                  </p:childTnLst>
                                </p:cTn>
                              </p:par>
                              <p:par>
                                <p:cTn id="50" presetID="53" presetClass="entr" presetSubtype="16" fill="hold" grpId="1" nodeType="withEffect">
                                  <p:stCondLst>
                                    <p:cond delay="600"/>
                                  </p:stCondLst>
                                  <p:childTnLst>
                                    <p:set>
                                      <p:cBhvr>
                                        <p:cTn id="51" dur="1" fill="hold">
                                          <p:stCondLst>
                                            <p:cond delay="0"/>
                                          </p:stCondLst>
                                        </p:cTn>
                                        <p:tgtEl>
                                          <p:spTgt spid="44"/>
                                        </p:tgtEl>
                                        <p:attrNameLst>
                                          <p:attrName>style.visibility</p:attrName>
                                        </p:attrNameLst>
                                      </p:cBhvr>
                                      <p:to>
                                        <p:strVal val="visible"/>
                                      </p:to>
                                    </p:set>
                                    <p:anim calcmode="lin" valueType="num">
                                      <p:cBhvr>
                                        <p:cTn id="52" dur="1000" fill="hold"/>
                                        <p:tgtEl>
                                          <p:spTgt spid="44"/>
                                        </p:tgtEl>
                                        <p:attrNameLst>
                                          <p:attrName>ppt_w</p:attrName>
                                        </p:attrNameLst>
                                      </p:cBhvr>
                                      <p:tavLst>
                                        <p:tav tm="0">
                                          <p:val>
                                            <p:fltVal val="0"/>
                                          </p:val>
                                        </p:tav>
                                        <p:tav tm="100000">
                                          <p:val>
                                            <p:strVal val="#ppt_w"/>
                                          </p:val>
                                        </p:tav>
                                      </p:tavLst>
                                    </p:anim>
                                    <p:anim calcmode="lin" valueType="num">
                                      <p:cBhvr>
                                        <p:cTn id="53" dur="1000" fill="hold"/>
                                        <p:tgtEl>
                                          <p:spTgt spid="44"/>
                                        </p:tgtEl>
                                        <p:attrNameLst>
                                          <p:attrName>ppt_h</p:attrName>
                                        </p:attrNameLst>
                                      </p:cBhvr>
                                      <p:tavLst>
                                        <p:tav tm="0">
                                          <p:val>
                                            <p:fltVal val="0"/>
                                          </p:val>
                                        </p:tav>
                                        <p:tav tm="100000">
                                          <p:val>
                                            <p:strVal val="#ppt_h"/>
                                          </p:val>
                                        </p:tav>
                                      </p:tavLst>
                                    </p:anim>
                                    <p:animEffect transition="in" filter="fade">
                                      <p:cBhvr>
                                        <p:cTn id="54" dur="1000"/>
                                        <p:tgtEl>
                                          <p:spTgt spid="44"/>
                                        </p:tgtEl>
                                      </p:cBhvr>
                                    </p:animEffect>
                                  </p:childTnLst>
                                </p:cTn>
                              </p:par>
                              <p:par>
                                <p:cTn id="55" presetID="1" presetClass="entr" presetSubtype="0" fill="hold" nodeType="withEffect">
                                  <p:stCondLst>
                                    <p:cond delay="600"/>
                                  </p:stCondLst>
                                  <p:childTnLst>
                                    <p:set>
                                      <p:cBhvr>
                                        <p:cTn id="56" dur="1" fill="hold">
                                          <p:stCondLst>
                                            <p:cond delay="0"/>
                                          </p:stCondLst>
                                        </p:cTn>
                                        <p:tgtEl>
                                          <p:spTgt spid="126"/>
                                        </p:tgtEl>
                                        <p:attrNameLst>
                                          <p:attrName>style.visibility</p:attrName>
                                        </p:attrNameLst>
                                      </p:cBhvr>
                                      <p:to>
                                        <p:strVal val="visible"/>
                                      </p:to>
                                    </p:set>
                                  </p:childTnLst>
                                </p:cTn>
                              </p:par>
                              <p:par>
                                <p:cTn id="57" presetID="53" presetClass="entr" presetSubtype="16" fill="hold" nodeType="withEffect">
                                  <p:stCondLst>
                                    <p:cond delay="600"/>
                                  </p:stCondLst>
                                  <p:childTnLst>
                                    <p:set>
                                      <p:cBhvr>
                                        <p:cTn id="58" dur="1" fill="hold">
                                          <p:stCondLst>
                                            <p:cond delay="0"/>
                                          </p:stCondLst>
                                        </p:cTn>
                                        <p:tgtEl>
                                          <p:spTgt spid="126"/>
                                        </p:tgtEl>
                                        <p:attrNameLst>
                                          <p:attrName>style.visibility</p:attrName>
                                        </p:attrNameLst>
                                      </p:cBhvr>
                                      <p:to>
                                        <p:strVal val="visible"/>
                                      </p:to>
                                    </p:set>
                                    <p:anim calcmode="lin" valueType="num">
                                      <p:cBhvr>
                                        <p:cTn id="59" dur="1000" fill="hold"/>
                                        <p:tgtEl>
                                          <p:spTgt spid="126"/>
                                        </p:tgtEl>
                                        <p:attrNameLst>
                                          <p:attrName>ppt_w</p:attrName>
                                        </p:attrNameLst>
                                      </p:cBhvr>
                                      <p:tavLst>
                                        <p:tav tm="0">
                                          <p:val>
                                            <p:fltVal val="0"/>
                                          </p:val>
                                        </p:tav>
                                        <p:tav tm="100000">
                                          <p:val>
                                            <p:strVal val="#ppt_w"/>
                                          </p:val>
                                        </p:tav>
                                      </p:tavLst>
                                    </p:anim>
                                    <p:anim calcmode="lin" valueType="num">
                                      <p:cBhvr>
                                        <p:cTn id="60" dur="1000" fill="hold"/>
                                        <p:tgtEl>
                                          <p:spTgt spid="126"/>
                                        </p:tgtEl>
                                        <p:attrNameLst>
                                          <p:attrName>ppt_h</p:attrName>
                                        </p:attrNameLst>
                                      </p:cBhvr>
                                      <p:tavLst>
                                        <p:tav tm="0">
                                          <p:val>
                                            <p:fltVal val="0"/>
                                          </p:val>
                                        </p:tav>
                                        <p:tav tm="100000">
                                          <p:val>
                                            <p:strVal val="#ppt_h"/>
                                          </p:val>
                                        </p:tav>
                                      </p:tavLst>
                                    </p:anim>
                                    <p:animEffect transition="in" filter="fade">
                                      <p:cBhvr>
                                        <p:cTn id="61" dur="1000"/>
                                        <p:tgtEl>
                                          <p:spTgt spid="126"/>
                                        </p:tgtEl>
                                      </p:cBhvr>
                                    </p:animEffect>
                                  </p:childTnLst>
                                </p:cTn>
                              </p:par>
                              <p:par>
                                <p:cTn id="62" presetID="42" presetClass="path" presetSubtype="0" accel="50000" decel="50000" fill="hold" nodeType="withEffect">
                                  <p:stCondLst>
                                    <p:cond delay="600"/>
                                  </p:stCondLst>
                                  <p:childTnLst>
                                    <p:animMotion origin="layout" path="M -2.77778E-6 3.82716E-6 L 0.00157 -0.53056 " pathEditMode="relative" rAng="0" ptsTypes="AA">
                                      <p:cBhvr>
                                        <p:cTn id="63" dur="1000" spd="-100000" fill="hold"/>
                                        <p:tgtEl>
                                          <p:spTgt spid="126"/>
                                        </p:tgtEl>
                                        <p:attrNameLst>
                                          <p:attrName>ppt_x</p:attrName>
                                          <p:attrName>ppt_y</p:attrName>
                                        </p:attrNameLst>
                                      </p:cBhvr>
                                      <p:rCtr x="69" y="-26543"/>
                                    </p:animMotion>
                                  </p:childTnLst>
                                </p:cTn>
                              </p:par>
                              <p:par>
                                <p:cTn id="64" presetID="1" presetClass="entr" presetSubtype="0" fill="hold" nodeType="withEffect">
                                  <p:stCondLst>
                                    <p:cond delay="900"/>
                                  </p:stCondLst>
                                  <p:childTnLst>
                                    <p:set>
                                      <p:cBhvr>
                                        <p:cTn id="65" dur="1" fill="hold">
                                          <p:stCondLst>
                                            <p:cond delay="0"/>
                                          </p:stCondLst>
                                        </p:cTn>
                                        <p:tgtEl>
                                          <p:spTgt spid="123"/>
                                        </p:tgtEl>
                                        <p:attrNameLst>
                                          <p:attrName>style.visibility</p:attrName>
                                        </p:attrNameLst>
                                      </p:cBhvr>
                                      <p:to>
                                        <p:strVal val="visible"/>
                                      </p:to>
                                    </p:set>
                                  </p:childTnLst>
                                </p:cTn>
                              </p:par>
                              <p:par>
                                <p:cTn id="66" presetID="42" presetClass="path" presetSubtype="0" accel="50000" decel="50000" fill="hold" nodeType="withEffect">
                                  <p:stCondLst>
                                    <p:cond delay="900"/>
                                  </p:stCondLst>
                                  <p:childTnLst>
                                    <p:animMotion origin="layout" path="M 4.44444E-6 2.59259E-6 L -0.29844 0.54166 " pathEditMode="relative" rAng="0" ptsTypes="AA">
                                      <p:cBhvr>
                                        <p:cTn id="67" dur="1000" spd="-100000" fill="hold"/>
                                        <p:tgtEl>
                                          <p:spTgt spid="123"/>
                                        </p:tgtEl>
                                        <p:attrNameLst>
                                          <p:attrName>ppt_x</p:attrName>
                                          <p:attrName>ppt_y</p:attrName>
                                        </p:attrNameLst>
                                      </p:cBhvr>
                                      <p:rCtr x="-14931" y="27068"/>
                                    </p:animMotion>
                                  </p:childTnLst>
                                </p:cTn>
                              </p:par>
                              <p:par>
                                <p:cTn id="68" presetID="53" presetClass="entr" presetSubtype="16" fill="hold" nodeType="withEffect">
                                  <p:stCondLst>
                                    <p:cond delay="900"/>
                                  </p:stCondLst>
                                  <p:childTnLst>
                                    <p:set>
                                      <p:cBhvr>
                                        <p:cTn id="69" dur="1" fill="hold">
                                          <p:stCondLst>
                                            <p:cond delay="0"/>
                                          </p:stCondLst>
                                        </p:cTn>
                                        <p:tgtEl>
                                          <p:spTgt spid="123"/>
                                        </p:tgtEl>
                                        <p:attrNameLst>
                                          <p:attrName>style.visibility</p:attrName>
                                        </p:attrNameLst>
                                      </p:cBhvr>
                                      <p:to>
                                        <p:strVal val="visible"/>
                                      </p:to>
                                    </p:set>
                                    <p:anim calcmode="lin" valueType="num">
                                      <p:cBhvr>
                                        <p:cTn id="70" dur="1000" fill="hold"/>
                                        <p:tgtEl>
                                          <p:spTgt spid="123"/>
                                        </p:tgtEl>
                                        <p:attrNameLst>
                                          <p:attrName>ppt_w</p:attrName>
                                        </p:attrNameLst>
                                      </p:cBhvr>
                                      <p:tavLst>
                                        <p:tav tm="0">
                                          <p:val>
                                            <p:fltVal val="0"/>
                                          </p:val>
                                        </p:tav>
                                        <p:tav tm="100000">
                                          <p:val>
                                            <p:strVal val="#ppt_w"/>
                                          </p:val>
                                        </p:tav>
                                      </p:tavLst>
                                    </p:anim>
                                    <p:anim calcmode="lin" valueType="num">
                                      <p:cBhvr>
                                        <p:cTn id="71" dur="1000" fill="hold"/>
                                        <p:tgtEl>
                                          <p:spTgt spid="123"/>
                                        </p:tgtEl>
                                        <p:attrNameLst>
                                          <p:attrName>ppt_h</p:attrName>
                                        </p:attrNameLst>
                                      </p:cBhvr>
                                      <p:tavLst>
                                        <p:tav tm="0">
                                          <p:val>
                                            <p:fltVal val="0"/>
                                          </p:val>
                                        </p:tav>
                                        <p:tav tm="100000">
                                          <p:val>
                                            <p:strVal val="#ppt_h"/>
                                          </p:val>
                                        </p:tav>
                                      </p:tavLst>
                                    </p:anim>
                                    <p:animEffect transition="in" filter="fade">
                                      <p:cBhvr>
                                        <p:cTn id="72" dur="1000"/>
                                        <p:tgtEl>
                                          <p:spTgt spid="123"/>
                                        </p:tgtEl>
                                      </p:cBhvr>
                                    </p:animEffect>
                                  </p:childTnLst>
                                </p:cTn>
                              </p:par>
                              <p:par>
                                <p:cTn id="73" presetID="1" presetClass="entr" presetSubtype="0" fill="hold" grpId="0" nodeType="withEffect">
                                  <p:stCondLst>
                                    <p:cond delay="900"/>
                                  </p:stCondLst>
                                  <p:childTnLst>
                                    <p:set>
                                      <p:cBhvr>
                                        <p:cTn id="74" dur="1" fill="hold">
                                          <p:stCondLst>
                                            <p:cond delay="0"/>
                                          </p:stCondLst>
                                        </p:cTn>
                                        <p:tgtEl>
                                          <p:spTgt spid="43"/>
                                        </p:tgtEl>
                                        <p:attrNameLst>
                                          <p:attrName>style.visibility</p:attrName>
                                        </p:attrNameLst>
                                      </p:cBhvr>
                                      <p:to>
                                        <p:strVal val="visible"/>
                                      </p:to>
                                    </p:set>
                                  </p:childTnLst>
                                </p:cTn>
                              </p:par>
                              <p:par>
                                <p:cTn id="75" presetID="42" presetClass="path" presetSubtype="0" accel="50000" decel="50000" fill="hold" grpId="2" nodeType="withEffect">
                                  <p:stCondLst>
                                    <p:cond delay="900"/>
                                  </p:stCondLst>
                                  <p:childTnLst>
                                    <p:animMotion origin="layout" path="M -2.77778E-7 1.97531E-6 L 0.32656 -0.51111 " pathEditMode="relative" rAng="0" ptsTypes="AA">
                                      <p:cBhvr>
                                        <p:cTn id="76" dur="1000" spd="-100000" fill="hold"/>
                                        <p:tgtEl>
                                          <p:spTgt spid="43"/>
                                        </p:tgtEl>
                                        <p:attrNameLst>
                                          <p:attrName>ppt_x</p:attrName>
                                          <p:attrName>ppt_y</p:attrName>
                                        </p:attrNameLst>
                                      </p:cBhvr>
                                      <p:rCtr x="16319" y="-25556"/>
                                    </p:animMotion>
                                  </p:childTnLst>
                                </p:cTn>
                              </p:par>
                              <p:par>
                                <p:cTn id="77" presetID="53" presetClass="entr" presetSubtype="16" fill="hold" grpId="1" nodeType="withEffect">
                                  <p:stCondLst>
                                    <p:cond delay="900"/>
                                  </p:stCondLst>
                                  <p:childTnLst>
                                    <p:set>
                                      <p:cBhvr>
                                        <p:cTn id="78" dur="1" fill="hold">
                                          <p:stCondLst>
                                            <p:cond delay="0"/>
                                          </p:stCondLst>
                                        </p:cTn>
                                        <p:tgtEl>
                                          <p:spTgt spid="43"/>
                                        </p:tgtEl>
                                        <p:attrNameLst>
                                          <p:attrName>style.visibility</p:attrName>
                                        </p:attrNameLst>
                                      </p:cBhvr>
                                      <p:to>
                                        <p:strVal val="visible"/>
                                      </p:to>
                                    </p:set>
                                    <p:anim calcmode="lin" valueType="num">
                                      <p:cBhvr>
                                        <p:cTn id="79" dur="1000" fill="hold"/>
                                        <p:tgtEl>
                                          <p:spTgt spid="43"/>
                                        </p:tgtEl>
                                        <p:attrNameLst>
                                          <p:attrName>ppt_w</p:attrName>
                                        </p:attrNameLst>
                                      </p:cBhvr>
                                      <p:tavLst>
                                        <p:tav tm="0">
                                          <p:val>
                                            <p:fltVal val="0"/>
                                          </p:val>
                                        </p:tav>
                                        <p:tav tm="100000">
                                          <p:val>
                                            <p:strVal val="#ppt_w"/>
                                          </p:val>
                                        </p:tav>
                                      </p:tavLst>
                                    </p:anim>
                                    <p:anim calcmode="lin" valueType="num">
                                      <p:cBhvr>
                                        <p:cTn id="80" dur="1000" fill="hold"/>
                                        <p:tgtEl>
                                          <p:spTgt spid="43"/>
                                        </p:tgtEl>
                                        <p:attrNameLst>
                                          <p:attrName>ppt_h</p:attrName>
                                        </p:attrNameLst>
                                      </p:cBhvr>
                                      <p:tavLst>
                                        <p:tav tm="0">
                                          <p:val>
                                            <p:fltVal val="0"/>
                                          </p:val>
                                        </p:tav>
                                        <p:tav tm="100000">
                                          <p:val>
                                            <p:strVal val="#ppt_h"/>
                                          </p:val>
                                        </p:tav>
                                      </p:tavLst>
                                    </p:anim>
                                    <p:animEffect transition="in" filter="fade">
                                      <p:cBhvr>
                                        <p:cTn id="81" dur="1000"/>
                                        <p:tgtEl>
                                          <p:spTgt spid="43"/>
                                        </p:tgtEl>
                                      </p:cBhvr>
                                    </p:animEffect>
                                  </p:childTnLst>
                                </p:cTn>
                              </p:par>
                              <p:par>
                                <p:cTn id="82" presetID="1" presetClass="entr" presetSubtype="0" fill="hold" nodeType="withEffect">
                                  <p:stCondLst>
                                    <p:cond delay="1200"/>
                                  </p:stCondLst>
                                  <p:childTnLst>
                                    <p:set>
                                      <p:cBhvr>
                                        <p:cTn id="83" dur="1" fill="hold">
                                          <p:stCondLst>
                                            <p:cond delay="0"/>
                                          </p:stCondLst>
                                        </p:cTn>
                                        <p:tgtEl>
                                          <p:spTgt spid="120"/>
                                        </p:tgtEl>
                                        <p:attrNameLst>
                                          <p:attrName>style.visibility</p:attrName>
                                        </p:attrNameLst>
                                      </p:cBhvr>
                                      <p:to>
                                        <p:strVal val="visible"/>
                                      </p:to>
                                    </p:set>
                                  </p:childTnLst>
                                </p:cTn>
                              </p:par>
                              <p:par>
                                <p:cTn id="84" presetID="42" presetClass="path" presetSubtype="0" accel="50000" decel="50000" fill="hold" nodeType="withEffect">
                                  <p:stCondLst>
                                    <p:cond delay="1200"/>
                                  </p:stCondLst>
                                  <p:childTnLst>
                                    <p:animMotion origin="layout" path="M 1.11022E-16 1.35802E-6 L 0.1125 0.80278 " pathEditMode="relative" rAng="0" ptsTypes="AA">
                                      <p:cBhvr>
                                        <p:cTn id="85" dur="1000" spd="-100000" fill="hold"/>
                                        <p:tgtEl>
                                          <p:spTgt spid="120"/>
                                        </p:tgtEl>
                                        <p:attrNameLst>
                                          <p:attrName>ppt_x</p:attrName>
                                          <p:attrName>ppt_y</p:attrName>
                                        </p:attrNameLst>
                                      </p:cBhvr>
                                      <p:rCtr x="5625" y="40123"/>
                                    </p:animMotion>
                                  </p:childTnLst>
                                </p:cTn>
                              </p:par>
                              <p:par>
                                <p:cTn id="86" presetID="53" presetClass="entr" presetSubtype="16" fill="hold" nodeType="withEffect">
                                  <p:stCondLst>
                                    <p:cond delay="1200"/>
                                  </p:stCondLst>
                                  <p:childTnLst>
                                    <p:set>
                                      <p:cBhvr>
                                        <p:cTn id="87" dur="1" fill="hold">
                                          <p:stCondLst>
                                            <p:cond delay="0"/>
                                          </p:stCondLst>
                                        </p:cTn>
                                        <p:tgtEl>
                                          <p:spTgt spid="120"/>
                                        </p:tgtEl>
                                        <p:attrNameLst>
                                          <p:attrName>style.visibility</p:attrName>
                                        </p:attrNameLst>
                                      </p:cBhvr>
                                      <p:to>
                                        <p:strVal val="visible"/>
                                      </p:to>
                                    </p:set>
                                    <p:anim calcmode="lin" valueType="num">
                                      <p:cBhvr>
                                        <p:cTn id="88" dur="1000" fill="hold"/>
                                        <p:tgtEl>
                                          <p:spTgt spid="120"/>
                                        </p:tgtEl>
                                        <p:attrNameLst>
                                          <p:attrName>ppt_w</p:attrName>
                                        </p:attrNameLst>
                                      </p:cBhvr>
                                      <p:tavLst>
                                        <p:tav tm="0">
                                          <p:val>
                                            <p:fltVal val="0"/>
                                          </p:val>
                                        </p:tav>
                                        <p:tav tm="100000">
                                          <p:val>
                                            <p:strVal val="#ppt_w"/>
                                          </p:val>
                                        </p:tav>
                                      </p:tavLst>
                                    </p:anim>
                                    <p:anim calcmode="lin" valueType="num">
                                      <p:cBhvr>
                                        <p:cTn id="89" dur="1000" fill="hold"/>
                                        <p:tgtEl>
                                          <p:spTgt spid="120"/>
                                        </p:tgtEl>
                                        <p:attrNameLst>
                                          <p:attrName>ppt_h</p:attrName>
                                        </p:attrNameLst>
                                      </p:cBhvr>
                                      <p:tavLst>
                                        <p:tav tm="0">
                                          <p:val>
                                            <p:fltVal val="0"/>
                                          </p:val>
                                        </p:tav>
                                        <p:tav tm="100000">
                                          <p:val>
                                            <p:strVal val="#ppt_h"/>
                                          </p:val>
                                        </p:tav>
                                      </p:tavLst>
                                    </p:anim>
                                    <p:animEffect transition="in" filter="fade">
                                      <p:cBhvr>
                                        <p:cTn id="90" dur="1000"/>
                                        <p:tgtEl>
                                          <p:spTgt spid="120"/>
                                        </p:tgtEl>
                                      </p:cBhvr>
                                    </p:animEffect>
                                  </p:childTnLst>
                                </p:cTn>
                              </p:par>
                              <p:par>
                                <p:cTn id="91" presetID="1" presetClass="entr" presetSubtype="0" fill="hold" grpId="0" nodeType="withEffect">
                                  <p:stCondLst>
                                    <p:cond delay="1200"/>
                                  </p:stCondLst>
                                  <p:childTnLst>
                                    <p:set>
                                      <p:cBhvr>
                                        <p:cTn id="92" dur="1" fill="hold">
                                          <p:stCondLst>
                                            <p:cond delay="0"/>
                                          </p:stCondLst>
                                        </p:cTn>
                                        <p:tgtEl>
                                          <p:spTgt spid="40"/>
                                        </p:tgtEl>
                                        <p:attrNameLst>
                                          <p:attrName>style.visibility</p:attrName>
                                        </p:attrNameLst>
                                      </p:cBhvr>
                                      <p:to>
                                        <p:strVal val="visible"/>
                                      </p:to>
                                    </p:set>
                                  </p:childTnLst>
                                </p:cTn>
                              </p:par>
                              <p:par>
                                <p:cTn id="93" presetID="53" presetClass="entr" presetSubtype="16" fill="hold" grpId="1" nodeType="withEffect">
                                  <p:stCondLst>
                                    <p:cond delay="1200"/>
                                  </p:stCondLst>
                                  <p:childTnLst>
                                    <p:set>
                                      <p:cBhvr>
                                        <p:cTn id="94" dur="1" fill="hold">
                                          <p:stCondLst>
                                            <p:cond delay="0"/>
                                          </p:stCondLst>
                                        </p:cTn>
                                        <p:tgtEl>
                                          <p:spTgt spid="40"/>
                                        </p:tgtEl>
                                        <p:attrNameLst>
                                          <p:attrName>style.visibility</p:attrName>
                                        </p:attrNameLst>
                                      </p:cBhvr>
                                      <p:to>
                                        <p:strVal val="visible"/>
                                      </p:to>
                                    </p:set>
                                    <p:anim calcmode="lin" valueType="num">
                                      <p:cBhvr>
                                        <p:cTn id="95" dur="1000" fill="hold"/>
                                        <p:tgtEl>
                                          <p:spTgt spid="40"/>
                                        </p:tgtEl>
                                        <p:attrNameLst>
                                          <p:attrName>ppt_w</p:attrName>
                                        </p:attrNameLst>
                                      </p:cBhvr>
                                      <p:tavLst>
                                        <p:tav tm="0">
                                          <p:val>
                                            <p:fltVal val="0"/>
                                          </p:val>
                                        </p:tav>
                                        <p:tav tm="100000">
                                          <p:val>
                                            <p:strVal val="#ppt_w"/>
                                          </p:val>
                                        </p:tav>
                                      </p:tavLst>
                                    </p:anim>
                                    <p:anim calcmode="lin" valueType="num">
                                      <p:cBhvr>
                                        <p:cTn id="96" dur="1000" fill="hold"/>
                                        <p:tgtEl>
                                          <p:spTgt spid="40"/>
                                        </p:tgtEl>
                                        <p:attrNameLst>
                                          <p:attrName>ppt_h</p:attrName>
                                        </p:attrNameLst>
                                      </p:cBhvr>
                                      <p:tavLst>
                                        <p:tav tm="0">
                                          <p:val>
                                            <p:fltVal val="0"/>
                                          </p:val>
                                        </p:tav>
                                        <p:tav tm="100000">
                                          <p:val>
                                            <p:strVal val="#ppt_h"/>
                                          </p:val>
                                        </p:tav>
                                      </p:tavLst>
                                    </p:anim>
                                    <p:animEffect transition="in" filter="fade">
                                      <p:cBhvr>
                                        <p:cTn id="97" dur="1000"/>
                                        <p:tgtEl>
                                          <p:spTgt spid="40"/>
                                        </p:tgtEl>
                                      </p:cBhvr>
                                    </p:animEffect>
                                  </p:childTnLst>
                                </p:cTn>
                              </p:par>
                              <p:par>
                                <p:cTn id="98" presetID="42" presetClass="path" presetSubtype="0" accel="50000" decel="50000" fill="hold" grpId="2" nodeType="withEffect">
                                  <p:stCondLst>
                                    <p:cond delay="1200"/>
                                  </p:stCondLst>
                                  <p:childTnLst>
                                    <p:animMotion origin="layout" path="M -2.77778E-7 3.7037E-6 L -0.125 -0.68889 " pathEditMode="relative" rAng="0" ptsTypes="AA">
                                      <p:cBhvr>
                                        <p:cTn id="99" dur="1000" spd="-100000" fill="hold"/>
                                        <p:tgtEl>
                                          <p:spTgt spid="40"/>
                                        </p:tgtEl>
                                        <p:attrNameLst>
                                          <p:attrName>ppt_x</p:attrName>
                                          <p:attrName>ppt_y</p:attrName>
                                        </p:attrNameLst>
                                      </p:cBhvr>
                                      <p:rCtr x="-6250" y="-34444"/>
                                    </p:animMotion>
                                  </p:childTnLst>
                                </p:cTn>
                              </p:par>
                              <p:par>
                                <p:cTn id="100" presetID="1" presetClass="entr" presetSubtype="0" fill="hold" nodeType="withEffect">
                                  <p:stCondLst>
                                    <p:cond delay="1500"/>
                                  </p:stCondLst>
                                  <p:childTnLst>
                                    <p:set>
                                      <p:cBhvr>
                                        <p:cTn id="101" dur="1" fill="hold">
                                          <p:stCondLst>
                                            <p:cond delay="0"/>
                                          </p:stCondLst>
                                        </p:cTn>
                                        <p:tgtEl>
                                          <p:spTgt spid="85"/>
                                        </p:tgtEl>
                                        <p:attrNameLst>
                                          <p:attrName>style.visibility</p:attrName>
                                        </p:attrNameLst>
                                      </p:cBhvr>
                                      <p:to>
                                        <p:strVal val="visible"/>
                                      </p:to>
                                    </p:set>
                                  </p:childTnLst>
                                </p:cTn>
                              </p:par>
                              <p:par>
                                <p:cTn id="102" presetID="42" presetClass="path" presetSubtype="0" accel="50000" decel="50000" fill="hold" nodeType="withEffect">
                                  <p:stCondLst>
                                    <p:cond delay="1500"/>
                                  </p:stCondLst>
                                  <p:childTnLst>
                                    <p:animMotion origin="layout" path="M 1.66667E-6 -1.23457E-7 L 0.4875 0.71111 " pathEditMode="relative" rAng="0" ptsTypes="AA">
                                      <p:cBhvr>
                                        <p:cTn id="103" dur="1000" spd="-100000" fill="hold"/>
                                        <p:tgtEl>
                                          <p:spTgt spid="85"/>
                                        </p:tgtEl>
                                        <p:attrNameLst>
                                          <p:attrName>ppt_x</p:attrName>
                                          <p:attrName>ppt_y</p:attrName>
                                        </p:attrNameLst>
                                      </p:cBhvr>
                                      <p:rCtr x="24375" y="35556"/>
                                    </p:animMotion>
                                  </p:childTnLst>
                                </p:cTn>
                              </p:par>
                              <p:par>
                                <p:cTn id="104" presetID="53" presetClass="entr" presetSubtype="16" fill="hold" nodeType="withEffect">
                                  <p:stCondLst>
                                    <p:cond delay="1500"/>
                                  </p:stCondLst>
                                  <p:childTnLst>
                                    <p:set>
                                      <p:cBhvr>
                                        <p:cTn id="105" dur="1" fill="hold">
                                          <p:stCondLst>
                                            <p:cond delay="0"/>
                                          </p:stCondLst>
                                        </p:cTn>
                                        <p:tgtEl>
                                          <p:spTgt spid="85"/>
                                        </p:tgtEl>
                                        <p:attrNameLst>
                                          <p:attrName>style.visibility</p:attrName>
                                        </p:attrNameLst>
                                      </p:cBhvr>
                                      <p:to>
                                        <p:strVal val="visible"/>
                                      </p:to>
                                    </p:set>
                                    <p:anim calcmode="lin" valueType="num">
                                      <p:cBhvr>
                                        <p:cTn id="106" dur="1000" fill="hold"/>
                                        <p:tgtEl>
                                          <p:spTgt spid="85"/>
                                        </p:tgtEl>
                                        <p:attrNameLst>
                                          <p:attrName>ppt_w</p:attrName>
                                        </p:attrNameLst>
                                      </p:cBhvr>
                                      <p:tavLst>
                                        <p:tav tm="0">
                                          <p:val>
                                            <p:fltVal val="0"/>
                                          </p:val>
                                        </p:tav>
                                        <p:tav tm="100000">
                                          <p:val>
                                            <p:strVal val="#ppt_w"/>
                                          </p:val>
                                        </p:tav>
                                      </p:tavLst>
                                    </p:anim>
                                    <p:anim calcmode="lin" valueType="num">
                                      <p:cBhvr>
                                        <p:cTn id="107" dur="1000" fill="hold"/>
                                        <p:tgtEl>
                                          <p:spTgt spid="85"/>
                                        </p:tgtEl>
                                        <p:attrNameLst>
                                          <p:attrName>ppt_h</p:attrName>
                                        </p:attrNameLst>
                                      </p:cBhvr>
                                      <p:tavLst>
                                        <p:tav tm="0">
                                          <p:val>
                                            <p:fltVal val="0"/>
                                          </p:val>
                                        </p:tav>
                                        <p:tav tm="100000">
                                          <p:val>
                                            <p:strVal val="#ppt_h"/>
                                          </p:val>
                                        </p:tav>
                                      </p:tavLst>
                                    </p:anim>
                                    <p:animEffect transition="in" filter="fade">
                                      <p:cBhvr>
                                        <p:cTn id="108" dur="1000"/>
                                        <p:tgtEl>
                                          <p:spTgt spid="85"/>
                                        </p:tgtEl>
                                      </p:cBhvr>
                                    </p:animEffect>
                                  </p:childTnLst>
                                </p:cTn>
                              </p:par>
                              <p:par>
                                <p:cTn id="109" presetID="1" presetClass="entr" presetSubtype="0" fill="hold" grpId="0" nodeType="withEffect">
                                  <p:stCondLst>
                                    <p:cond delay="1500"/>
                                  </p:stCondLst>
                                  <p:childTnLst>
                                    <p:set>
                                      <p:cBhvr>
                                        <p:cTn id="110" dur="1" fill="hold">
                                          <p:stCondLst>
                                            <p:cond delay="0"/>
                                          </p:stCondLst>
                                        </p:cTn>
                                        <p:tgtEl>
                                          <p:spTgt spid="39"/>
                                        </p:tgtEl>
                                        <p:attrNameLst>
                                          <p:attrName>style.visibility</p:attrName>
                                        </p:attrNameLst>
                                      </p:cBhvr>
                                      <p:to>
                                        <p:strVal val="visible"/>
                                      </p:to>
                                    </p:set>
                                  </p:childTnLst>
                                </p:cTn>
                              </p:par>
                              <p:par>
                                <p:cTn id="111" presetID="42" presetClass="path" presetSubtype="0" accel="50000" decel="50000" fill="hold" grpId="2" nodeType="withEffect">
                                  <p:stCondLst>
                                    <p:cond delay="1500"/>
                                  </p:stCondLst>
                                  <p:childTnLst>
                                    <p:animMotion origin="layout" path="M -4.72222E-6 4.69136E-6 L -0.51406 -0.62778 " pathEditMode="relative" rAng="0" ptsTypes="AA">
                                      <p:cBhvr>
                                        <p:cTn id="112" dur="1000" spd="-100000" fill="hold"/>
                                        <p:tgtEl>
                                          <p:spTgt spid="39"/>
                                        </p:tgtEl>
                                        <p:attrNameLst>
                                          <p:attrName>ppt_x</p:attrName>
                                          <p:attrName>ppt_y</p:attrName>
                                        </p:attrNameLst>
                                      </p:cBhvr>
                                      <p:rCtr x="-25712" y="-31389"/>
                                    </p:animMotion>
                                  </p:childTnLst>
                                </p:cTn>
                              </p:par>
                              <p:par>
                                <p:cTn id="113" presetID="53" presetClass="entr" presetSubtype="16" fill="hold" grpId="1" nodeType="withEffect">
                                  <p:stCondLst>
                                    <p:cond delay="1500"/>
                                  </p:stCondLst>
                                  <p:childTnLst>
                                    <p:set>
                                      <p:cBhvr>
                                        <p:cTn id="114" dur="1" fill="hold">
                                          <p:stCondLst>
                                            <p:cond delay="0"/>
                                          </p:stCondLst>
                                        </p:cTn>
                                        <p:tgtEl>
                                          <p:spTgt spid="39"/>
                                        </p:tgtEl>
                                        <p:attrNameLst>
                                          <p:attrName>style.visibility</p:attrName>
                                        </p:attrNameLst>
                                      </p:cBhvr>
                                      <p:to>
                                        <p:strVal val="visible"/>
                                      </p:to>
                                    </p:set>
                                    <p:anim calcmode="lin" valueType="num">
                                      <p:cBhvr>
                                        <p:cTn id="115" dur="1000" fill="hold"/>
                                        <p:tgtEl>
                                          <p:spTgt spid="39"/>
                                        </p:tgtEl>
                                        <p:attrNameLst>
                                          <p:attrName>ppt_w</p:attrName>
                                        </p:attrNameLst>
                                      </p:cBhvr>
                                      <p:tavLst>
                                        <p:tav tm="0">
                                          <p:val>
                                            <p:fltVal val="0"/>
                                          </p:val>
                                        </p:tav>
                                        <p:tav tm="100000">
                                          <p:val>
                                            <p:strVal val="#ppt_w"/>
                                          </p:val>
                                        </p:tav>
                                      </p:tavLst>
                                    </p:anim>
                                    <p:anim calcmode="lin" valueType="num">
                                      <p:cBhvr>
                                        <p:cTn id="116" dur="1000" fill="hold"/>
                                        <p:tgtEl>
                                          <p:spTgt spid="39"/>
                                        </p:tgtEl>
                                        <p:attrNameLst>
                                          <p:attrName>ppt_h</p:attrName>
                                        </p:attrNameLst>
                                      </p:cBhvr>
                                      <p:tavLst>
                                        <p:tav tm="0">
                                          <p:val>
                                            <p:fltVal val="0"/>
                                          </p:val>
                                        </p:tav>
                                        <p:tav tm="100000">
                                          <p:val>
                                            <p:strVal val="#ppt_h"/>
                                          </p:val>
                                        </p:tav>
                                      </p:tavLst>
                                    </p:anim>
                                    <p:animEffect transition="in" filter="fade">
                                      <p:cBhvr>
                                        <p:cTn id="117" dur="1000"/>
                                        <p:tgtEl>
                                          <p:spTgt spid="39"/>
                                        </p:tgtEl>
                                      </p:cBhvr>
                                    </p:animEffect>
                                  </p:childTnLst>
                                </p:cTn>
                              </p:par>
                              <p:par>
                                <p:cTn id="118" presetID="1" presetClass="entr" presetSubtype="0" fill="hold" grpId="0" nodeType="withEffect">
                                  <p:stCondLst>
                                    <p:cond delay="1800"/>
                                  </p:stCondLst>
                                  <p:childTnLst>
                                    <p:set>
                                      <p:cBhvr>
                                        <p:cTn id="119" dur="1" fill="hold">
                                          <p:stCondLst>
                                            <p:cond delay="0"/>
                                          </p:stCondLst>
                                        </p:cTn>
                                        <p:tgtEl>
                                          <p:spTgt spid="36"/>
                                        </p:tgtEl>
                                        <p:attrNameLst>
                                          <p:attrName>style.visibility</p:attrName>
                                        </p:attrNameLst>
                                      </p:cBhvr>
                                      <p:to>
                                        <p:strVal val="visible"/>
                                      </p:to>
                                    </p:set>
                                  </p:childTnLst>
                                </p:cTn>
                              </p:par>
                              <p:par>
                                <p:cTn id="120" presetID="53" presetClass="entr" presetSubtype="16" fill="hold" grpId="1" nodeType="withEffect">
                                  <p:stCondLst>
                                    <p:cond delay="1800"/>
                                  </p:stCondLst>
                                  <p:childTnLst>
                                    <p:set>
                                      <p:cBhvr>
                                        <p:cTn id="121" dur="1" fill="hold">
                                          <p:stCondLst>
                                            <p:cond delay="0"/>
                                          </p:stCondLst>
                                        </p:cTn>
                                        <p:tgtEl>
                                          <p:spTgt spid="36"/>
                                        </p:tgtEl>
                                        <p:attrNameLst>
                                          <p:attrName>style.visibility</p:attrName>
                                        </p:attrNameLst>
                                      </p:cBhvr>
                                      <p:to>
                                        <p:strVal val="visible"/>
                                      </p:to>
                                    </p:set>
                                    <p:anim calcmode="lin" valueType="num">
                                      <p:cBhvr>
                                        <p:cTn id="122" dur="1000" fill="hold"/>
                                        <p:tgtEl>
                                          <p:spTgt spid="36"/>
                                        </p:tgtEl>
                                        <p:attrNameLst>
                                          <p:attrName>ppt_w</p:attrName>
                                        </p:attrNameLst>
                                      </p:cBhvr>
                                      <p:tavLst>
                                        <p:tav tm="0">
                                          <p:val>
                                            <p:fltVal val="0"/>
                                          </p:val>
                                        </p:tav>
                                        <p:tav tm="100000">
                                          <p:val>
                                            <p:strVal val="#ppt_w"/>
                                          </p:val>
                                        </p:tav>
                                      </p:tavLst>
                                    </p:anim>
                                    <p:anim calcmode="lin" valueType="num">
                                      <p:cBhvr>
                                        <p:cTn id="123" dur="1000" fill="hold"/>
                                        <p:tgtEl>
                                          <p:spTgt spid="36"/>
                                        </p:tgtEl>
                                        <p:attrNameLst>
                                          <p:attrName>ppt_h</p:attrName>
                                        </p:attrNameLst>
                                      </p:cBhvr>
                                      <p:tavLst>
                                        <p:tav tm="0">
                                          <p:val>
                                            <p:fltVal val="0"/>
                                          </p:val>
                                        </p:tav>
                                        <p:tav tm="100000">
                                          <p:val>
                                            <p:strVal val="#ppt_h"/>
                                          </p:val>
                                        </p:tav>
                                      </p:tavLst>
                                    </p:anim>
                                    <p:animEffect transition="in" filter="fade">
                                      <p:cBhvr>
                                        <p:cTn id="124" dur="1000"/>
                                        <p:tgtEl>
                                          <p:spTgt spid="36"/>
                                        </p:tgtEl>
                                      </p:cBhvr>
                                    </p:animEffect>
                                  </p:childTnLst>
                                </p:cTn>
                              </p:par>
                              <p:par>
                                <p:cTn id="125" presetID="42" presetClass="path" presetSubtype="0" accel="50000" decel="50000" fill="hold" grpId="2" nodeType="withEffect">
                                  <p:stCondLst>
                                    <p:cond delay="1800"/>
                                  </p:stCondLst>
                                  <p:childTnLst>
                                    <p:animMotion origin="layout" path="M 3.05556E-6 2.46914E-6 L 0.59531 -0.52222 " pathEditMode="relative" rAng="0" ptsTypes="AA">
                                      <p:cBhvr>
                                        <p:cTn id="126" dur="1000" spd="-100000" fill="hold"/>
                                        <p:tgtEl>
                                          <p:spTgt spid="36"/>
                                        </p:tgtEl>
                                        <p:attrNameLst>
                                          <p:attrName>ppt_x</p:attrName>
                                          <p:attrName>ppt_y</p:attrName>
                                        </p:attrNameLst>
                                      </p:cBhvr>
                                      <p:rCtr x="29757" y="-26111"/>
                                    </p:animMotion>
                                  </p:childTnLst>
                                </p:cTn>
                              </p:par>
                              <p:par>
                                <p:cTn id="127" presetID="1" presetClass="entr" presetSubtype="0" fill="hold" nodeType="withEffect">
                                  <p:stCondLst>
                                    <p:cond delay="1800"/>
                                  </p:stCondLst>
                                  <p:childTnLst>
                                    <p:set>
                                      <p:cBhvr>
                                        <p:cTn id="128" dur="1" fill="hold">
                                          <p:stCondLst>
                                            <p:cond delay="0"/>
                                          </p:stCondLst>
                                        </p:cTn>
                                        <p:tgtEl>
                                          <p:spTgt spid="117"/>
                                        </p:tgtEl>
                                        <p:attrNameLst>
                                          <p:attrName>style.visibility</p:attrName>
                                        </p:attrNameLst>
                                      </p:cBhvr>
                                      <p:to>
                                        <p:strVal val="visible"/>
                                      </p:to>
                                    </p:set>
                                  </p:childTnLst>
                                </p:cTn>
                              </p:par>
                              <p:par>
                                <p:cTn id="129" presetID="53" presetClass="entr" presetSubtype="16" fill="hold" nodeType="withEffect">
                                  <p:stCondLst>
                                    <p:cond delay="1800"/>
                                  </p:stCondLst>
                                  <p:childTnLst>
                                    <p:set>
                                      <p:cBhvr>
                                        <p:cTn id="130" dur="1" fill="hold">
                                          <p:stCondLst>
                                            <p:cond delay="0"/>
                                          </p:stCondLst>
                                        </p:cTn>
                                        <p:tgtEl>
                                          <p:spTgt spid="117"/>
                                        </p:tgtEl>
                                        <p:attrNameLst>
                                          <p:attrName>style.visibility</p:attrName>
                                        </p:attrNameLst>
                                      </p:cBhvr>
                                      <p:to>
                                        <p:strVal val="visible"/>
                                      </p:to>
                                    </p:set>
                                    <p:anim calcmode="lin" valueType="num">
                                      <p:cBhvr>
                                        <p:cTn id="131" dur="1000" fill="hold"/>
                                        <p:tgtEl>
                                          <p:spTgt spid="117"/>
                                        </p:tgtEl>
                                        <p:attrNameLst>
                                          <p:attrName>ppt_w</p:attrName>
                                        </p:attrNameLst>
                                      </p:cBhvr>
                                      <p:tavLst>
                                        <p:tav tm="0">
                                          <p:val>
                                            <p:fltVal val="0"/>
                                          </p:val>
                                        </p:tav>
                                        <p:tav tm="100000">
                                          <p:val>
                                            <p:strVal val="#ppt_w"/>
                                          </p:val>
                                        </p:tav>
                                      </p:tavLst>
                                    </p:anim>
                                    <p:anim calcmode="lin" valueType="num">
                                      <p:cBhvr>
                                        <p:cTn id="132" dur="1000" fill="hold"/>
                                        <p:tgtEl>
                                          <p:spTgt spid="117"/>
                                        </p:tgtEl>
                                        <p:attrNameLst>
                                          <p:attrName>ppt_h</p:attrName>
                                        </p:attrNameLst>
                                      </p:cBhvr>
                                      <p:tavLst>
                                        <p:tav tm="0">
                                          <p:val>
                                            <p:fltVal val="0"/>
                                          </p:val>
                                        </p:tav>
                                        <p:tav tm="100000">
                                          <p:val>
                                            <p:strVal val="#ppt_h"/>
                                          </p:val>
                                        </p:tav>
                                      </p:tavLst>
                                    </p:anim>
                                    <p:animEffect transition="in" filter="fade">
                                      <p:cBhvr>
                                        <p:cTn id="133" dur="1000"/>
                                        <p:tgtEl>
                                          <p:spTgt spid="117"/>
                                        </p:tgtEl>
                                      </p:cBhvr>
                                    </p:animEffect>
                                  </p:childTnLst>
                                </p:cTn>
                              </p:par>
                              <p:par>
                                <p:cTn id="134" presetID="42" presetClass="path" presetSubtype="0" accel="50000" decel="50000" fill="hold" nodeType="withEffect">
                                  <p:stCondLst>
                                    <p:cond delay="1800"/>
                                  </p:stCondLst>
                                  <p:childTnLst>
                                    <p:animMotion origin="layout" path="M -8.33333E-7 4.93827E-6 L -0.69375 0.72777 " pathEditMode="relative" rAng="0" ptsTypes="AA">
                                      <p:cBhvr>
                                        <p:cTn id="135" dur="1000" spd="-100000" fill="hold"/>
                                        <p:tgtEl>
                                          <p:spTgt spid="117"/>
                                        </p:tgtEl>
                                        <p:attrNameLst>
                                          <p:attrName>ppt_x</p:attrName>
                                          <p:attrName>ppt_y</p:attrName>
                                        </p:attrNameLst>
                                      </p:cBhvr>
                                      <p:rCtr x="-34688" y="36389"/>
                                    </p:animMotion>
                                  </p:childTnLst>
                                </p:cTn>
                              </p:par>
                            </p:childTnLst>
                          </p:cTn>
                        </p:par>
                        <p:par>
                          <p:cTn id="136" fill="hold">
                            <p:stCondLst>
                              <p:cond delay="500"/>
                            </p:stCondLst>
                            <p:childTnLst>
                              <p:par>
                                <p:cTn id="137" presetID="12" presetClass="entr" presetSubtype="8" fill="hold" grpId="0" nodeType="afterEffect">
                                  <p:stCondLst>
                                    <p:cond delay="0"/>
                                  </p:stCondLst>
                                  <p:childTnLst>
                                    <p:set>
                                      <p:cBhvr>
                                        <p:cTn id="138" dur="1" fill="hold">
                                          <p:stCondLst>
                                            <p:cond delay="0"/>
                                          </p:stCondLst>
                                        </p:cTn>
                                        <p:tgtEl>
                                          <p:spTgt spid="61"/>
                                        </p:tgtEl>
                                        <p:attrNameLst>
                                          <p:attrName>style.visibility</p:attrName>
                                        </p:attrNameLst>
                                      </p:cBhvr>
                                      <p:to>
                                        <p:strVal val="visible"/>
                                      </p:to>
                                    </p:set>
                                    <p:anim calcmode="lin" valueType="num">
                                      <p:cBhvr additive="base">
                                        <p:cTn id="139" dur="500"/>
                                        <p:tgtEl>
                                          <p:spTgt spid="61"/>
                                        </p:tgtEl>
                                        <p:attrNameLst>
                                          <p:attrName>ppt_x</p:attrName>
                                        </p:attrNameLst>
                                      </p:cBhvr>
                                      <p:tavLst>
                                        <p:tav tm="0">
                                          <p:val>
                                            <p:strVal val="#ppt_x-#ppt_w*1.125000"/>
                                          </p:val>
                                        </p:tav>
                                        <p:tav tm="100000">
                                          <p:val>
                                            <p:strVal val="#ppt_x"/>
                                          </p:val>
                                        </p:tav>
                                      </p:tavLst>
                                    </p:anim>
                                    <p:animEffect transition="in" filter="wipe(right)">
                                      <p:cBhvr>
                                        <p:cTn id="140" dur="500"/>
                                        <p:tgtEl>
                                          <p:spTgt spid="61"/>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62"/>
                                        </p:tgtEl>
                                        <p:attrNameLst>
                                          <p:attrName>style.visibility</p:attrName>
                                        </p:attrNameLst>
                                      </p:cBhvr>
                                      <p:to>
                                        <p:strVal val="visible"/>
                                      </p:to>
                                    </p:set>
                                    <p:anim calcmode="lin" valueType="num">
                                      <p:cBhvr additive="base">
                                        <p:cTn id="143" dur="500"/>
                                        <p:tgtEl>
                                          <p:spTgt spid="62"/>
                                        </p:tgtEl>
                                        <p:attrNameLst>
                                          <p:attrName>ppt_x</p:attrName>
                                        </p:attrNameLst>
                                      </p:cBhvr>
                                      <p:tavLst>
                                        <p:tav tm="0">
                                          <p:val>
                                            <p:strVal val="#ppt_x-#ppt_w*1.125000"/>
                                          </p:val>
                                        </p:tav>
                                        <p:tav tm="100000">
                                          <p:val>
                                            <p:strVal val="#ppt_x"/>
                                          </p:val>
                                        </p:tav>
                                      </p:tavLst>
                                    </p:anim>
                                    <p:animEffect transition="in" filter="wipe(right)">
                                      <p:cBhvr>
                                        <p:cTn id="144" dur="500"/>
                                        <p:tgtEl>
                                          <p:spTgt spid="62"/>
                                        </p:tgtEl>
                                      </p:cBhvr>
                                    </p:animEffect>
                                  </p:childTnLst>
                                </p:cTn>
                              </p:par>
                              <p:par>
                                <p:cTn id="145" presetID="12" presetClass="entr" presetSubtype="8" fill="hold" grpId="0" nodeType="withEffect">
                                  <p:stCondLst>
                                    <p:cond delay="0"/>
                                  </p:stCondLst>
                                  <p:childTnLst>
                                    <p:set>
                                      <p:cBhvr>
                                        <p:cTn id="146" dur="1" fill="hold">
                                          <p:stCondLst>
                                            <p:cond delay="0"/>
                                          </p:stCondLst>
                                        </p:cTn>
                                        <p:tgtEl>
                                          <p:spTgt spid="63"/>
                                        </p:tgtEl>
                                        <p:attrNameLst>
                                          <p:attrName>style.visibility</p:attrName>
                                        </p:attrNameLst>
                                      </p:cBhvr>
                                      <p:to>
                                        <p:strVal val="visible"/>
                                      </p:to>
                                    </p:set>
                                    <p:anim calcmode="lin" valueType="num">
                                      <p:cBhvr additive="base">
                                        <p:cTn id="147" dur="500"/>
                                        <p:tgtEl>
                                          <p:spTgt spid="63"/>
                                        </p:tgtEl>
                                        <p:attrNameLst>
                                          <p:attrName>ppt_x</p:attrName>
                                        </p:attrNameLst>
                                      </p:cBhvr>
                                      <p:tavLst>
                                        <p:tav tm="0">
                                          <p:val>
                                            <p:strVal val="#ppt_x-#ppt_w*1.125000"/>
                                          </p:val>
                                        </p:tav>
                                        <p:tav tm="100000">
                                          <p:val>
                                            <p:strVal val="#ppt_x"/>
                                          </p:val>
                                        </p:tav>
                                      </p:tavLst>
                                    </p:anim>
                                    <p:animEffect transition="in" filter="wipe(right)">
                                      <p:cBhvr>
                                        <p:cTn id="148" dur="500"/>
                                        <p:tgtEl>
                                          <p:spTgt spid="63"/>
                                        </p:tgtEl>
                                      </p:cBhvr>
                                    </p:animEffect>
                                  </p:childTnLst>
                                </p:cTn>
                              </p:par>
                              <p:par>
                                <p:cTn id="149" presetID="12" presetClass="entr" presetSubtype="2" fill="hold" grpId="0" nodeType="withEffect">
                                  <p:stCondLst>
                                    <p:cond delay="0"/>
                                  </p:stCondLst>
                                  <p:childTnLst>
                                    <p:set>
                                      <p:cBhvr>
                                        <p:cTn id="150" dur="1" fill="hold">
                                          <p:stCondLst>
                                            <p:cond delay="0"/>
                                          </p:stCondLst>
                                        </p:cTn>
                                        <p:tgtEl>
                                          <p:spTgt spid="60"/>
                                        </p:tgtEl>
                                        <p:attrNameLst>
                                          <p:attrName>style.visibility</p:attrName>
                                        </p:attrNameLst>
                                      </p:cBhvr>
                                      <p:to>
                                        <p:strVal val="visible"/>
                                      </p:to>
                                    </p:set>
                                    <p:anim calcmode="lin" valueType="num">
                                      <p:cBhvr additive="base">
                                        <p:cTn id="151" dur="500"/>
                                        <p:tgtEl>
                                          <p:spTgt spid="60"/>
                                        </p:tgtEl>
                                        <p:attrNameLst>
                                          <p:attrName>ppt_x</p:attrName>
                                        </p:attrNameLst>
                                      </p:cBhvr>
                                      <p:tavLst>
                                        <p:tav tm="0">
                                          <p:val>
                                            <p:strVal val="#ppt_x+#ppt_w*1.125000"/>
                                          </p:val>
                                        </p:tav>
                                        <p:tav tm="100000">
                                          <p:val>
                                            <p:strVal val="#ppt_x"/>
                                          </p:val>
                                        </p:tav>
                                      </p:tavLst>
                                    </p:anim>
                                    <p:animEffect transition="in" filter="wipe(left)">
                                      <p:cBhvr>
                                        <p:cTn id="152" dur="500"/>
                                        <p:tgtEl>
                                          <p:spTgt spid="60"/>
                                        </p:tgtEl>
                                      </p:cBhvr>
                                    </p:animEffect>
                                  </p:childTnLst>
                                </p:cTn>
                              </p:par>
                              <p:par>
                                <p:cTn id="153" presetID="12" presetClass="entr" presetSubtype="2" fill="hold" grpId="0" nodeType="withEffect">
                                  <p:stCondLst>
                                    <p:cond delay="0"/>
                                  </p:stCondLst>
                                  <p:childTnLst>
                                    <p:set>
                                      <p:cBhvr>
                                        <p:cTn id="154" dur="1" fill="hold">
                                          <p:stCondLst>
                                            <p:cond delay="0"/>
                                          </p:stCondLst>
                                        </p:cTn>
                                        <p:tgtEl>
                                          <p:spTgt spid="59"/>
                                        </p:tgtEl>
                                        <p:attrNameLst>
                                          <p:attrName>style.visibility</p:attrName>
                                        </p:attrNameLst>
                                      </p:cBhvr>
                                      <p:to>
                                        <p:strVal val="visible"/>
                                      </p:to>
                                    </p:set>
                                    <p:anim calcmode="lin" valueType="num">
                                      <p:cBhvr additive="base">
                                        <p:cTn id="155" dur="500"/>
                                        <p:tgtEl>
                                          <p:spTgt spid="59"/>
                                        </p:tgtEl>
                                        <p:attrNameLst>
                                          <p:attrName>ppt_x</p:attrName>
                                        </p:attrNameLst>
                                      </p:cBhvr>
                                      <p:tavLst>
                                        <p:tav tm="0">
                                          <p:val>
                                            <p:strVal val="#ppt_x+#ppt_w*1.125000"/>
                                          </p:val>
                                        </p:tav>
                                        <p:tav tm="100000">
                                          <p:val>
                                            <p:strVal val="#ppt_x"/>
                                          </p:val>
                                        </p:tav>
                                      </p:tavLst>
                                    </p:anim>
                                    <p:animEffect transition="in" filter="wipe(left)">
                                      <p:cBhvr>
                                        <p:cTn id="156" dur="500"/>
                                        <p:tgtEl>
                                          <p:spTgt spid="59"/>
                                        </p:tgtEl>
                                      </p:cBhvr>
                                    </p:animEffect>
                                  </p:childTnLst>
                                </p:cTn>
                              </p:par>
                              <p:par>
                                <p:cTn id="157" presetID="12" presetClass="entr" presetSubtype="2" fill="hold" grpId="0" nodeType="withEffect">
                                  <p:stCondLst>
                                    <p:cond delay="0"/>
                                  </p:stCondLst>
                                  <p:childTnLst>
                                    <p:set>
                                      <p:cBhvr>
                                        <p:cTn id="158" dur="1" fill="hold">
                                          <p:stCondLst>
                                            <p:cond delay="0"/>
                                          </p:stCondLst>
                                        </p:cTn>
                                        <p:tgtEl>
                                          <p:spTgt spid="58"/>
                                        </p:tgtEl>
                                        <p:attrNameLst>
                                          <p:attrName>style.visibility</p:attrName>
                                        </p:attrNameLst>
                                      </p:cBhvr>
                                      <p:to>
                                        <p:strVal val="visible"/>
                                      </p:to>
                                    </p:set>
                                    <p:anim calcmode="lin" valueType="num">
                                      <p:cBhvr additive="base">
                                        <p:cTn id="159" dur="500"/>
                                        <p:tgtEl>
                                          <p:spTgt spid="58"/>
                                        </p:tgtEl>
                                        <p:attrNameLst>
                                          <p:attrName>ppt_x</p:attrName>
                                        </p:attrNameLst>
                                      </p:cBhvr>
                                      <p:tavLst>
                                        <p:tav tm="0">
                                          <p:val>
                                            <p:strVal val="#ppt_x+#ppt_w*1.125000"/>
                                          </p:val>
                                        </p:tav>
                                        <p:tav tm="100000">
                                          <p:val>
                                            <p:strVal val="#ppt_x"/>
                                          </p:val>
                                        </p:tav>
                                      </p:tavLst>
                                    </p:anim>
                                    <p:animEffect transition="in" filter="wipe(left)">
                                      <p:cBhvr>
                                        <p:cTn id="160" dur="500"/>
                                        <p:tgtEl>
                                          <p:spTgt spid="58"/>
                                        </p:tgtEl>
                                      </p:cBhvr>
                                    </p:animEffect>
                                  </p:childTnLst>
                                </p:cTn>
                              </p:par>
                              <p:par>
                                <p:cTn id="161" presetID="12" presetClass="entr" presetSubtype="4" fill="hold" grpId="0" nodeType="withEffect">
                                  <p:stCondLst>
                                    <p:cond delay="0"/>
                                  </p:stCondLst>
                                  <p:childTnLst>
                                    <p:set>
                                      <p:cBhvr>
                                        <p:cTn id="162" dur="1" fill="hold">
                                          <p:stCondLst>
                                            <p:cond delay="0"/>
                                          </p:stCondLst>
                                        </p:cTn>
                                        <p:tgtEl>
                                          <p:spTgt spid="57"/>
                                        </p:tgtEl>
                                        <p:attrNameLst>
                                          <p:attrName>style.visibility</p:attrName>
                                        </p:attrNameLst>
                                      </p:cBhvr>
                                      <p:to>
                                        <p:strVal val="visible"/>
                                      </p:to>
                                    </p:set>
                                    <p:anim calcmode="lin" valueType="num">
                                      <p:cBhvr additive="base">
                                        <p:cTn id="163" dur="500"/>
                                        <p:tgtEl>
                                          <p:spTgt spid="57"/>
                                        </p:tgtEl>
                                        <p:attrNameLst>
                                          <p:attrName>ppt_y</p:attrName>
                                        </p:attrNameLst>
                                      </p:cBhvr>
                                      <p:tavLst>
                                        <p:tav tm="0">
                                          <p:val>
                                            <p:strVal val="#ppt_y+#ppt_h*1.125000"/>
                                          </p:val>
                                        </p:tav>
                                        <p:tav tm="100000">
                                          <p:val>
                                            <p:strVal val="#ppt_y"/>
                                          </p:val>
                                        </p:tav>
                                      </p:tavLst>
                                    </p:anim>
                                    <p:animEffect transition="in" filter="wipe(up)">
                                      <p:cBhvr>
                                        <p:cTn id="164" dur="500"/>
                                        <p:tgtEl>
                                          <p:spTgt spid="57"/>
                                        </p:tgtEl>
                                      </p:cBhvr>
                                    </p:animEffect>
                                  </p:childTnLst>
                                </p:cTn>
                              </p:par>
                              <p:par>
                                <p:cTn id="165" presetID="12" presetClass="entr" presetSubtype="1" fill="hold" grpId="0" nodeType="withEffect">
                                  <p:stCondLst>
                                    <p:cond delay="0"/>
                                  </p:stCondLst>
                                  <p:childTnLst>
                                    <p:set>
                                      <p:cBhvr>
                                        <p:cTn id="166" dur="1" fill="hold">
                                          <p:stCondLst>
                                            <p:cond delay="0"/>
                                          </p:stCondLst>
                                        </p:cTn>
                                        <p:tgtEl>
                                          <p:spTgt spid="53"/>
                                        </p:tgtEl>
                                        <p:attrNameLst>
                                          <p:attrName>style.visibility</p:attrName>
                                        </p:attrNameLst>
                                      </p:cBhvr>
                                      <p:to>
                                        <p:strVal val="visible"/>
                                      </p:to>
                                    </p:set>
                                    <p:anim calcmode="lin" valueType="num">
                                      <p:cBhvr additive="base">
                                        <p:cTn id="167" dur="500"/>
                                        <p:tgtEl>
                                          <p:spTgt spid="53"/>
                                        </p:tgtEl>
                                        <p:attrNameLst>
                                          <p:attrName>ppt_y</p:attrName>
                                        </p:attrNameLst>
                                      </p:cBhvr>
                                      <p:tavLst>
                                        <p:tav tm="0">
                                          <p:val>
                                            <p:strVal val="#ppt_y-#ppt_h*1.125000"/>
                                          </p:val>
                                        </p:tav>
                                        <p:tav tm="100000">
                                          <p:val>
                                            <p:strVal val="#ppt_y"/>
                                          </p:val>
                                        </p:tav>
                                      </p:tavLst>
                                    </p:anim>
                                    <p:animEffect transition="in" filter="wipe(down)">
                                      <p:cBhvr>
                                        <p:cTn id="168" dur="500"/>
                                        <p:tgtEl>
                                          <p:spTgt spid="53"/>
                                        </p:tgtEl>
                                      </p:cBhvr>
                                    </p:animEffect>
                                  </p:childTnLst>
                                </p:cTn>
                              </p:par>
                              <p:par>
                                <p:cTn id="169" presetID="12" presetClass="entr" presetSubtype="2" fill="hold" grpId="0" nodeType="withEffect">
                                  <p:stCondLst>
                                    <p:cond delay="0"/>
                                  </p:stCondLst>
                                  <p:childTnLst>
                                    <p:set>
                                      <p:cBhvr>
                                        <p:cTn id="170" dur="1" fill="hold">
                                          <p:stCondLst>
                                            <p:cond delay="0"/>
                                          </p:stCondLst>
                                        </p:cTn>
                                        <p:tgtEl>
                                          <p:spTgt spid="52"/>
                                        </p:tgtEl>
                                        <p:attrNameLst>
                                          <p:attrName>style.visibility</p:attrName>
                                        </p:attrNameLst>
                                      </p:cBhvr>
                                      <p:to>
                                        <p:strVal val="visible"/>
                                      </p:to>
                                    </p:set>
                                    <p:anim calcmode="lin" valueType="num">
                                      <p:cBhvr additive="base">
                                        <p:cTn id="171" dur="500"/>
                                        <p:tgtEl>
                                          <p:spTgt spid="52"/>
                                        </p:tgtEl>
                                        <p:attrNameLst>
                                          <p:attrName>ppt_x</p:attrName>
                                        </p:attrNameLst>
                                      </p:cBhvr>
                                      <p:tavLst>
                                        <p:tav tm="0">
                                          <p:val>
                                            <p:strVal val="#ppt_x+#ppt_w*1.125000"/>
                                          </p:val>
                                        </p:tav>
                                        <p:tav tm="100000">
                                          <p:val>
                                            <p:strVal val="#ppt_x"/>
                                          </p:val>
                                        </p:tav>
                                      </p:tavLst>
                                    </p:anim>
                                    <p:animEffect transition="in" filter="wipe(left)">
                                      <p:cBhvr>
                                        <p:cTn id="172" dur="500"/>
                                        <p:tgtEl>
                                          <p:spTgt spid="52"/>
                                        </p:tgtEl>
                                      </p:cBhvr>
                                    </p:animEffect>
                                  </p:childTnLst>
                                </p:cTn>
                              </p:par>
                              <p:par>
                                <p:cTn id="173" presetID="12" presetClass="entr" presetSubtype="8" fill="hold" grpId="0"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additive="base">
                                        <p:cTn id="175" dur="500"/>
                                        <p:tgtEl>
                                          <p:spTgt spid="56"/>
                                        </p:tgtEl>
                                        <p:attrNameLst>
                                          <p:attrName>ppt_x</p:attrName>
                                        </p:attrNameLst>
                                      </p:cBhvr>
                                      <p:tavLst>
                                        <p:tav tm="0">
                                          <p:val>
                                            <p:strVal val="#ppt_x-#ppt_w*1.125000"/>
                                          </p:val>
                                        </p:tav>
                                        <p:tav tm="100000">
                                          <p:val>
                                            <p:strVal val="#ppt_x"/>
                                          </p:val>
                                        </p:tav>
                                      </p:tavLst>
                                    </p:anim>
                                    <p:animEffect transition="in" filter="wipe(right)">
                                      <p:cBhvr>
                                        <p:cTn id="176" dur="500"/>
                                        <p:tgtEl>
                                          <p:spTgt spid="56"/>
                                        </p:tgtEl>
                                      </p:cBhvr>
                                    </p:animEffect>
                                  </p:childTnLst>
                                </p:cTn>
                              </p:par>
                              <p:par>
                                <p:cTn id="177" presetID="12" presetClass="entr" presetSubtype="8" fill="hold" grpId="0" nodeType="withEffect">
                                  <p:stCondLst>
                                    <p:cond delay="0"/>
                                  </p:stCondLst>
                                  <p:childTnLst>
                                    <p:set>
                                      <p:cBhvr>
                                        <p:cTn id="178" dur="1" fill="hold">
                                          <p:stCondLst>
                                            <p:cond delay="0"/>
                                          </p:stCondLst>
                                        </p:cTn>
                                        <p:tgtEl>
                                          <p:spTgt spid="55"/>
                                        </p:tgtEl>
                                        <p:attrNameLst>
                                          <p:attrName>style.visibility</p:attrName>
                                        </p:attrNameLst>
                                      </p:cBhvr>
                                      <p:to>
                                        <p:strVal val="visible"/>
                                      </p:to>
                                    </p:set>
                                    <p:anim calcmode="lin" valueType="num">
                                      <p:cBhvr additive="base">
                                        <p:cTn id="179" dur="500"/>
                                        <p:tgtEl>
                                          <p:spTgt spid="55"/>
                                        </p:tgtEl>
                                        <p:attrNameLst>
                                          <p:attrName>ppt_x</p:attrName>
                                        </p:attrNameLst>
                                      </p:cBhvr>
                                      <p:tavLst>
                                        <p:tav tm="0">
                                          <p:val>
                                            <p:strVal val="#ppt_x-#ppt_w*1.125000"/>
                                          </p:val>
                                        </p:tav>
                                        <p:tav tm="100000">
                                          <p:val>
                                            <p:strVal val="#ppt_x"/>
                                          </p:val>
                                        </p:tav>
                                      </p:tavLst>
                                    </p:anim>
                                    <p:animEffect transition="in" filter="wipe(right)">
                                      <p:cBhvr>
                                        <p:cTn id="180" dur="500"/>
                                        <p:tgtEl>
                                          <p:spTgt spid="55"/>
                                        </p:tgtEl>
                                      </p:cBhvr>
                                    </p:animEffect>
                                  </p:childTnLst>
                                </p:cTn>
                              </p:par>
                              <p:par>
                                <p:cTn id="181" presetID="12" presetClass="entr" presetSubtype="8" fill="hold" grpId="0" nodeType="withEffect">
                                  <p:stCondLst>
                                    <p:cond delay="0"/>
                                  </p:stCondLst>
                                  <p:childTnLst>
                                    <p:set>
                                      <p:cBhvr>
                                        <p:cTn id="182" dur="1" fill="hold">
                                          <p:stCondLst>
                                            <p:cond delay="0"/>
                                          </p:stCondLst>
                                        </p:cTn>
                                        <p:tgtEl>
                                          <p:spTgt spid="54"/>
                                        </p:tgtEl>
                                        <p:attrNameLst>
                                          <p:attrName>style.visibility</p:attrName>
                                        </p:attrNameLst>
                                      </p:cBhvr>
                                      <p:to>
                                        <p:strVal val="visible"/>
                                      </p:to>
                                    </p:set>
                                    <p:anim calcmode="lin" valueType="num">
                                      <p:cBhvr additive="base">
                                        <p:cTn id="183" dur="500"/>
                                        <p:tgtEl>
                                          <p:spTgt spid="54"/>
                                        </p:tgtEl>
                                        <p:attrNameLst>
                                          <p:attrName>ppt_x</p:attrName>
                                        </p:attrNameLst>
                                      </p:cBhvr>
                                      <p:tavLst>
                                        <p:tav tm="0">
                                          <p:val>
                                            <p:strVal val="#ppt_x-#ppt_w*1.125000"/>
                                          </p:val>
                                        </p:tav>
                                        <p:tav tm="100000">
                                          <p:val>
                                            <p:strVal val="#ppt_x"/>
                                          </p:val>
                                        </p:tav>
                                      </p:tavLst>
                                    </p:anim>
                                    <p:animEffect transition="in" filter="wipe(right)">
                                      <p:cBhvr>
                                        <p:cTn id="184" dur="500"/>
                                        <p:tgtEl>
                                          <p:spTgt spid="54"/>
                                        </p:tgtEl>
                                      </p:cBhvr>
                                    </p:animEffect>
                                  </p:childTnLst>
                                </p:cTn>
                              </p:par>
                              <p:par>
                                <p:cTn id="185" presetID="12" presetClass="entr" presetSubtype="2" fill="hold" grpId="0" nodeType="withEffect">
                                  <p:stCondLst>
                                    <p:cond delay="0"/>
                                  </p:stCondLst>
                                  <p:childTnLst>
                                    <p:set>
                                      <p:cBhvr>
                                        <p:cTn id="186" dur="1" fill="hold">
                                          <p:stCondLst>
                                            <p:cond delay="0"/>
                                          </p:stCondLst>
                                        </p:cTn>
                                        <p:tgtEl>
                                          <p:spTgt spid="51"/>
                                        </p:tgtEl>
                                        <p:attrNameLst>
                                          <p:attrName>style.visibility</p:attrName>
                                        </p:attrNameLst>
                                      </p:cBhvr>
                                      <p:to>
                                        <p:strVal val="visible"/>
                                      </p:to>
                                    </p:set>
                                    <p:anim calcmode="lin" valueType="num">
                                      <p:cBhvr additive="base">
                                        <p:cTn id="187" dur="500"/>
                                        <p:tgtEl>
                                          <p:spTgt spid="51"/>
                                        </p:tgtEl>
                                        <p:attrNameLst>
                                          <p:attrName>ppt_x</p:attrName>
                                        </p:attrNameLst>
                                      </p:cBhvr>
                                      <p:tavLst>
                                        <p:tav tm="0">
                                          <p:val>
                                            <p:strVal val="#ppt_x+#ppt_w*1.125000"/>
                                          </p:val>
                                        </p:tav>
                                        <p:tav tm="100000">
                                          <p:val>
                                            <p:strVal val="#ppt_x"/>
                                          </p:val>
                                        </p:tav>
                                      </p:tavLst>
                                    </p:anim>
                                    <p:animEffect transition="in" filter="wipe(left)">
                                      <p:cBhvr>
                                        <p:cTn id="188" dur="500"/>
                                        <p:tgtEl>
                                          <p:spTgt spid="51"/>
                                        </p:tgtEl>
                                      </p:cBhvr>
                                    </p:animEffect>
                                  </p:childTnLst>
                                </p:cTn>
                              </p:par>
                              <p:par>
                                <p:cTn id="189" presetID="12" presetClass="entr" presetSubtype="2" fill="hold" grpId="0" nodeType="withEffect">
                                  <p:stCondLst>
                                    <p:cond delay="0"/>
                                  </p:stCondLst>
                                  <p:childTnLst>
                                    <p:set>
                                      <p:cBhvr>
                                        <p:cTn id="190" dur="1" fill="hold">
                                          <p:stCondLst>
                                            <p:cond delay="0"/>
                                          </p:stCondLst>
                                        </p:cTn>
                                        <p:tgtEl>
                                          <p:spTgt spid="50"/>
                                        </p:tgtEl>
                                        <p:attrNameLst>
                                          <p:attrName>style.visibility</p:attrName>
                                        </p:attrNameLst>
                                      </p:cBhvr>
                                      <p:to>
                                        <p:strVal val="visible"/>
                                      </p:to>
                                    </p:set>
                                    <p:anim calcmode="lin" valueType="num">
                                      <p:cBhvr additive="base">
                                        <p:cTn id="191" dur="500"/>
                                        <p:tgtEl>
                                          <p:spTgt spid="50"/>
                                        </p:tgtEl>
                                        <p:attrNameLst>
                                          <p:attrName>ppt_x</p:attrName>
                                        </p:attrNameLst>
                                      </p:cBhvr>
                                      <p:tavLst>
                                        <p:tav tm="0">
                                          <p:val>
                                            <p:strVal val="#ppt_x+#ppt_w*1.125000"/>
                                          </p:val>
                                        </p:tav>
                                        <p:tav tm="100000">
                                          <p:val>
                                            <p:strVal val="#ppt_x"/>
                                          </p:val>
                                        </p:tav>
                                      </p:tavLst>
                                    </p:anim>
                                    <p:animEffect transition="in" filter="wipe(left)">
                                      <p:cBhvr>
                                        <p:cTn id="192" dur="500"/>
                                        <p:tgtEl>
                                          <p:spTgt spid="50"/>
                                        </p:tgtEl>
                                      </p:cBhvr>
                                    </p:animEffect>
                                  </p:childTnLst>
                                </p:cTn>
                              </p:par>
                            </p:childTnLst>
                          </p:cTn>
                        </p:par>
                        <p:par>
                          <p:cTn id="193" fill="hold">
                            <p:stCondLst>
                              <p:cond delay="1000"/>
                            </p:stCondLst>
                            <p:childTnLst>
                              <p:par>
                                <p:cTn id="194" presetID="18" presetClass="entr" presetSubtype="12" fill="hold" grpId="0" nodeType="afterEffect">
                                  <p:stCondLst>
                                    <p:cond delay="0"/>
                                  </p:stCondLst>
                                  <p:childTnLst>
                                    <p:set>
                                      <p:cBhvr>
                                        <p:cTn id="195" dur="1" fill="hold">
                                          <p:stCondLst>
                                            <p:cond delay="0"/>
                                          </p:stCondLst>
                                        </p:cTn>
                                        <p:tgtEl>
                                          <p:spTgt spid="135"/>
                                        </p:tgtEl>
                                        <p:attrNameLst>
                                          <p:attrName>style.visibility</p:attrName>
                                        </p:attrNameLst>
                                      </p:cBhvr>
                                      <p:to>
                                        <p:strVal val="visible"/>
                                      </p:to>
                                    </p:set>
                                    <p:animEffect transition="in" filter="strips(downLeft)">
                                      <p:cBhvr>
                                        <p:cTn id="196" dur="500"/>
                                        <p:tgtEl>
                                          <p:spTgt spid="135"/>
                                        </p:tgtEl>
                                      </p:cBhvr>
                                    </p:animEffect>
                                  </p:childTnLst>
                                </p:cTn>
                              </p:par>
                            </p:childTnLst>
                          </p:cTn>
                        </p:par>
                        <p:par>
                          <p:cTn id="197" fill="hold">
                            <p:stCondLst>
                              <p:cond delay="1500"/>
                            </p:stCondLst>
                            <p:childTnLst>
                              <p:par>
                                <p:cTn id="198" presetID="10" presetClass="entr" presetSubtype="0" fill="hold" grpId="0" nodeType="afterEffect">
                                  <p:stCondLst>
                                    <p:cond delay="0"/>
                                  </p:stCondLst>
                                  <p:childTnLst>
                                    <p:set>
                                      <p:cBhvr>
                                        <p:cTn id="199" dur="1" fill="hold">
                                          <p:stCondLst>
                                            <p:cond delay="0"/>
                                          </p:stCondLst>
                                        </p:cTn>
                                        <p:tgtEl>
                                          <p:spTgt spid="136"/>
                                        </p:tgtEl>
                                        <p:attrNameLst>
                                          <p:attrName>style.visibility</p:attrName>
                                        </p:attrNameLst>
                                      </p:cBhvr>
                                      <p:to>
                                        <p:strVal val="visible"/>
                                      </p:to>
                                    </p:set>
                                    <p:animEffect transition="in" filter="fade">
                                      <p:cBhvr>
                                        <p:cTn id="200" dur="2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135" grpId="0"/>
      <p:bldP spid="36" grpId="0" animBg="1"/>
      <p:bldP spid="36" grpId="1" animBg="1"/>
      <p:bldP spid="36" grpId="2" animBg="1"/>
      <p:bldP spid="39" grpId="0" animBg="1"/>
      <p:bldP spid="39" grpId="1" animBg="1"/>
      <p:bldP spid="39" grpId="2" animBg="1"/>
      <p:bldP spid="40" grpId="0" animBg="1"/>
      <p:bldP spid="40" grpId="1" animBg="1"/>
      <p:bldP spid="40" grpId="2" animBg="1"/>
      <p:bldP spid="43" grpId="0" animBg="1"/>
      <p:bldP spid="43" grpId="1" animBg="1"/>
      <p:bldP spid="43" grpId="2" animBg="1"/>
      <p:bldP spid="44" grpId="0" animBg="1"/>
      <p:bldP spid="44" grpId="1" animBg="1"/>
      <p:bldP spid="44" grpId="2" animBg="1"/>
      <p:bldP spid="47" grpId="0" animBg="1"/>
      <p:bldP spid="47" grpId="1" animBg="1"/>
      <p:bldP spid="47" grpId="2" animBg="1"/>
      <p:bldP spid="48" grpId="0" animBg="1"/>
      <p:bldP spid="48" grpId="1" animBg="1"/>
      <p:bldP spid="48" grpId="2" animBg="1"/>
      <p:bldP spid="1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0732" y="1396434"/>
            <a:ext cx="4815742" cy="707886"/>
          </a:xfrm>
          <a:prstGeom prst="rect">
            <a:avLst/>
          </a:prstGeom>
          <a:noFill/>
        </p:spPr>
        <p:txBody>
          <a:bodyPr wrap="none" rtlCol="0">
            <a:spAutoFit/>
          </a:bodyPr>
          <a:lstStyle>
            <a:defPPr>
              <a:defRPr lang="zh-CN"/>
            </a:defPPr>
            <a:lvl1pPr>
              <a:defRPr sz="3600" b="1">
                <a:gradFill>
                  <a:gsLst>
                    <a:gs pos="0">
                      <a:schemeClr val="accent2"/>
                    </a:gs>
                    <a:gs pos="57000">
                      <a:schemeClr val="accent3"/>
                    </a:gs>
                    <a:gs pos="100000">
                      <a:schemeClr val="accent5"/>
                    </a:gs>
                  </a:gsLst>
                  <a:lin ang="8100000" scaled="0"/>
                </a:gradFill>
                <a:effectLst>
                  <a:outerShdw blurRad="50800" dist="25400" dir="8100000" algn="tr" rotWithShape="0">
                    <a:prstClr val="black">
                      <a:alpha val="40000"/>
                    </a:prstClr>
                  </a:outerShdw>
                </a:effectLst>
                <a:latin typeface="+mn-ea"/>
                <a:cs typeface="+mn-ea"/>
              </a:defRPr>
            </a:lvl1pPr>
          </a:lstStyle>
          <a:p>
            <a:r>
              <a:rPr lang="zh-CN" altLang="en-US" sz="4000" dirty="0">
                <a:solidFill>
                  <a:srgbClr val="43485D"/>
                </a:solidFill>
              </a:rPr>
              <a:t>课题现状及发展情况</a:t>
            </a:r>
            <a:endParaRPr lang="zh-CN" altLang="en-US" sz="4000" dirty="0">
              <a:solidFill>
                <a:srgbClr val="43485D"/>
              </a:solidFill>
            </a:endParaRPr>
          </a:p>
        </p:txBody>
      </p:sp>
      <p:grpSp>
        <p:nvGrpSpPr>
          <p:cNvPr id="3" name="组合 2"/>
          <p:cNvGrpSpPr/>
          <p:nvPr/>
        </p:nvGrpSpPr>
        <p:grpSpPr>
          <a:xfrm>
            <a:off x="954185" y="1083498"/>
            <a:ext cx="2649600" cy="2548800"/>
            <a:chOff x="1876433" y="1476843"/>
            <a:chExt cx="1380610" cy="1301106"/>
          </a:xfrm>
          <a:solidFill>
            <a:schemeClr val="bg1"/>
          </a:solidFill>
        </p:grpSpPr>
        <p:sp>
          <p:nvSpPr>
            <p:cNvPr id="5" name="椭圆 4"/>
            <p:cNvSpPr/>
            <p:nvPr/>
          </p:nvSpPr>
          <p:spPr>
            <a:xfrm>
              <a:off x="1876433" y="1476843"/>
              <a:ext cx="1301106" cy="1301106"/>
            </a:xfrm>
            <a:prstGeom prst="ellipse">
              <a:avLst/>
            </a:prstGeom>
            <a:blipFill dpi="0" rotWithShape="1">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57150">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dirty="0" smtClean="0">
                  <a:solidFill>
                    <a:schemeClr val="accent5"/>
                  </a:solidFill>
                  <a:cs typeface="+mn-ea"/>
                </a:rPr>
                <a:t>贰</a:t>
              </a:r>
              <a:endParaRPr lang="zh-CN" altLang="en-US" sz="8000" dirty="0">
                <a:solidFill>
                  <a:schemeClr val="accent5"/>
                </a:solidFill>
                <a:cs typeface="+mn-ea"/>
              </a:endParaRPr>
            </a:p>
          </p:txBody>
        </p:sp>
        <p:sp>
          <p:nvSpPr>
            <p:cNvPr id="16" name="KSO_Shape"/>
            <p:cNvSpPr/>
            <p:nvPr/>
          </p:nvSpPr>
          <p:spPr bwMode="auto">
            <a:xfrm>
              <a:off x="2569626" y="1834674"/>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noFill/>
            <a:ln>
              <a:noFill/>
            </a:ln>
            <a:effectLst>
              <a:outerShdw blurRad="139700" dist="889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endParaRPr>
            </a:p>
          </p:txBody>
        </p:sp>
      </p:grpSp>
      <p:sp>
        <p:nvSpPr>
          <p:cNvPr id="18" name="TextBox 17"/>
          <p:cNvSpPr txBox="1"/>
          <p:nvPr/>
        </p:nvSpPr>
        <p:spPr>
          <a:xfrm>
            <a:off x="4467919" y="2436314"/>
            <a:ext cx="1107996" cy="369332"/>
          </a:xfrm>
          <a:prstGeom prst="rect">
            <a:avLst/>
          </a:prstGeom>
          <a:noFill/>
        </p:spPr>
        <p:txBody>
          <a:bodyPr wrap="none" rtlCol="0">
            <a:spAutoFit/>
          </a:bodyPr>
          <a:lstStyle/>
          <a:p>
            <a:r>
              <a:rPr lang="zh-CN" altLang="en-US" dirty="0" smtClean="0">
                <a:solidFill>
                  <a:schemeClr val="accent5"/>
                </a:solidFill>
                <a:latin typeface="+mn-ea"/>
                <a:cs typeface="+mn-ea"/>
              </a:rPr>
              <a:t>课题现状</a:t>
            </a:r>
            <a:endParaRPr lang="zh-CN" altLang="en-US" dirty="0">
              <a:solidFill>
                <a:schemeClr val="accent5"/>
              </a:solidFill>
              <a:latin typeface="+mn-ea"/>
              <a:cs typeface="+mn-ea"/>
            </a:endParaRPr>
          </a:p>
        </p:txBody>
      </p:sp>
      <p:sp>
        <p:nvSpPr>
          <p:cNvPr id="19" name="TextBox 18"/>
          <p:cNvSpPr txBox="1"/>
          <p:nvPr/>
        </p:nvSpPr>
        <p:spPr>
          <a:xfrm>
            <a:off x="4467919" y="2882907"/>
            <a:ext cx="1107996" cy="369332"/>
          </a:xfrm>
          <a:prstGeom prst="rect">
            <a:avLst/>
          </a:prstGeom>
          <a:noFill/>
        </p:spPr>
        <p:txBody>
          <a:bodyPr wrap="none" rtlCol="0">
            <a:spAutoFit/>
          </a:bodyPr>
          <a:lstStyle/>
          <a:p>
            <a:r>
              <a:rPr lang="zh-CN" altLang="en-US" dirty="0" smtClean="0">
                <a:solidFill>
                  <a:schemeClr val="accent5"/>
                </a:solidFill>
                <a:latin typeface="+mn-ea"/>
                <a:cs typeface="+mn-ea"/>
              </a:rPr>
              <a:t>发展情况</a:t>
            </a:r>
            <a:endParaRPr lang="zh-CN" altLang="en-US" dirty="0">
              <a:solidFill>
                <a:schemeClr val="accent5"/>
              </a:solidFill>
              <a:latin typeface="+mn-ea"/>
              <a:cs typeface="+mn-ea"/>
            </a:endParaRPr>
          </a:p>
        </p:txBody>
      </p:sp>
      <p:sp>
        <p:nvSpPr>
          <p:cNvPr id="20" name="TextBox 19"/>
          <p:cNvSpPr txBox="1"/>
          <p:nvPr/>
        </p:nvSpPr>
        <p:spPr>
          <a:xfrm>
            <a:off x="5551884" y="2483558"/>
            <a:ext cx="1276311" cy="276999"/>
          </a:xfrm>
          <a:prstGeom prst="rect">
            <a:avLst/>
          </a:prstGeom>
          <a:noFill/>
        </p:spPr>
        <p:txBody>
          <a:bodyPr wrap="none" rtlCol="0">
            <a:spAutoFit/>
          </a:bodyPr>
          <a:lstStyle/>
          <a:p>
            <a:r>
              <a:rPr lang="en-US" altLang="zh-CN" sz="1200" dirty="0" smtClean="0">
                <a:solidFill>
                  <a:srgbClr val="C00000"/>
                </a:solidFill>
                <a:latin typeface="+mn-ea"/>
                <a:cs typeface="+mn-ea"/>
              </a:rPr>
              <a:t>PRESENT SITUATION</a:t>
            </a:r>
            <a:endParaRPr lang="zh-CN" altLang="en-US" sz="1200" dirty="0">
              <a:solidFill>
                <a:srgbClr val="C00000"/>
              </a:solidFill>
              <a:latin typeface="+mn-ea"/>
              <a:cs typeface="+mn-ea"/>
            </a:endParaRPr>
          </a:p>
        </p:txBody>
      </p:sp>
      <p:sp>
        <p:nvSpPr>
          <p:cNvPr id="21" name="TextBox 20"/>
          <p:cNvSpPr txBox="1"/>
          <p:nvPr/>
        </p:nvSpPr>
        <p:spPr>
          <a:xfrm>
            <a:off x="5551884" y="2931326"/>
            <a:ext cx="936475" cy="276999"/>
          </a:xfrm>
          <a:prstGeom prst="rect">
            <a:avLst/>
          </a:prstGeom>
          <a:noFill/>
        </p:spPr>
        <p:txBody>
          <a:bodyPr wrap="none" rtlCol="0">
            <a:spAutoFit/>
          </a:bodyPr>
          <a:lstStyle/>
          <a:p>
            <a:r>
              <a:rPr lang="en-US" altLang="zh-CN" sz="1200" dirty="0" smtClean="0">
                <a:solidFill>
                  <a:srgbClr val="C00000"/>
                </a:solidFill>
                <a:latin typeface="+mn-ea"/>
                <a:cs typeface="+mn-ea"/>
              </a:rPr>
              <a:t>DEVELOPMENT</a:t>
            </a:r>
            <a:endParaRPr lang="zh-CN" altLang="en-US" sz="1200" dirty="0">
              <a:solidFill>
                <a:srgbClr val="C00000"/>
              </a:solidFill>
              <a:latin typeface="+mn-ea"/>
              <a:cs typeface="+mn-ea"/>
            </a:endParaRPr>
          </a:p>
        </p:txBody>
      </p:sp>
      <p:sp>
        <p:nvSpPr>
          <p:cNvPr id="22" name="椭圆 21"/>
          <p:cNvSpPr/>
          <p:nvPr/>
        </p:nvSpPr>
        <p:spPr>
          <a:xfrm>
            <a:off x="4174031" y="2463812"/>
            <a:ext cx="274777" cy="274777"/>
          </a:xfrm>
          <a:prstGeom prst="ellipse">
            <a:avLst/>
          </a:prstGeom>
          <a:blipFill dpi="0"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cs typeface="+mn-ea"/>
            </a:endParaRPr>
          </a:p>
        </p:txBody>
      </p:sp>
      <p:sp>
        <p:nvSpPr>
          <p:cNvPr id="23" name="椭圆 22"/>
          <p:cNvSpPr/>
          <p:nvPr/>
        </p:nvSpPr>
        <p:spPr>
          <a:xfrm>
            <a:off x="4174031" y="2901175"/>
            <a:ext cx="274777" cy="274777"/>
          </a:xfrm>
          <a:prstGeom prst="ellipse">
            <a:avLst/>
          </a:prstGeom>
          <a:blipFill dpi="0"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cs typeface="+mn-ea"/>
            </a:endParaRPr>
          </a:p>
        </p:txBody>
      </p:sp>
      <p:sp>
        <p:nvSpPr>
          <p:cNvPr id="15"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p:tgtEl>
                                          <p:spTgt spid="22"/>
                                        </p:tgtEl>
                                        <p:attrNameLst>
                                          <p:attrName>ppt_x</p:attrName>
                                        </p:attrNameLst>
                                      </p:cBhvr>
                                      <p:tavLst>
                                        <p:tav tm="0">
                                          <p:val>
                                            <p:strVal val="#ppt_x-#ppt_w*1.125000"/>
                                          </p:val>
                                        </p:tav>
                                        <p:tav tm="100000">
                                          <p:val>
                                            <p:strVal val="#ppt_x"/>
                                          </p:val>
                                        </p:tav>
                                      </p:tavLst>
                                    </p:anim>
                                    <p:animEffect transition="in" filter="wipe(right)">
                                      <p:cBhvr>
                                        <p:cTn id="16" dur="500"/>
                                        <p:tgtEl>
                                          <p:spTgt spid="22"/>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ppt_x</p:attrName>
                                        </p:attrNameLst>
                                      </p:cBhvr>
                                      <p:tavLst>
                                        <p:tav tm="0">
                                          <p:val>
                                            <p:strVal val="#ppt_x-#ppt_w*1.125000"/>
                                          </p:val>
                                        </p:tav>
                                        <p:tav tm="100000">
                                          <p:val>
                                            <p:strVal val="#ppt_x"/>
                                          </p:val>
                                        </p:tav>
                                      </p:tavLst>
                                    </p:anim>
                                    <p:animEffect transition="in" filter="wipe(right)">
                                      <p:cBhvr>
                                        <p:cTn id="20" dur="500"/>
                                        <p:tgtEl>
                                          <p:spTgt spid="23"/>
                                        </p:tgtEl>
                                      </p:cBhvr>
                                    </p:animEffect>
                                  </p:childTnLst>
                                </p:cTn>
                              </p:par>
                              <p:par>
                                <p:cTn id="21" presetID="12" presetClass="entr" presetSubtype="8" fill="hold" grpId="0" nodeType="withEffect">
                                  <p:stCondLst>
                                    <p:cond delay="3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p:tgtEl>
                                          <p:spTgt spid="18"/>
                                        </p:tgtEl>
                                        <p:attrNameLst>
                                          <p:attrName>ppt_x</p:attrName>
                                        </p:attrNameLst>
                                      </p:cBhvr>
                                      <p:tavLst>
                                        <p:tav tm="0">
                                          <p:val>
                                            <p:strVal val="#ppt_x-#ppt_w*1.125000"/>
                                          </p:val>
                                        </p:tav>
                                        <p:tav tm="100000">
                                          <p:val>
                                            <p:strVal val="#ppt_x"/>
                                          </p:val>
                                        </p:tav>
                                      </p:tavLst>
                                    </p:anim>
                                    <p:animEffect transition="in" filter="wipe(right)">
                                      <p:cBhvr>
                                        <p:cTn id="24" dur="500"/>
                                        <p:tgtEl>
                                          <p:spTgt spid="18"/>
                                        </p:tgtEl>
                                      </p:cBhvr>
                                    </p:animEffect>
                                  </p:childTnLst>
                                </p:cTn>
                              </p:par>
                              <p:par>
                                <p:cTn id="25" presetID="12" presetClass="entr" presetSubtype="8" fill="hold" grpId="0" nodeType="withEffect">
                                  <p:stCondLst>
                                    <p:cond delay="3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ppt_x</p:attrName>
                                        </p:attrNameLst>
                                      </p:cBhvr>
                                      <p:tavLst>
                                        <p:tav tm="0">
                                          <p:val>
                                            <p:strVal val="#ppt_x-#ppt_w*1.125000"/>
                                          </p:val>
                                        </p:tav>
                                        <p:tav tm="100000">
                                          <p:val>
                                            <p:strVal val="#ppt_x"/>
                                          </p:val>
                                        </p:tav>
                                      </p:tavLst>
                                    </p:anim>
                                    <p:animEffect transition="in" filter="wipe(right)">
                                      <p:cBhvr>
                                        <p:cTn id="28" dur="500"/>
                                        <p:tgtEl>
                                          <p:spTgt spid="19"/>
                                        </p:tgtEl>
                                      </p:cBhvr>
                                    </p:animEffect>
                                  </p:childTnLst>
                                </p:cTn>
                              </p:par>
                              <p:par>
                                <p:cTn id="29" presetID="12" presetClass="entr" presetSubtype="8" fill="hold" grpId="0" nodeType="withEffect">
                                  <p:stCondLst>
                                    <p:cond delay="6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ppt_x</p:attrName>
                                        </p:attrNameLst>
                                      </p:cBhvr>
                                      <p:tavLst>
                                        <p:tav tm="0">
                                          <p:val>
                                            <p:strVal val="#ppt_x-#ppt_w*1.125000"/>
                                          </p:val>
                                        </p:tav>
                                        <p:tav tm="100000">
                                          <p:val>
                                            <p:strVal val="#ppt_x"/>
                                          </p:val>
                                        </p:tav>
                                      </p:tavLst>
                                    </p:anim>
                                    <p:animEffect transition="in" filter="wipe(right)">
                                      <p:cBhvr>
                                        <p:cTn id="32" dur="500"/>
                                        <p:tgtEl>
                                          <p:spTgt spid="20"/>
                                        </p:tgtEl>
                                      </p:cBhvr>
                                    </p:animEffect>
                                  </p:childTnLst>
                                </p:cTn>
                              </p:par>
                              <p:par>
                                <p:cTn id="33" presetID="12" presetClass="entr" presetSubtype="8" fill="hold" grpId="0" nodeType="withEffect">
                                  <p:stCondLst>
                                    <p:cond delay="60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p:tgtEl>
                                          <p:spTgt spid="21"/>
                                        </p:tgtEl>
                                        <p:attrNameLst>
                                          <p:attrName>ppt_x</p:attrName>
                                        </p:attrNameLst>
                                      </p:cBhvr>
                                      <p:tavLst>
                                        <p:tav tm="0">
                                          <p:val>
                                            <p:strVal val="#ppt_x-#ppt_w*1.125000"/>
                                          </p:val>
                                        </p:tav>
                                        <p:tav tm="100000">
                                          <p:val>
                                            <p:strVal val="#ppt_x"/>
                                          </p:val>
                                        </p:tav>
                                      </p:tavLst>
                                    </p:anim>
                                    <p:animEffect transition="in" filter="wipe(right)">
                                      <p:cBhvr>
                                        <p:cTn id="36" dur="500"/>
                                        <p:tgtEl>
                                          <p:spTgt spid="2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2" grpId="0" animBg="1"/>
      <p:bldP spid="2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86133" y="259283"/>
            <a:ext cx="1364476" cy="400110"/>
          </a:xfrm>
          <a:prstGeom prst="rect">
            <a:avLst/>
          </a:prstGeom>
          <a:noFill/>
        </p:spPr>
        <p:txBody>
          <a:bodyPr wrap="none" rtlCol="0">
            <a:spAutoFit/>
          </a:bodyPr>
          <a:lstStyle>
            <a:defPPr>
              <a:defRPr lang="zh-CN"/>
            </a:defPPr>
            <a:lvl1pPr>
              <a:defRPr sz="2000" spc="300">
                <a:solidFill>
                  <a:schemeClr val="bg1"/>
                </a:solidFill>
                <a:latin typeface="+mn-ea"/>
                <a:cs typeface="+mn-ea"/>
              </a:defRPr>
            </a:lvl1pPr>
          </a:lstStyle>
          <a:p>
            <a:r>
              <a:rPr lang="zh-CN" altLang="en-US" dirty="0"/>
              <a:t>课题现状</a:t>
            </a:r>
            <a:endParaRPr lang="zh-CN" altLang="en-US" dirty="0"/>
          </a:p>
        </p:txBody>
      </p:sp>
      <p:sp>
        <p:nvSpPr>
          <p:cNvPr id="64" name="TextBox 63"/>
          <p:cNvSpPr txBox="1"/>
          <p:nvPr/>
        </p:nvSpPr>
        <p:spPr>
          <a:xfrm>
            <a:off x="2177355" y="874791"/>
            <a:ext cx="1114408" cy="1200329"/>
          </a:xfrm>
          <a:prstGeom prst="rect">
            <a:avLst/>
          </a:prstGeom>
          <a:noFill/>
        </p:spPr>
        <p:txBody>
          <a:bodyPr wrap="none" rtlCol="0">
            <a:spAutoFit/>
          </a:bodyPr>
          <a:lstStyle/>
          <a:p>
            <a:r>
              <a:rPr lang="en-US" altLang="zh-CN" sz="7200" b="1" dirty="0" smtClean="0">
                <a:solidFill>
                  <a:srgbClr val="C00000"/>
                </a:solidFill>
                <a:latin typeface="+mn-ea"/>
                <a:cs typeface="+mn-ea"/>
              </a:rPr>
              <a:t>T</a:t>
            </a:r>
            <a:r>
              <a:rPr lang="en-US" altLang="zh-CN" sz="2400" b="1" dirty="0" smtClean="0">
                <a:solidFill>
                  <a:srgbClr val="C00000"/>
                </a:solidFill>
                <a:latin typeface="+mn-ea"/>
                <a:cs typeface="+mn-ea"/>
              </a:rPr>
              <a:t>ITLE</a:t>
            </a:r>
            <a:endParaRPr lang="zh-CN" altLang="en-US" sz="2400" b="1" dirty="0">
              <a:solidFill>
                <a:srgbClr val="C00000"/>
              </a:solidFill>
              <a:latin typeface="+mn-ea"/>
              <a:cs typeface="+mn-ea"/>
            </a:endParaRPr>
          </a:p>
        </p:txBody>
      </p:sp>
      <p:sp>
        <p:nvSpPr>
          <p:cNvPr id="65" name="TextBox 64"/>
          <p:cNvSpPr txBox="1"/>
          <p:nvPr/>
        </p:nvSpPr>
        <p:spPr>
          <a:xfrm>
            <a:off x="3109936" y="1731659"/>
            <a:ext cx="1114408" cy="1200329"/>
          </a:xfrm>
          <a:prstGeom prst="rect">
            <a:avLst/>
          </a:prstGeom>
          <a:noFill/>
        </p:spPr>
        <p:txBody>
          <a:bodyPr wrap="none" rtlCol="0">
            <a:spAutoFit/>
          </a:bodyPr>
          <a:lstStyle/>
          <a:p>
            <a:r>
              <a:rPr lang="en-US" altLang="zh-CN" sz="7200" b="1" dirty="0" smtClean="0">
                <a:solidFill>
                  <a:srgbClr val="C00000"/>
                </a:solidFill>
                <a:latin typeface="+mn-ea"/>
                <a:cs typeface="+mn-ea"/>
              </a:rPr>
              <a:t>T</a:t>
            </a:r>
            <a:r>
              <a:rPr lang="en-US" altLang="zh-CN" sz="2400" b="1" dirty="0" smtClean="0">
                <a:solidFill>
                  <a:srgbClr val="C00000"/>
                </a:solidFill>
                <a:latin typeface="+mn-ea"/>
                <a:cs typeface="+mn-ea"/>
              </a:rPr>
              <a:t>ITLE</a:t>
            </a:r>
            <a:endParaRPr lang="zh-CN" altLang="en-US" sz="2400" b="1" dirty="0">
              <a:solidFill>
                <a:srgbClr val="C00000"/>
              </a:solidFill>
              <a:latin typeface="+mn-ea"/>
              <a:cs typeface="+mn-ea"/>
            </a:endParaRPr>
          </a:p>
        </p:txBody>
      </p:sp>
      <p:sp>
        <p:nvSpPr>
          <p:cNvPr id="66" name="TextBox 65"/>
          <p:cNvSpPr txBox="1"/>
          <p:nvPr/>
        </p:nvSpPr>
        <p:spPr>
          <a:xfrm>
            <a:off x="3961992" y="2632274"/>
            <a:ext cx="1114408" cy="1200329"/>
          </a:xfrm>
          <a:prstGeom prst="rect">
            <a:avLst/>
          </a:prstGeom>
          <a:noFill/>
        </p:spPr>
        <p:txBody>
          <a:bodyPr wrap="none" rtlCol="0">
            <a:spAutoFit/>
          </a:bodyPr>
          <a:lstStyle/>
          <a:p>
            <a:r>
              <a:rPr lang="en-US" altLang="zh-CN" sz="7200" b="1" dirty="0" smtClean="0">
                <a:solidFill>
                  <a:srgbClr val="C00000"/>
                </a:solidFill>
                <a:latin typeface="+mn-ea"/>
                <a:cs typeface="+mn-ea"/>
              </a:rPr>
              <a:t>T</a:t>
            </a:r>
            <a:r>
              <a:rPr lang="en-US" altLang="zh-CN" sz="2400" b="1" dirty="0" smtClean="0">
                <a:solidFill>
                  <a:srgbClr val="C00000"/>
                </a:solidFill>
                <a:latin typeface="+mn-ea"/>
                <a:cs typeface="+mn-ea"/>
              </a:rPr>
              <a:t>ITLE</a:t>
            </a:r>
            <a:endParaRPr lang="zh-CN" altLang="en-US" sz="2400" b="1" dirty="0">
              <a:solidFill>
                <a:srgbClr val="C00000"/>
              </a:solidFill>
              <a:latin typeface="+mn-ea"/>
              <a:cs typeface="+mn-ea"/>
            </a:endParaRPr>
          </a:p>
        </p:txBody>
      </p:sp>
      <p:sp>
        <p:nvSpPr>
          <p:cNvPr id="67" name="TextBox 66"/>
          <p:cNvSpPr txBox="1"/>
          <p:nvPr/>
        </p:nvSpPr>
        <p:spPr>
          <a:xfrm>
            <a:off x="4702221" y="3635455"/>
            <a:ext cx="1114408" cy="1200329"/>
          </a:xfrm>
          <a:prstGeom prst="rect">
            <a:avLst/>
          </a:prstGeom>
          <a:noFill/>
        </p:spPr>
        <p:txBody>
          <a:bodyPr wrap="none" rtlCol="0">
            <a:spAutoFit/>
          </a:bodyPr>
          <a:lstStyle/>
          <a:p>
            <a:r>
              <a:rPr lang="en-US" altLang="zh-CN" sz="7200" b="1" dirty="0" smtClean="0">
                <a:solidFill>
                  <a:srgbClr val="C00000"/>
                </a:solidFill>
                <a:latin typeface="+mn-ea"/>
                <a:cs typeface="+mn-ea"/>
              </a:rPr>
              <a:t>T</a:t>
            </a:r>
            <a:r>
              <a:rPr lang="en-US" altLang="zh-CN" sz="2400" b="1" dirty="0" smtClean="0">
                <a:solidFill>
                  <a:srgbClr val="C00000"/>
                </a:solidFill>
                <a:latin typeface="+mn-ea"/>
                <a:cs typeface="+mn-ea"/>
              </a:rPr>
              <a:t>ITLE</a:t>
            </a:r>
            <a:endParaRPr lang="zh-CN" altLang="en-US" sz="2400" b="1" dirty="0">
              <a:solidFill>
                <a:srgbClr val="C00000"/>
              </a:solidFill>
              <a:latin typeface="+mn-ea"/>
              <a:cs typeface="+mn-ea"/>
            </a:endParaRPr>
          </a:p>
        </p:txBody>
      </p:sp>
      <p:sp>
        <p:nvSpPr>
          <p:cNvPr id="68" name="TextBox 67"/>
          <p:cNvSpPr txBox="1"/>
          <p:nvPr/>
        </p:nvSpPr>
        <p:spPr>
          <a:xfrm>
            <a:off x="3302340" y="1521823"/>
            <a:ext cx="2925801" cy="307777"/>
          </a:xfrm>
          <a:prstGeom prst="rect">
            <a:avLst/>
          </a:prstGeom>
          <a:noFill/>
        </p:spPr>
        <p:txBody>
          <a:bodyPr wrap="none" rtlCol="0">
            <a:spAutoFit/>
          </a:bodyPr>
          <a:lstStyle/>
          <a:p>
            <a:r>
              <a:rPr lang="zh-CN" altLang="en-US" sz="1400" dirty="0" smtClean="0">
                <a:solidFill>
                  <a:srgbClr val="44465B"/>
                </a:solidFill>
                <a:latin typeface="+mn-ea"/>
                <a:cs typeface="+mn-ea"/>
              </a:rPr>
              <a:t>添加文字内容，内容详尽简要清晰。</a:t>
            </a:r>
            <a:endParaRPr lang="en-US" altLang="zh-CN" sz="1400" dirty="0" smtClean="0">
              <a:solidFill>
                <a:srgbClr val="44465B"/>
              </a:solidFill>
              <a:latin typeface="+mn-ea"/>
              <a:cs typeface="+mn-ea"/>
            </a:endParaRPr>
          </a:p>
        </p:txBody>
      </p:sp>
      <p:sp>
        <p:nvSpPr>
          <p:cNvPr id="69" name="TextBox 68"/>
          <p:cNvSpPr txBox="1"/>
          <p:nvPr/>
        </p:nvSpPr>
        <p:spPr>
          <a:xfrm>
            <a:off x="5099594" y="3280795"/>
            <a:ext cx="2925801" cy="307777"/>
          </a:xfrm>
          <a:prstGeom prst="rect">
            <a:avLst/>
          </a:prstGeom>
          <a:noFill/>
        </p:spPr>
        <p:txBody>
          <a:bodyPr wrap="none" rtlCol="0">
            <a:spAutoFit/>
          </a:bodyPr>
          <a:lstStyle/>
          <a:p>
            <a:r>
              <a:rPr lang="zh-CN" altLang="en-US" sz="1400" dirty="0" smtClean="0">
                <a:solidFill>
                  <a:srgbClr val="44465B"/>
                </a:solidFill>
                <a:latin typeface="+mn-ea"/>
                <a:cs typeface="+mn-ea"/>
              </a:rPr>
              <a:t>添加文字内容，内容详尽简要清晰。</a:t>
            </a:r>
            <a:endParaRPr lang="en-US" altLang="zh-CN" sz="1400" dirty="0" smtClean="0">
              <a:solidFill>
                <a:srgbClr val="44465B"/>
              </a:solidFill>
              <a:latin typeface="+mn-ea"/>
              <a:cs typeface="+mn-ea"/>
            </a:endParaRPr>
          </a:p>
        </p:txBody>
      </p:sp>
      <p:sp>
        <p:nvSpPr>
          <p:cNvPr id="70" name="TextBox 69"/>
          <p:cNvSpPr txBox="1"/>
          <p:nvPr/>
        </p:nvSpPr>
        <p:spPr>
          <a:xfrm>
            <a:off x="5845453" y="4377063"/>
            <a:ext cx="2925801" cy="307777"/>
          </a:xfrm>
          <a:prstGeom prst="rect">
            <a:avLst/>
          </a:prstGeom>
          <a:noFill/>
        </p:spPr>
        <p:txBody>
          <a:bodyPr wrap="none" rtlCol="0">
            <a:spAutoFit/>
          </a:bodyPr>
          <a:lstStyle/>
          <a:p>
            <a:r>
              <a:rPr lang="zh-CN" altLang="en-US" sz="1400" dirty="0" smtClean="0">
                <a:solidFill>
                  <a:srgbClr val="44465B"/>
                </a:solidFill>
                <a:latin typeface="+mn-ea"/>
                <a:cs typeface="+mn-ea"/>
              </a:rPr>
              <a:t>添加文字内容，内容详尽简要清晰。</a:t>
            </a:r>
            <a:endParaRPr lang="en-US" altLang="zh-CN" sz="1400" dirty="0" smtClean="0">
              <a:solidFill>
                <a:srgbClr val="44465B"/>
              </a:solidFill>
              <a:latin typeface="+mn-ea"/>
              <a:cs typeface="+mn-ea"/>
            </a:endParaRPr>
          </a:p>
        </p:txBody>
      </p:sp>
      <p:sp>
        <p:nvSpPr>
          <p:cNvPr id="71" name="TextBox 70"/>
          <p:cNvSpPr txBox="1"/>
          <p:nvPr/>
        </p:nvSpPr>
        <p:spPr>
          <a:xfrm>
            <a:off x="4238446" y="2384505"/>
            <a:ext cx="2925801" cy="307777"/>
          </a:xfrm>
          <a:prstGeom prst="rect">
            <a:avLst/>
          </a:prstGeom>
          <a:noFill/>
        </p:spPr>
        <p:txBody>
          <a:bodyPr wrap="none" rtlCol="0">
            <a:spAutoFit/>
          </a:bodyPr>
          <a:lstStyle/>
          <a:p>
            <a:r>
              <a:rPr lang="zh-CN" altLang="en-US" sz="1400" dirty="0" smtClean="0">
                <a:solidFill>
                  <a:srgbClr val="44465B"/>
                </a:solidFill>
                <a:latin typeface="+mn-ea"/>
                <a:cs typeface="+mn-ea"/>
              </a:rPr>
              <a:t>添加文字内容，内容详尽简要清晰。</a:t>
            </a:r>
            <a:endParaRPr lang="en-US" altLang="zh-CN" sz="1400" dirty="0" smtClean="0">
              <a:solidFill>
                <a:srgbClr val="44465B"/>
              </a:solidFill>
              <a:latin typeface="+mn-ea"/>
              <a:cs typeface="+mn-ea"/>
            </a:endParaRPr>
          </a:p>
        </p:txBody>
      </p:sp>
      <p:sp>
        <p:nvSpPr>
          <p:cNvPr id="72" name="椭圆 71"/>
          <p:cNvSpPr/>
          <p:nvPr/>
        </p:nvSpPr>
        <p:spPr>
          <a:xfrm>
            <a:off x="937454" y="947361"/>
            <a:ext cx="936015" cy="936015"/>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28575">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73" name="组合 72"/>
          <p:cNvGrpSpPr/>
          <p:nvPr/>
        </p:nvGrpSpPr>
        <p:grpSpPr>
          <a:xfrm>
            <a:off x="1850609" y="1850837"/>
            <a:ext cx="922146" cy="922146"/>
            <a:chOff x="304800" y="673100"/>
            <a:chExt cx="4000500" cy="4000500"/>
          </a:xfrm>
          <a:blipFill dpi="0" rotWithShape="1">
            <a:blip r:embed="rId2">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pFill/>
            <a:ln w="19050">
              <a:solidFill>
                <a:srgbClr val="434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75" name="椭圆 74"/>
            <p:cNvSpPr/>
            <p:nvPr/>
          </p:nvSpPr>
          <p:spPr>
            <a:xfrm>
              <a:off x="458227" y="793469"/>
              <a:ext cx="3748248" cy="3748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76" name="椭圆 75"/>
          <p:cNvSpPr/>
          <p:nvPr/>
        </p:nvSpPr>
        <p:spPr>
          <a:xfrm>
            <a:off x="2729768" y="2740444"/>
            <a:ext cx="936015" cy="936015"/>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28575">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77" name="组合 76"/>
          <p:cNvGrpSpPr/>
          <p:nvPr/>
        </p:nvGrpSpPr>
        <p:grpSpPr>
          <a:xfrm>
            <a:off x="3654353" y="3643921"/>
            <a:ext cx="922146" cy="922146"/>
            <a:chOff x="304800" y="673100"/>
            <a:chExt cx="4000500" cy="4000500"/>
          </a:xfrm>
          <a:blipFill dpi="0" rotWithShape="1">
            <a:blip r:embed="rId2">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79" name="椭圆 78"/>
            <p:cNvSpPr/>
            <p:nvPr/>
          </p:nvSpPr>
          <p:spPr>
            <a:xfrm>
              <a:off x="425169" y="793469"/>
              <a:ext cx="3748248" cy="3748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80" name="TextBox 79"/>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3"/>
    </p:custDataLst>
  </p:cSld>
  <p:clrMapOvr>
    <a:masterClrMapping/>
  </p:clrMapOvr>
  <p:transition spd="slow" advTm="0">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14:bounceEnd="66000">
                                          <p:cBhvr additive="base">
                                            <p:cTn id="12" dur="500" fill="hold"/>
                                            <p:tgtEl>
                                              <p:spTgt spid="72"/>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7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p:tgtEl>
                                              <p:spTgt spid="64"/>
                                            </p:tgtEl>
                                            <p:attrNameLst>
                                              <p:attrName>ppt_x</p:attrName>
                                            </p:attrNameLst>
                                          </p:cBhvr>
                                          <p:tavLst>
                                            <p:tav tm="0">
                                              <p:val>
                                                <p:strVal val="#ppt_x-#ppt_w*1.125000"/>
                                              </p:val>
                                            </p:tav>
                                            <p:tav tm="100000">
                                              <p:val>
                                                <p:strVal val="#ppt_x"/>
                                              </p:val>
                                            </p:tav>
                                          </p:tavLst>
                                        </p:anim>
                                        <p:animEffect transition="in" filter="wipe(right)">
                                          <p:cBhvr>
                                            <p:cTn id="18" dur="500"/>
                                            <p:tgtEl>
                                              <p:spTgt spid="64"/>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p:tgtEl>
                                              <p:spTgt spid="68"/>
                                            </p:tgtEl>
                                            <p:attrNameLst>
                                              <p:attrName>ppt_x</p:attrName>
                                            </p:attrNameLst>
                                          </p:cBhvr>
                                          <p:tavLst>
                                            <p:tav tm="0">
                                              <p:val>
                                                <p:strVal val="#ppt_x-#ppt_w*1.125000"/>
                                              </p:val>
                                            </p:tav>
                                            <p:tav tm="100000">
                                              <p:val>
                                                <p:strVal val="#ppt_x"/>
                                              </p:val>
                                            </p:tav>
                                          </p:tavLst>
                                        </p:anim>
                                        <p:animEffect transition="in" filter="wipe(right)">
                                          <p:cBhvr>
                                            <p:cTn id="22" dur="500"/>
                                            <p:tgtEl>
                                              <p:spTgt spid="68"/>
                                            </p:tgtEl>
                                          </p:cBhvr>
                                        </p:animEffect>
                                      </p:childTnLst>
                                    </p:cTn>
                                  </p:par>
                                </p:childTnLst>
                              </p:cTn>
                            </p:par>
                            <p:par>
                              <p:cTn id="23" fill="hold">
                                <p:stCondLst>
                                  <p:cond delay="1500"/>
                                </p:stCondLst>
                                <p:childTnLst>
                                  <p:par>
                                    <p:cTn id="24" presetID="2" presetClass="entr" presetSubtype="1" fill="hold" nodeType="afterEffect" p14:presetBounceEnd="66000">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14:bounceEnd="66000">
                                          <p:cBhvr additive="base">
                                            <p:cTn id="26" dur="500" fill="hold"/>
                                            <p:tgtEl>
                                              <p:spTgt spid="73"/>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73"/>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12" presetClass="entr" presetSubtype="8"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p:tgtEl>
                                              <p:spTgt spid="65"/>
                                            </p:tgtEl>
                                            <p:attrNameLst>
                                              <p:attrName>ppt_x</p:attrName>
                                            </p:attrNameLst>
                                          </p:cBhvr>
                                          <p:tavLst>
                                            <p:tav tm="0">
                                              <p:val>
                                                <p:strVal val="#ppt_x-#ppt_w*1.125000"/>
                                              </p:val>
                                            </p:tav>
                                            <p:tav tm="100000">
                                              <p:val>
                                                <p:strVal val="#ppt_x"/>
                                              </p:val>
                                            </p:tav>
                                          </p:tavLst>
                                        </p:anim>
                                        <p:animEffect transition="in" filter="wipe(right)">
                                          <p:cBhvr>
                                            <p:cTn id="32" dur="500"/>
                                            <p:tgtEl>
                                              <p:spTgt spid="65"/>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p:tgtEl>
                                              <p:spTgt spid="71"/>
                                            </p:tgtEl>
                                            <p:attrNameLst>
                                              <p:attrName>ppt_x</p:attrName>
                                            </p:attrNameLst>
                                          </p:cBhvr>
                                          <p:tavLst>
                                            <p:tav tm="0">
                                              <p:val>
                                                <p:strVal val="#ppt_x-#ppt_w*1.125000"/>
                                              </p:val>
                                            </p:tav>
                                            <p:tav tm="100000">
                                              <p:val>
                                                <p:strVal val="#ppt_x"/>
                                              </p:val>
                                            </p:tav>
                                          </p:tavLst>
                                        </p:anim>
                                        <p:animEffect transition="in" filter="wipe(right)">
                                          <p:cBhvr>
                                            <p:cTn id="36" dur="500"/>
                                            <p:tgtEl>
                                              <p:spTgt spid="71"/>
                                            </p:tgtEl>
                                          </p:cBhvr>
                                        </p:animEffect>
                                      </p:childTnLst>
                                    </p:cTn>
                                  </p:par>
                                </p:childTnLst>
                              </p:cTn>
                            </p:par>
                            <p:par>
                              <p:cTn id="37" fill="hold">
                                <p:stCondLst>
                                  <p:cond delay="2500"/>
                                </p:stCondLst>
                                <p:childTnLst>
                                  <p:par>
                                    <p:cTn id="38" presetID="2" presetClass="entr" presetSubtype="4" fill="hold" grpId="0" nodeType="afterEffect" p14:presetBounceEnd="66000">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14:bounceEnd="66000">
                                          <p:cBhvr additive="base">
                                            <p:cTn id="40" dur="500" fill="hold"/>
                                            <p:tgtEl>
                                              <p:spTgt spid="76"/>
                                            </p:tgtEl>
                                            <p:attrNameLst>
                                              <p:attrName>ppt_x</p:attrName>
                                            </p:attrNameLst>
                                          </p:cBhvr>
                                          <p:tavLst>
                                            <p:tav tm="0">
                                              <p:val>
                                                <p:strVal val="#ppt_x"/>
                                              </p:val>
                                            </p:tav>
                                            <p:tav tm="100000">
                                              <p:val>
                                                <p:strVal val="#ppt_x"/>
                                              </p:val>
                                            </p:tav>
                                          </p:tavLst>
                                        </p:anim>
                                        <p:anim calcmode="lin" valueType="num" p14:bounceEnd="66000">
                                          <p:cBhvr additive="base">
                                            <p:cTn id="41" dur="500" fill="hold"/>
                                            <p:tgtEl>
                                              <p:spTgt spid="76"/>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12" presetClass="entr" presetSubtype="8"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anim calcmode="lin" valueType="num">
                                          <p:cBhvr additive="base">
                                            <p:cTn id="45" dur="500"/>
                                            <p:tgtEl>
                                              <p:spTgt spid="66"/>
                                            </p:tgtEl>
                                            <p:attrNameLst>
                                              <p:attrName>ppt_x</p:attrName>
                                            </p:attrNameLst>
                                          </p:cBhvr>
                                          <p:tavLst>
                                            <p:tav tm="0">
                                              <p:val>
                                                <p:strVal val="#ppt_x-#ppt_w*1.125000"/>
                                              </p:val>
                                            </p:tav>
                                            <p:tav tm="100000">
                                              <p:val>
                                                <p:strVal val="#ppt_x"/>
                                              </p:val>
                                            </p:tav>
                                          </p:tavLst>
                                        </p:anim>
                                        <p:animEffect transition="in" filter="wipe(right)">
                                          <p:cBhvr>
                                            <p:cTn id="46" dur="500"/>
                                            <p:tgtEl>
                                              <p:spTgt spid="66"/>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anim calcmode="lin" valueType="num">
                                          <p:cBhvr additive="base">
                                            <p:cTn id="49" dur="500"/>
                                            <p:tgtEl>
                                              <p:spTgt spid="69"/>
                                            </p:tgtEl>
                                            <p:attrNameLst>
                                              <p:attrName>ppt_x</p:attrName>
                                            </p:attrNameLst>
                                          </p:cBhvr>
                                          <p:tavLst>
                                            <p:tav tm="0">
                                              <p:val>
                                                <p:strVal val="#ppt_x-#ppt_w*1.125000"/>
                                              </p:val>
                                            </p:tav>
                                            <p:tav tm="100000">
                                              <p:val>
                                                <p:strVal val="#ppt_x"/>
                                              </p:val>
                                            </p:tav>
                                          </p:tavLst>
                                        </p:anim>
                                        <p:animEffect transition="in" filter="wipe(right)">
                                          <p:cBhvr>
                                            <p:cTn id="50" dur="500"/>
                                            <p:tgtEl>
                                              <p:spTgt spid="69"/>
                                            </p:tgtEl>
                                          </p:cBhvr>
                                        </p:animEffect>
                                      </p:childTnLst>
                                    </p:cTn>
                                  </p:par>
                                </p:childTnLst>
                              </p:cTn>
                            </p:par>
                            <p:par>
                              <p:cTn id="51" fill="hold">
                                <p:stCondLst>
                                  <p:cond delay="3500"/>
                                </p:stCondLst>
                                <p:childTnLst>
                                  <p:par>
                                    <p:cTn id="52" presetID="2" presetClass="entr" presetSubtype="1" fill="hold" nodeType="afterEffect" p14:presetBounceEnd="66000">
                                      <p:stCondLst>
                                        <p:cond delay="0"/>
                                      </p:stCondLst>
                                      <p:childTnLst>
                                        <p:set>
                                          <p:cBhvr>
                                            <p:cTn id="53" dur="1" fill="hold">
                                              <p:stCondLst>
                                                <p:cond delay="0"/>
                                              </p:stCondLst>
                                            </p:cTn>
                                            <p:tgtEl>
                                              <p:spTgt spid="77"/>
                                            </p:tgtEl>
                                            <p:attrNameLst>
                                              <p:attrName>style.visibility</p:attrName>
                                            </p:attrNameLst>
                                          </p:cBhvr>
                                          <p:to>
                                            <p:strVal val="visible"/>
                                          </p:to>
                                        </p:set>
                                        <p:anim calcmode="lin" valueType="num" p14:bounceEnd="66000">
                                          <p:cBhvr additive="base">
                                            <p:cTn id="54" dur="500" fill="hold"/>
                                            <p:tgtEl>
                                              <p:spTgt spid="77"/>
                                            </p:tgtEl>
                                            <p:attrNameLst>
                                              <p:attrName>ppt_x</p:attrName>
                                            </p:attrNameLst>
                                          </p:cBhvr>
                                          <p:tavLst>
                                            <p:tav tm="0">
                                              <p:val>
                                                <p:strVal val="#ppt_x"/>
                                              </p:val>
                                            </p:tav>
                                            <p:tav tm="100000">
                                              <p:val>
                                                <p:strVal val="#ppt_x"/>
                                              </p:val>
                                            </p:tav>
                                          </p:tavLst>
                                        </p:anim>
                                        <p:anim calcmode="lin" valueType="num" p14:bounceEnd="66000">
                                          <p:cBhvr additive="base">
                                            <p:cTn id="55" dur="500" fill="hold"/>
                                            <p:tgtEl>
                                              <p:spTgt spid="77"/>
                                            </p:tgtEl>
                                            <p:attrNameLst>
                                              <p:attrName>ppt_y</p:attrName>
                                            </p:attrNameLst>
                                          </p:cBhvr>
                                          <p:tavLst>
                                            <p:tav tm="0">
                                              <p:val>
                                                <p:strVal val="0-#ppt_h/2"/>
                                              </p:val>
                                            </p:tav>
                                            <p:tav tm="100000">
                                              <p:val>
                                                <p:strVal val="#ppt_y"/>
                                              </p:val>
                                            </p:tav>
                                          </p:tavLst>
                                        </p:anim>
                                      </p:childTnLst>
                                    </p:cTn>
                                  </p:par>
                                </p:childTnLst>
                              </p:cTn>
                            </p:par>
                            <p:par>
                              <p:cTn id="56" fill="hold">
                                <p:stCondLst>
                                  <p:cond delay="4000"/>
                                </p:stCondLst>
                                <p:childTnLst>
                                  <p:par>
                                    <p:cTn id="57" presetID="12" presetClass="entr" presetSubtype="8"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p:tgtEl>
                                              <p:spTgt spid="67"/>
                                            </p:tgtEl>
                                            <p:attrNameLst>
                                              <p:attrName>ppt_x</p:attrName>
                                            </p:attrNameLst>
                                          </p:cBhvr>
                                          <p:tavLst>
                                            <p:tav tm="0">
                                              <p:val>
                                                <p:strVal val="#ppt_x-#ppt_w*1.125000"/>
                                              </p:val>
                                            </p:tav>
                                            <p:tav tm="100000">
                                              <p:val>
                                                <p:strVal val="#ppt_x"/>
                                              </p:val>
                                            </p:tav>
                                          </p:tavLst>
                                        </p:anim>
                                        <p:animEffect transition="in" filter="wipe(right)">
                                          <p:cBhvr>
                                            <p:cTn id="60" dur="500"/>
                                            <p:tgtEl>
                                              <p:spTgt spid="67"/>
                                            </p:tgtEl>
                                          </p:cBhvr>
                                        </p:animEffect>
                                      </p:childTnLst>
                                    </p:cTn>
                                  </p:par>
                                  <p:par>
                                    <p:cTn id="61" presetID="12" presetClass="entr" presetSubtype="8"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p:tgtEl>
                                              <p:spTgt spid="70"/>
                                            </p:tgtEl>
                                            <p:attrNameLst>
                                              <p:attrName>ppt_x</p:attrName>
                                            </p:attrNameLst>
                                          </p:cBhvr>
                                          <p:tavLst>
                                            <p:tav tm="0">
                                              <p:val>
                                                <p:strVal val="#ppt_x-#ppt_w*1.125000"/>
                                              </p:val>
                                            </p:tav>
                                            <p:tav tm="100000">
                                              <p:val>
                                                <p:strVal val="#ppt_x"/>
                                              </p:val>
                                            </p:tav>
                                          </p:tavLst>
                                        </p:anim>
                                        <p:animEffect transition="in" filter="wipe(right)">
                                          <p:cBhvr>
                                            <p:cTn id="64" dur="500"/>
                                            <p:tgtEl>
                                              <p:spTgt spid="70"/>
                                            </p:tgtEl>
                                          </p:cBhvr>
                                        </p:animEffect>
                                      </p:childTnLst>
                                    </p:cTn>
                                  </p:par>
                                </p:childTnLst>
                              </p:cTn>
                            </p:par>
                            <p:par>
                              <p:cTn id="65" fill="hold">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4" grpId="0"/>
          <p:bldP spid="65" grpId="0"/>
          <p:bldP spid="66" grpId="0"/>
          <p:bldP spid="67" grpId="0"/>
          <p:bldP spid="68" grpId="0"/>
          <p:bldP spid="69" grpId="0"/>
          <p:bldP spid="70" grpId="0"/>
          <p:bldP spid="71" grpId="0"/>
          <p:bldP spid="72" grpId="0" animBg="1"/>
          <p:bldP spid="76" grpId="0" animBg="1"/>
          <p:bldP spid="8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500" fill="hold"/>
                                            <p:tgtEl>
                                              <p:spTgt spid="72"/>
                                            </p:tgtEl>
                                            <p:attrNameLst>
                                              <p:attrName>ppt_x</p:attrName>
                                            </p:attrNameLst>
                                          </p:cBhvr>
                                          <p:tavLst>
                                            <p:tav tm="0">
                                              <p:val>
                                                <p:strVal val="#ppt_x"/>
                                              </p:val>
                                            </p:tav>
                                            <p:tav tm="100000">
                                              <p:val>
                                                <p:strVal val="#ppt_x"/>
                                              </p:val>
                                            </p:tav>
                                          </p:tavLst>
                                        </p:anim>
                                        <p:anim calcmode="lin" valueType="num">
                                          <p:cBhvr additive="base">
                                            <p:cTn id="13" dur="500" fill="hold"/>
                                            <p:tgtEl>
                                              <p:spTgt spid="7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p:tgtEl>
                                              <p:spTgt spid="64"/>
                                            </p:tgtEl>
                                            <p:attrNameLst>
                                              <p:attrName>ppt_x</p:attrName>
                                            </p:attrNameLst>
                                          </p:cBhvr>
                                          <p:tavLst>
                                            <p:tav tm="0">
                                              <p:val>
                                                <p:strVal val="#ppt_x-#ppt_w*1.125000"/>
                                              </p:val>
                                            </p:tav>
                                            <p:tav tm="100000">
                                              <p:val>
                                                <p:strVal val="#ppt_x"/>
                                              </p:val>
                                            </p:tav>
                                          </p:tavLst>
                                        </p:anim>
                                        <p:animEffect transition="in" filter="wipe(right)">
                                          <p:cBhvr>
                                            <p:cTn id="18" dur="500"/>
                                            <p:tgtEl>
                                              <p:spTgt spid="64"/>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p:tgtEl>
                                              <p:spTgt spid="68"/>
                                            </p:tgtEl>
                                            <p:attrNameLst>
                                              <p:attrName>ppt_x</p:attrName>
                                            </p:attrNameLst>
                                          </p:cBhvr>
                                          <p:tavLst>
                                            <p:tav tm="0">
                                              <p:val>
                                                <p:strVal val="#ppt_x-#ppt_w*1.125000"/>
                                              </p:val>
                                            </p:tav>
                                            <p:tav tm="100000">
                                              <p:val>
                                                <p:strVal val="#ppt_x"/>
                                              </p:val>
                                            </p:tav>
                                          </p:tavLst>
                                        </p:anim>
                                        <p:animEffect transition="in" filter="wipe(right)">
                                          <p:cBhvr>
                                            <p:cTn id="22" dur="500"/>
                                            <p:tgtEl>
                                              <p:spTgt spid="68"/>
                                            </p:tgtEl>
                                          </p:cBhvr>
                                        </p:animEffect>
                                      </p:childTnLst>
                                    </p:cTn>
                                  </p:par>
                                </p:childTnLst>
                              </p:cTn>
                            </p:par>
                            <p:par>
                              <p:cTn id="23" fill="hold">
                                <p:stCondLst>
                                  <p:cond delay="1500"/>
                                </p:stCondLst>
                                <p:childTnLst>
                                  <p:par>
                                    <p:cTn id="24" presetID="2" presetClass="entr" presetSubtype="1" fill="hold" nodeType="afterEffect">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cBhvr additive="base">
                                            <p:cTn id="26" dur="500" fill="hold"/>
                                            <p:tgtEl>
                                              <p:spTgt spid="73"/>
                                            </p:tgtEl>
                                            <p:attrNameLst>
                                              <p:attrName>ppt_x</p:attrName>
                                            </p:attrNameLst>
                                          </p:cBhvr>
                                          <p:tavLst>
                                            <p:tav tm="0">
                                              <p:val>
                                                <p:strVal val="#ppt_x"/>
                                              </p:val>
                                            </p:tav>
                                            <p:tav tm="100000">
                                              <p:val>
                                                <p:strVal val="#ppt_x"/>
                                              </p:val>
                                            </p:tav>
                                          </p:tavLst>
                                        </p:anim>
                                        <p:anim calcmode="lin" valueType="num">
                                          <p:cBhvr additive="base">
                                            <p:cTn id="27" dur="500" fill="hold"/>
                                            <p:tgtEl>
                                              <p:spTgt spid="73"/>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12" presetClass="entr" presetSubtype="8" fill="hold" grpId="0" nodeType="after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p:tgtEl>
                                              <p:spTgt spid="65"/>
                                            </p:tgtEl>
                                            <p:attrNameLst>
                                              <p:attrName>ppt_x</p:attrName>
                                            </p:attrNameLst>
                                          </p:cBhvr>
                                          <p:tavLst>
                                            <p:tav tm="0">
                                              <p:val>
                                                <p:strVal val="#ppt_x-#ppt_w*1.125000"/>
                                              </p:val>
                                            </p:tav>
                                            <p:tav tm="100000">
                                              <p:val>
                                                <p:strVal val="#ppt_x"/>
                                              </p:val>
                                            </p:tav>
                                          </p:tavLst>
                                        </p:anim>
                                        <p:animEffect transition="in" filter="wipe(right)">
                                          <p:cBhvr>
                                            <p:cTn id="32" dur="500"/>
                                            <p:tgtEl>
                                              <p:spTgt spid="65"/>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p:tgtEl>
                                              <p:spTgt spid="71"/>
                                            </p:tgtEl>
                                            <p:attrNameLst>
                                              <p:attrName>ppt_x</p:attrName>
                                            </p:attrNameLst>
                                          </p:cBhvr>
                                          <p:tavLst>
                                            <p:tav tm="0">
                                              <p:val>
                                                <p:strVal val="#ppt_x-#ppt_w*1.125000"/>
                                              </p:val>
                                            </p:tav>
                                            <p:tav tm="100000">
                                              <p:val>
                                                <p:strVal val="#ppt_x"/>
                                              </p:val>
                                            </p:tav>
                                          </p:tavLst>
                                        </p:anim>
                                        <p:animEffect transition="in" filter="wipe(right)">
                                          <p:cBhvr>
                                            <p:cTn id="36" dur="500"/>
                                            <p:tgtEl>
                                              <p:spTgt spid="71"/>
                                            </p:tgtEl>
                                          </p:cBhvr>
                                        </p:animEffect>
                                      </p:childTnLst>
                                    </p:cTn>
                                  </p:par>
                                </p:childTnLst>
                              </p:cTn>
                            </p:par>
                            <p:par>
                              <p:cTn id="37" fill="hold">
                                <p:stCondLst>
                                  <p:cond delay="2500"/>
                                </p:stCondLst>
                                <p:childTnLst>
                                  <p:par>
                                    <p:cTn id="38" presetID="2" presetClass="entr" presetSubtype="4" fill="hold" grpId="0" nodeType="afterEffect">
                                      <p:stCondLst>
                                        <p:cond delay="0"/>
                                      </p:stCondLst>
                                      <p:childTnLst>
                                        <p:set>
                                          <p:cBhvr>
                                            <p:cTn id="39" dur="1" fill="hold">
                                              <p:stCondLst>
                                                <p:cond delay="0"/>
                                              </p:stCondLst>
                                            </p:cTn>
                                            <p:tgtEl>
                                              <p:spTgt spid="76"/>
                                            </p:tgtEl>
                                            <p:attrNameLst>
                                              <p:attrName>style.visibility</p:attrName>
                                            </p:attrNameLst>
                                          </p:cBhvr>
                                          <p:to>
                                            <p:strVal val="visible"/>
                                          </p:to>
                                        </p:set>
                                        <p:anim calcmode="lin" valueType="num">
                                          <p:cBhvr additive="base">
                                            <p:cTn id="40" dur="500" fill="hold"/>
                                            <p:tgtEl>
                                              <p:spTgt spid="76"/>
                                            </p:tgtEl>
                                            <p:attrNameLst>
                                              <p:attrName>ppt_x</p:attrName>
                                            </p:attrNameLst>
                                          </p:cBhvr>
                                          <p:tavLst>
                                            <p:tav tm="0">
                                              <p:val>
                                                <p:strVal val="#ppt_x"/>
                                              </p:val>
                                            </p:tav>
                                            <p:tav tm="100000">
                                              <p:val>
                                                <p:strVal val="#ppt_x"/>
                                              </p:val>
                                            </p:tav>
                                          </p:tavLst>
                                        </p:anim>
                                        <p:anim calcmode="lin" valueType="num">
                                          <p:cBhvr additive="base">
                                            <p:cTn id="41" dur="500" fill="hold"/>
                                            <p:tgtEl>
                                              <p:spTgt spid="76"/>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12" presetClass="entr" presetSubtype="8"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anim calcmode="lin" valueType="num">
                                          <p:cBhvr additive="base">
                                            <p:cTn id="45" dur="500"/>
                                            <p:tgtEl>
                                              <p:spTgt spid="66"/>
                                            </p:tgtEl>
                                            <p:attrNameLst>
                                              <p:attrName>ppt_x</p:attrName>
                                            </p:attrNameLst>
                                          </p:cBhvr>
                                          <p:tavLst>
                                            <p:tav tm="0">
                                              <p:val>
                                                <p:strVal val="#ppt_x-#ppt_w*1.125000"/>
                                              </p:val>
                                            </p:tav>
                                            <p:tav tm="100000">
                                              <p:val>
                                                <p:strVal val="#ppt_x"/>
                                              </p:val>
                                            </p:tav>
                                          </p:tavLst>
                                        </p:anim>
                                        <p:animEffect transition="in" filter="wipe(right)">
                                          <p:cBhvr>
                                            <p:cTn id="46" dur="500"/>
                                            <p:tgtEl>
                                              <p:spTgt spid="66"/>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anim calcmode="lin" valueType="num">
                                          <p:cBhvr additive="base">
                                            <p:cTn id="49" dur="500"/>
                                            <p:tgtEl>
                                              <p:spTgt spid="69"/>
                                            </p:tgtEl>
                                            <p:attrNameLst>
                                              <p:attrName>ppt_x</p:attrName>
                                            </p:attrNameLst>
                                          </p:cBhvr>
                                          <p:tavLst>
                                            <p:tav tm="0">
                                              <p:val>
                                                <p:strVal val="#ppt_x-#ppt_w*1.125000"/>
                                              </p:val>
                                            </p:tav>
                                            <p:tav tm="100000">
                                              <p:val>
                                                <p:strVal val="#ppt_x"/>
                                              </p:val>
                                            </p:tav>
                                          </p:tavLst>
                                        </p:anim>
                                        <p:animEffect transition="in" filter="wipe(right)">
                                          <p:cBhvr>
                                            <p:cTn id="50" dur="500"/>
                                            <p:tgtEl>
                                              <p:spTgt spid="69"/>
                                            </p:tgtEl>
                                          </p:cBhvr>
                                        </p:animEffect>
                                      </p:childTnLst>
                                    </p:cTn>
                                  </p:par>
                                </p:childTnLst>
                              </p:cTn>
                            </p:par>
                            <p:par>
                              <p:cTn id="51" fill="hold">
                                <p:stCondLst>
                                  <p:cond delay="3500"/>
                                </p:stCondLst>
                                <p:childTnLst>
                                  <p:par>
                                    <p:cTn id="52" presetID="2" presetClass="entr" presetSubtype="1" fill="hold" nodeType="afterEffect">
                                      <p:stCondLst>
                                        <p:cond delay="0"/>
                                      </p:stCondLst>
                                      <p:childTnLst>
                                        <p:set>
                                          <p:cBhvr>
                                            <p:cTn id="53" dur="1" fill="hold">
                                              <p:stCondLst>
                                                <p:cond delay="0"/>
                                              </p:stCondLst>
                                            </p:cTn>
                                            <p:tgtEl>
                                              <p:spTgt spid="77"/>
                                            </p:tgtEl>
                                            <p:attrNameLst>
                                              <p:attrName>style.visibility</p:attrName>
                                            </p:attrNameLst>
                                          </p:cBhvr>
                                          <p:to>
                                            <p:strVal val="visible"/>
                                          </p:to>
                                        </p:set>
                                        <p:anim calcmode="lin" valueType="num">
                                          <p:cBhvr additive="base">
                                            <p:cTn id="54" dur="500" fill="hold"/>
                                            <p:tgtEl>
                                              <p:spTgt spid="77"/>
                                            </p:tgtEl>
                                            <p:attrNameLst>
                                              <p:attrName>ppt_x</p:attrName>
                                            </p:attrNameLst>
                                          </p:cBhvr>
                                          <p:tavLst>
                                            <p:tav tm="0">
                                              <p:val>
                                                <p:strVal val="#ppt_x"/>
                                              </p:val>
                                            </p:tav>
                                            <p:tav tm="100000">
                                              <p:val>
                                                <p:strVal val="#ppt_x"/>
                                              </p:val>
                                            </p:tav>
                                          </p:tavLst>
                                        </p:anim>
                                        <p:anim calcmode="lin" valueType="num">
                                          <p:cBhvr additive="base">
                                            <p:cTn id="55" dur="500" fill="hold"/>
                                            <p:tgtEl>
                                              <p:spTgt spid="77"/>
                                            </p:tgtEl>
                                            <p:attrNameLst>
                                              <p:attrName>ppt_y</p:attrName>
                                            </p:attrNameLst>
                                          </p:cBhvr>
                                          <p:tavLst>
                                            <p:tav tm="0">
                                              <p:val>
                                                <p:strVal val="0-#ppt_h/2"/>
                                              </p:val>
                                            </p:tav>
                                            <p:tav tm="100000">
                                              <p:val>
                                                <p:strVal val="#ppt_y"/>
                                              </p:val>
                                            </p:tav>
                                          </p:tavLst>
                                        </p:anim>
                                      </p:childTnLst>
                                    </p:cTn>
                                  </p:par>
                                </p:childTnLst>
                              </p:cTn>
                            </p:par>
                            <p:par>
                              <p:cTn id="56" fill="hold">
                                <p:stCondLst>
                                  <p:cond delay="4000"/>
                                </p:stCondLst>
                                <p:childTnLst>
                                  <p:par>
                                    <p:cTn id="57" presetID="12" presetClass="entr" presetSubtype="8"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p:tgtEl>
                                              <p:spTgt spid="67"/>
                                            </p:tgtEl>
                                            <p:attrNameLst>
                                              <p:attrName>ppt_x</p:attrName>
                                            </p:attrNameLst>
                                          </p:cBhvr>
                                          <p:tavLst>
                                            <p:tav tm="0">
                                              <p:val>
                                                <p:strVal val="#ppt_x-#ppt_w*1.125000"/>
                                              </p:val>
                                            </p:tav>
                                            <p:tav tm="100000">
                                              <p:val>
                                                <p:strVal val="#ppt_x"/>
                                              </p:val>
                                            </p:tav>
                                          </p:tavLst>
                                        </p:anim>
                                        <p:animEffect transition="in" filter="wipe(right)">
                                          <p:cBhvr>
                                            <p:cTn id="60" dur="500"/>
                                            <p:tgtEl>
                                              <p:spTgt spid="67"/>
                                            </p:tgtEl>
                                          </p:cBhvr>
                                        </p:animEffect>
                                      </p:childTnLst>
                                    </p:cTn>
                                  </p:par>
                                  <p:par>
                                    <p:cTn id="61" presetID="12" presetClass="entr" presetSubtype="8"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p:tgtEl>
                                              <p:spTgt spid="70"/>
                                            </p:tgtEl>
                                            <p:attrNameLst>
                                              <p:attrName>ppt_x</p:attrName>
                                            </p:attrNameLst>
                                          </p:cBhvr>
                                          <p:tavLst>
                                            <p:tav tm="0">
                                              <p:val>
                                                <p:strVal val="#ppt_x-#ppt_w*1.125000"/>
                                              </p:val>
                                            </p:tav>
                                            <p:tav tm="100000">
                                              <p:val>
                                                <p:strVal val="#ppt_x"/>
                                              </p:val>
                                            </p:tav>
                                          </p:tavLst>
                                        </p:anim>
                                        <p:animEffect transition="in" filter="wipe(right)">
                                          <p:cBhvr>
                                            <p:cTn id="64" dur="500"/>
                                            <p:tgtEl>
                                              <p:spTgt spid="70"/>
                                            </p:tgtEl>
                                          </p:cBhvr>
                                        </p:animEffect>
                                      </p:childTnLst>
                                    </p:cTn>
                                  </p:par>
                                </p:childTnLst>
                              </p:cTn>
                            </p:par>
                            <p:par>
                              <p:cTn id="65" fill="hold">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4" grpId="0"/>
          <p:bldP spid="65" grpId="0"/>
          <p:bldP spid="66" grpId="0"/>
          <p:bldP spid="67" grpId="0"/>
          <p:bldP spid="68" grpId="0"/>
          <p:bldP spid="69" grpId="0"/>
          <p:bldP spid="70" grpId="0"/>
          <p:bldP spid="71" grpId="0"/>
          <p:bldP spid="72" grpId="0" animBg="1"/>
          <p:bldP spid="76" grpId="0" animBg="1"/>
          <p:bldP spid="8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73306" y="228303"/>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课题现状</a:t>
            </a:r>
            <a:endParaRPr lang="zh-CN" altLang="en-US" sz="2000" spc="300" dirty="0">
              <a:solidFill>
                <a:schemeClr val="bg1"/>
              </a:solidFill>
              <a:latin typeface="+mn-ea"/>
              <a:cs typeface="+mn-ea"/>
            </a:endParaRPr>
          </a:p>
        </p:txBody>
      </p:sp>
      <p:sp>
        <p:nvSpPr>
          <p:cNvPr id="33" name="Rectangle 3"/>
          <p:cNvSpPr/>
          <p:nvPr/>
        </p:nvSpPr>
        <p:spPr>
          <a:xfrm>
            <a:off x="2855554" y="1113588"/>
            <a:ext cx="3351491" cy="963134"/>
          </a:xfrm>
          <a:prstGeom prst="snip2Diag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en-US" sz="2400">
              <a:solidFill>
                <a:schemeClr val="accent3"/>
              </a:solidFill>
              <a:cs typeface="+mn-ea"/>
              <a:sym typeface="+mn-lt"/>
            </a:endParaRPr>
          </a:p>
        </p:txBody>
      </p:sp>
      <p:sp>
        <p:nvSpPr>
          <p:cNvPr id="34" name="Rectangle 4"/>
          <p:cNvSpPr/>
          <p:nvPr/>
        </p:nvSpPr>
        <p:spPr>
          <a:xfrm>
            <a:off x="2855554" y="2188106"/>
            <a:ext cx="3351491" cy="963134"/>
          </a:xfrm>
          <a:prstGeom prst="snip2Diag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en-US" sz="2400">
              <a:solidFill>
                <a:schemeClr val="accent3"/>
              </a:solidFill>
              <a:cs typeface="+mn-ea"/>
              <a:sym typeface="+mn-lt"/>
            </a:endParaRPr>
          </a:p>
        </p:txBody>
      </p:sp>
      <p:sp>
        <p:nvSpPr>
          <p:cNvPr id="36" name="Rectangle 5"/>
          <p:cNvSpPr/>
          <p:nvPr/>
        </p:nvSpPr>
        <p:spPr>
          <a:xfrm>
            <a:off x="2855554" y="3262623"/>
            <a:ext cx="3351491" cy="963134"/>
          </a:xfrm>
          <a:prstGeom prst="snip2Diag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rtlCol="0" anchor="ctr"/>
          <a:lstStyle/>
          <a:p>
            <a:pPr algn="ctr"/>
            <a:endParaRPr lang="en-US" sz="2400">
              <a:solidFill>
                <a:schemeClr val="accent3"/>
              </a:solidFill>
              <a:cs typeface="+mn-ea"/>
              <a:sym typeface="+mn-lt"/>
            </a:endParaRPr>
          </a:p>
        </p:txBody>
      </p:sp>
      <p:grpSp>
        <p:nvGrpSpPr>
          <p:cNvPr id="37" name="Group 9"/>
          <p:cNvGrpSpPr/>
          <p:nvPr/>
        </p:nvGrpSpPr>
        <p:grpSpPr>
          <a:xfrm>
            <a:off x="5312668" y="2449834"/>
            <a:ext cx="647270" cy="480154"/>
            <a:chOff x="4572000" y="3414713"/>
            <a:chExt cx="374651" cy="277813"/>
          </a:xfrm>
          <a:solidFill>
            <a:schemeClr val="accent6"/>
          </a:solidFill>
        </p:grpSpPr>
        <p:sp>
          <p:nvSpPr>
            <p:cNvPr id="38"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accent3"/>
                </a:solidFill>
                <a:cs typeface="+mn-ea"/>
                <a:sym typeface="+mn-lt"/>
              </a:endParaRPr>
            </a:p>
          </p:txBody>
        </p:sp>
        <p:sp>
          <p:nvSpPr>
            <p:cNvPr id="39"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accent3"/>
                </a:solidFill>
                <a:cs typeface="+mn-ea"/>
                <a:sym typeface="+mn-lt"/>
              </a:endParaRPr>
            </a:p>
          </p:txBody>
        </p:sp>
      </p:grpSp>
      <p:grpSp>
        <p:nvGrpSpPr>
          <p:cNvPr id="40" name="Group 12"/>
          <p:cNvGrpSpPr/>
          <p:nvPr/>
        </p:nvGrpSpPr>
        <p:grpSpPr>
          <a:xfrm>
            <a:off x="3147248" y="3477201"/>
            <a:ext cx="544169" cy="533978"/>
            <a:chOff x="2905125" y="4002088"/>
            <a:chExt cx="249238" cy="244475"/>
          </a:xfrm>
          <a:solidFill>
            <a:schemeClr val="accent6"/>
          </a:solidFill>
        </p:grpSpPr>
        <p:sp>
          <p:nvSpPr>
            <p:cNvPr id="41"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accent3"/>
                </a:solidFill>
                <a:cs typeface="+mn-ea"/>
                <a:sym typeface="+mn-lt"/>
              </a:endParaRPr>
            </a:p>
          </p:txBody>
        </p:sp>
        <p:sp>
          <p:nvSpPr>
            <p:cNvPr id="42"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accent3"/>
                </a:solidFill>
                <a:cs typeface="+mn-ea"/>
                <a:sym typeface="+mn-lt"/>
              </a:endParaRPr>
            </a:p>
          </p:txBody>
        </p:sp>
      </p:grpSp>
      <p:grpSp>
        <p:nvGrpSpPr>
          <p:cNvPr id="43" name="Group 15"/>
          <p:cNvGrpSpPr/>
          <p:nvPr/>
        </p:nvGrpSpPr>
        <p:grpSpPr>
          <a:xfrm>
            <a:off x="3118978" y="1363509"/>
            <a:ext cx="646727" cy="477816"/>
            <a:chOff x="3052763" y="2647950"/>
            <a:chExt cx="346075" cy="255588"/>
          </a:xfrm>
          <a:solidFill>
            <a:schemeClr val="accent6"/>
          </a:solidFill>
        </p:grpSpPr>
        <p:sp>
          <p:nvSpPr>
            <p:cNvPr id="44"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accent3"/>
                </a:solidFill>
                <a:cs typeface="+mn-ea"/>
                <a:sym typeface="+mn-lt"/>
              </a:endParaRPr>
            </a:p>
          </p:txBody>
        </p:sp>
        <p:sp>
          <p:nvSpPr>
            <p:cNvPr id="45"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accent3"/>
                </a:solidFill>
                <a:cs typeface="+mn-ea"/>
                <a:sym typeface="+mn-lt"/>
              </a:endParaRPr>
            </a:p>
          </p:txBody>
        </p:sp>
        <p:sp>
          <p:nvSpPr>
            <p:cNvPr id="46"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accent3"/>
                </a:solidFill>
                <a:cs typeface="+mn-ea"/>
                <a:sym typeface="+mn-lt"/>
              </a:endParaRPr>
            </a:p>
          </p:txBody>
        </p:sp>
      </p:grpSp>
      <p:grpSp>
        <p:nvGrpSpPr>
          <p:cNvPr id="47" name="组合 46"/>
          <p:cNvGrpSpPr/>
          <p:nvPr/>
        </p:nvGrpSpPr>
        <p:grpSpPr>
          <a:xfrm>
            <a:off x="6966833" y="1704316"/>
            <a:ext cx="829388" cy="829711"/>
            <a:chOff x="9347515" y="2921594"/>
            <a:chExt cx="1106281" cy="1106281"/>
          </a:xfrm>
        </p:grpSpPr>
        <p:sp>
          <p:nvSpPr>
            <p:cNvPr id="48" name="Oval 20"/>
            <p:cNvSpPr/>
            <p:nvPr/>
          </p:nvSpPr>
          <p:spPr>
            <a:xfrm>
              <a:off x="9347515" y="2921594"/>
              <a:ext cx="1106281" cy="1106281"/>
            </a:xfrm>
            <a:prstGeom prst="ellipse">
              <a:avLst/>
            </a:prstGeom>
            <a:blipFill dpi="0" rotWithShape="1">
              <a:blip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3"/>
                </a:solidFill>
                <a:cs typeface="+mn-ea"/>
                <a:sym typeface="+mn-lt"/>
              </a:endParaRPr>
            </a:p>
          </p:txBody>
        </p:sp>
        <p:grpSp>
          <p:nvGrpSpPr>
            <p:cNvPr id="49" name="组合 48"/>
            <p:cNvGrpSpPr/>
            <p:nvPr/>
          </p:nvGrpSpPr>
          <p:grpSpPr>
            <a:xfrm>
              <a:off x="9677520" y="3159972"/>
              <a:ext cx="446271" cy="582632"/>
              <a:chOff x="9896690" y="3140691"/>
              <a:chExt cx="425020" cy="554888"/>
            </a:xfrm>
            <a:solidFill>
              <a:srgbClr val="64A0DC"/>
            </a:solidFill>
          </p:grpSpPr>
          <p:sp>
            <p:nvSpPr>
              <p:cNvPr id="50"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chemeClr val="accent4"/>
              </a:solidFill>
              <a:ln w="9525">
                <a:noFill/>
                <a:round/>
              </a:ln>
            </p:spPr>
            <p:txBody>
              <a:bodyPr vert="horz" wrap="square" lIns="91440" tIns="45720" rIns="91440" bIns="45720" numCol="1" anchor="t" anchorCtr="0" compatLnSpc="1"/>
              <a:lstStyle/>
              <a:p>
                <a:endParaRPr lang="en-US" sz="2400">
                  <a:solidFill>
                    <a:schemeClr val="accent3"/>
                  </a:solidFill>
                  <a:cs typeface="+mn-ea"/>
                  <a:sym typeface="+mn-lt"/>
                </a:endParaRPr>
              </a:p>
            </p:txBody>
          </p:sp>
          <p:sp>
            <p:nvSpPr>
              <p:cNvPr id="51"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solidFill>
                <a:schemeClr val="bg1"/>
              </a:solidFill>
              <a:ln w="9525">
                <a:noFill/>
                <a:round/>
              </a:ln>
            </p:spPr>
            <p:txBody>
              <a:bodyPr vert="horz" wrap="square" lIns="91440" tIns="45720" rIns="91440" bIns="45720" numCol="1" anchor="t" anchorCtr="0" compatLnSpc="1"/>
              <a:lstStyle/>
              <a:p>
                <a:endParaRPr lang="en-US" sz="2400">
                  <a:solidFill>
                    <a:schemeClr val="accent3"/>
                  </a:solidFill>
                  <a:cs typeface="+mn-ea"/>
                  <a:sym typeface="+mn-lt"/>
                </a:endParaRPr>
              </a:p>
            </p:txBody>
          </p:sp>
        </p:grpSp>
      </p:grpSp>
      <p:grpSp>
        <p:nvGrpSpPr>
          <p:cNvPr id="52" name="组合 51"/>
          <p:cNvGrpSpPr/>
          <p:nvPr/>
        </p:nvGrpSpPr>
        <p:grpSpPr>
          <a:xfrm>
            <a:off x="1248311" y="1704316"/>
            <a:ext cx="829388" cy="829711"/>
            <a:chOff x="1529661" y="2921594"/>
            <a:chExt cx="1106281" cy="1106281"/>
          </a:xfrm>
        </p:grpSpPr>
        <p:sp>
          <p:nvSpPr>
            <p:cNvPr id="53" name="Oval 25"/>
            <p:cNvSpPr/>
            <p:nvPr/>
          </p:nvSpPr>
          <p:spPr>
            <a:xfrm>
              <a:off x="1529661" y="2921594"/>
              <a:ext cx="1106281" cy="1106281"/>
            </a:xfrm>
            <a:prstGeom prst="ellipse">
              <a:avLst/>
            </a:prstGeom>
            <a:blipFill dpi="0" rotWithShape="1">
              <a:blip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3"/>
                </a:solidFill>
                <a:cs typeface="+mn-ea"/>
                <a:sym typeface="+mn-lt"/>
              </a:endParaRPr>
            </a:p>
          </p:txBody>
        </p:sp>
        <p:sp>
          <p:nvSpPr>
            <p:cNvPr id="54" name="任意多边形 53"/>
            <p:cNvSpPr/>
            <p:nvPr/>
          </p:nvSpPr>
          <p:spPr bwMode="auto">
            <a:xfrm>
              <a:off x="1757443" y="3159097"/>
              <a:ext cx="650717" cy="631275"/>
            </a:xfrm>
            <a:custGeom>
              <a:avLst/>
              <a:gdLst>
                <a:gd name="connsiteX0" fmla="*/ 355975 w 703391"/>
                <a:gd name="connsiteY0" fmla="*/ 151108 h 682375"/>
                <a:gd name="connsiteX1" fmla="*/ 595644 w 703391"/>
                <a:gd name="connsiteY1" fmla="*/ 373898 h 682375"/>
                <a:gd name="connsiteX2" fmla="*/ 595644 w 703391"/>
                <a:gd name="connsiteY2" fmla="*/ 656669 h 682375"/>
                <a:gd name="connsiteX3" fmla="*/ 587085 w 703391"/>
                <a:gd name="connsiteY3" fmla="*/ 682375 h 682375"/>
                <a:gd name="connsiteX4" fmla="*/ 561406 w 703391"/>
                <a:gd name="connsiteY4" fmla="*/ 682375 h 682375"/>
                <a:gd name="connsiteX5" fmla="*/ 433011 w 703391"/>
                <a:gd name="connsiteY5" fmla="*/ 682375 h 682375"/>
                <a:gd name="connsiteX6" fmla="*/ 424452 w 703391"/>
                <a:gd name="connsiteY6" fmla="*/ 682375 h 682375"/>
                <a:gd name="connsiteX7" fmla="*/ 415892 w 703391"/>
                <a:gd name="connsiteY7" fmla="*/ 673806 h 682375"/>
                <a:gd name="connsiteX8" fmla="*/ 415892 w 703391"/>
                <a:gd name="connsiteY8" fmla="*/ 536705 h 682375"/>
                <a:gd name="connsiteX9" fmla="*/ 287498 w 703391"/>
                <a:gd name="connsiteY9" fmla="*/ 536705 h 682375"/>
                <a:gd name="connsiteX10" fmla="*/ 287498 w 703391"/>
                <a:gd name="connsiteY10" fmla="*/ 673806 h 682375"/>
                <a:gd name="connsiteX11" fmla="*/ 287498 w 703391"/>
                <a:gd name="connsiteY11" fmla="*/ 682375 h 682375"/>
                <a:gd name="connsiteX12" fmla="*/ 270379 w 703391"/>
                <a:gd name="connsiteY12" fmla="*/ 682375 h 682375"/>
                <a:gd name="connsiteX13" fmla="*/ 141985 w 703391"/>
                <a:gd name="connsiteY13" fmla="*/ 682375 h 682375"/>
                <a:gd name="connsiteX14" fmla="*/ 124865 w 703391"/>
                <a:gd name="connsiteY14" fmla="*/ 682375 h 682375"/>
                <a:gd name="connsiteX15" fmla="*/ 107746 w 703391"/>
                <a:gd name="connsiteY15" fmla="*/ 656669 h 682375"/>
                <a:gd name="connsiteX16" fmla="*/ 107746 w 703391"/>
                <a:gd name="connsiteY16" fmla="*/ 373898 h 682375"/>
                <a:gd name="connsiteX17" fmla="*/ 351696 w 703391"/>
                <a:gd name="connsiteY17" fmla="*/ 0 h 682375"/>
                <a:gd name="connsiteX18" fmla="*/ 381718 w 703391"/>
                <a:gd name="connsiteY18" fmla="*/ 12890 h 682375"/>
                <a:gd name="connsiteX19" fmla="*/ 501810 w 703391"/>
                <a:gd name="connsiteY19" fmla="*/ 124605 h 682375"/>
                <a:gd name="connsiteX20" fmla="*/ 501810 w 703391"/>
                <a:gd name="connsiteY20" fmla="*/ 30077 h 682375"/>
                <a:gd name="connsiteX21" fmla="*/ 518965 w 703391"/>
                <a:gd name="connsiteY21" fmla="*/ 12890 h 682375"/>
                <a:gd name="connsiteX22" fmla="*/ 561855 w 703391"/>
                <a:gd name="connsiteY22" fmla="*/ 12890 h 682375"/>
                <a:gd name="connsiteX23" fmla="*/ 579011 w 703391"/>
                <a:gd name="connsiteY23" fmla="*/ 30077 h 682375"/>
                <a:gd name="connsiteX24" fmla="*/ 579011 w 703391"/>
                <a:gd name="connsiteY24" fmla="*/ 193352 h 682375"/>
                <a:gd name="connsiteX25" fmla="*/ 690524 w 703391"/>
                <a:gd name="connsiteY25" fmla="*/ 296474 h 682375"/>
                <a:gd name="connsiteX26" fmla="*/ 690524 w 703391"/>
                <a:gd name="connsiteY26" fmla="*/ 365221 h 682375"/>
                <a:gd name="connsiteX27" fmla="*/ 630479 w 703391"/>
                <a:gd name="connsiteY27" fmla="*/ 365221 h 682375"/>
                <a:gd name="connsiteX28" fmla="*/ 355985 w 703391"/>
                <a:gd name="connsiteY28" fmla="*/ 107418 h 682375"/>
                <a:gd name="connsiteX29" fmla="*/ 81490 w 703391"/>
                <a:gd name="connsiteY29" fmla="*/ 365221 h 682375"/>
                <a:gd name="connsiteX30" fmla="*/ 47179 w 703391"/>
                <a:gd name="connsiteY30" fmla="*/ 373815 h 682375"/>
                <a:gd name="connsiteX31" fmla="*/ 12867 w 703391"/>
                <a:gd name="connsiteY31" fmla="*/ 365221 h 682375"/>
                <a:gd name="connsiteX32" fmla="*/ 12867 w 703391"/>
                <a:gd name="connsiteY32" fmla="*/ 296474 h 682375"/>
                <a:gd name="connsiteX33" fmla="*/ 321673 w 703391"/>
                <a:gd name="connsiteY33" fmla="*/ 12890 h 682375"/>
                <a:gd name="connsiteX34" fmla="*/ 351696 w 703391"/>
                <a:gd name="connsiteY34" fmla="*/ 0 h 6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50">
                <a:solidFill>
                  <a:schemeClr val="accent3"/>
                </a:solidFill>
                <a:cs typeface="+mn-ea"/>
                <a:sym typeface="+mn-lt"/>
              </a:endParaRPr>
            </a:p>
          </p:txBody>
        </p:sp>
      </p:grpSp>
      <p:sp>
        <p:nvSpPr>
          <p:cNvPr id="55" name="矩形 54"/>
          <p:cNvSpPr/>
          <p:nvPr/>
        </p:nvSpPr>
        <p:spPr>
          <a:xfrm>
            <a:off x="1096563" y="2650427"/>
            <a:ext cx="1163371" cy="323133"/>
          </a:xfrm>
          <a:prstGeom prst="rect">
            <a:avLst/>
          </a:prstGeom>
        </p:spPr>
        <p:txBody>
          <a:bodyPr wrap="square" lIns="68546" tIns="34274" rIns="68546" bIns="34274">
            <a:spAutoFit/>
          </a:bodyPr>
          <a:lstStyle/>
          <a:p>
            <a:pPr algn="ctr"/>
            <a:r>
              <a:rPr lang="zh-CN" altLang="en-US" sz="1650" b="1" dirty="0">
                <a:solidFill>
                  <a:schemeClr val="accent3"/>
                </a:solidFill>
                <a:cs typeface="+mn-ea"/>
                <a:sym typeface="+mn-lt"/>
              </a:rPr>
              <a:t>添加标题</a:t>
            </a:r>
            <a:endParaRPr lang="en-US" altLang="zh-CN" sz="1650" b="1" dirty="0">
              <a:solidFill>
                <a:schemeClr val="accent3"/>
              </a:solidFill>
              <a:cs typeface="+mn-ea"/>
              <a:sym typeface="+mn-lt"/>
            </a:endParaRPr>
          </a:p>
        </p:txBody>
      </p:sp>
      <p:sp>
        <p:nvSpPr>
          <p:cNvPr id="56" name="矩形 47"/>
          <p:cNvSpPr>
            <a:spLocks noChangeArrowheads="1"/>
          </p:cNvSpPr>
          <p:nvPr/>
        </p:nvSpPr>
        <p:spPr bwMode="auto">
          <a:xfrm>
            <a:off x="939266" y="2965715"/>
            <a:ext cx="1477964" cy="65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accent3"/>
                </a:solidFill>
                <a:latin typeface="+mn-lt"/>
                <a:ea typeface="+mn-ea"/>
                <a:cs typeface="+mn-ea"/>
                <a:sym typeface="+mn-lt"/>
              </a:rPr>
              <a:t>在此录入上述图表的描述说明，在此录入上述图表的描述说明。</a:t>
            </a:r>
            <a:endParaRPr lang="zh-CN" altLang="en-US" sz="1050" dirty="0">
              <a:solidFill>
                <a:schemeClr val="accent3"/>
              </a:solidFill>
              <a:latin typeface="+mn-lt"/>
              <a:ea typeface="+mn-ea"/>
              <a:cs typeface="+mn-ea"/>
              <a:sym typeface="+mn-lt"/>
            </a:endParaRPr>
          </a:p>
        </p:txBody>
      </p:sp>
      <p:sp>
        <p:nvSpPr>
          <p:cNvPr id="57" name="矩形 56"/>
          <p:cNvSpPr/>
          <p:nvPr/>
        </p:nvSpPr>
        <p:spPr>
          <a:xfrm>
            <a:off x="6799844" y="2650427"/>
            <a:ext cx="1163371" cy="323133"/>
          </a:xfrm>
          <a:prstGeom prst="rect">
            <a:avLst/>
          </a:prstGeom>
        </p:spPr>
        <p:txBody>
          <a:bodyPr wrap="square" lIns="68546" tIns="34274" rIns="68546" bIns="34274">
            <a:spAutoFit/>
          </a:bodyPr>
          <a:lstStyle/>
          <a:p>
            <a:pPr algn="ctr"/>
            <a:r>
              <a:rPr lang="zh-CN" altLang="en-US" sz="1650" b="1" dirty="0">
                <a:solidFill>
                  <a:schemeClr val="accent3"/>
                </a:solidFill>
                <a:cs typeface="+mn-ea"/>
                <a:sym typeface="+mn-lt"/>
              </a:rPr>
              <a:t>添加标题</a:t>
            </a:r>
            <a:endParaRPr lang="en-US" altLang="zh-CN" sz="1650" b="1" dirty="0">
              <a:solidFill>
                <a:schemeClr val="accent3"/>
              </a:solidFill>
              <a:cs typeface="+mn-ea"/>
              <a:sym typeface="+mn-lt"/>
            </a:endParaRPr>
          </a:p>
        </p:txBody>
      </p:sp>
      <p:sp>
        <p:nvSpPr>
          <p:cNvPr id="58" name="矩形 47"/>
          <p:cNvSpPr>
            <a:spLocks noChangeArrowheads="1"/>
          </p:cNvSpPr>
          <p:nvPr/>
        </p:nvSpPr>
        <p:spPr bwMode="auto">
          <a:xfrm>
            <a:off x="6642546" y="2965716"/>
            <a:ext cx="1477964" cy="65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050" dirty="0">
                <a:solidFill>
                  <a:schemeClr val="accent3"/>
                </a:solidFill>
                <a:latin typeface="+mn-lt"/>
                <a:ea typeface="+mn-ea"/>
                <a:cs typeface="+mn-ea"/>
                <a:sym typeface="+mn-lt"/>
              </a:rPr>
              <a:t>在此录入上述图表的描述说明，在此录入上述图表的描述说明。</a:t>
            </a:r>
            <a:endParaRPr lang="zh-CN" altLang="en-US" sz="1050" dirty="0">
              <a:solidFill>
                <a:schemeClr val="accent3"/>
              </a:solidFill>
              <a:latin typeface="+mn-lt"/>
              <a:ea typeface="+mn-ea"/>
              <a:cs typeface="+mn-ea"/>
              <a:sym typeface="+mn-lt"/>
            </a:endParaRPr>
          </a:p>
        </p:txBody>
      </p:sp>
      <p:sp>
        <p:nvSpPr>
          <p:cNvPr id="59" name="矩形 58"/>
          <p:cNvSpPr/>
          <p:nvPr/>
        </p:nvSpPr>
        <p:spPr>
          <a:xfrm>
            <a:off x="3826662" y="1145365"/>
            <a:ext cx="1163371" cy="323133"/>
          </a:xfrm>
          <a:prstGeom prst="rect">
            <a:avLst/>
          </a:prstGeom>
        </p:spPr>
        <p:txBody>
          <a:bodyPr wrap="square" lIns="68546" tIns="34274" rIns="68546" bIns="34274">
            <a:spAutoFit/>
          </a:bodyPr>
          <a:lstStyle/>
          <a:p>
            <a:r>
              <a:rPr lang="zh-CN" altLang="en-US" sz="1650" b="1" dirty="0">
                <a:solidFill>
                  <a:srgbClr val="C00000"/>
                </a:solidFill>
                <a:cs typeface="+mn-ea"/>
                <a:sym typeface="+mn-lt"/>
              </a:rPr>
              <a:t>添加标题</a:t>
            </a:r>
            <a:endParaRPr lang="en-US" altLang="zh-CN" sz="1650" b="1" dirty="0">
              <a:solidFill>
                <a:srgbClr val="C00000"/>
              </a:solidFill>
              <a:cs typeface="+mn-ea"/>
              <a:sym typeface="+mn-lt"/>
            </a:endParaRPr>
          </a:p>
        </p:txBody>
      </p:sp>
      <p:sp>
        <p:nvSpPr>
          <p:cNvPr id="60" name="矩形 47"/>
          <p:cNvSpPr>
            <a:spLocks noChangeArrowheads="1"/>
          </p:cNvSpPr>
          <p:nvPr/>
        </p:nvSpPr>
        <p:spPr bwMode="auto">
          <a:xfrm>
            <a:off x="3826660" y="1460653"/>
            <a:ext cx="2300321" cy="56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975" dirty="0">
                <a:solidFill>
                  <a:schemeClr val="accent3"/>
                </a:solidFill>
                <a:latin typeface="+mn-lt"/>
                <a:ea typeface="+mn-ea"/>
                <a:cs typeface="+mn-ea"/>
                <a:sym typeface="+mn-lt"/>
              </a:rPr>
              <a:t>在此录入上述图表的描述说明，在此录入上述图表的描述说明，在此录入上述图表的描述说明。</a:t>
            </a:r>
            <a:endParaRPr lang="zh-CN" altLang="en-US" sz="975" dirty="0">
              <a:solidFill>
                <a:schemeClr val="accent3"/>
              </a:solidFill>
              <a:latin typeface="+mn-lt"/>
              <a:ea typeface="+mn-ea"/>
              <a:cs typeface="+mn-ea"/>
              <a:sym typeface="+mn-lt"/>
            </a:endParaRPr>
          </a:p>
        </p:txBody>
      </p:sp>
      <p:sp>
        <p:nvSpPr>
          <p:cNvPr id="61" name="矩形 60"/>
          <p:cNvSpPr/>
          <p:nvPr/>
        </p:nvSpPr>
        <p:spPr>
          <a:xfrm>
            <a:off x="3826662" y="3302912"/>
            <a:ext cx="1163371" cy="323133"/>
          </a:xfrm>
          <a:prstGeom prst="rect">
            <a:avLst/>
          </a:prstGeom>
        </p:spPr>
        <p:txBody>
          <a:bodyPr wrap="square" lIns="68546" tIns="34274" rIns="68546" bIns="34274">
            <a:spAutoFit/>
          </a:bodyPr>
          <a:lstStyle/>
          <a:p>
            <a:r>
              <a:rPr lang="zh-CN" altLang="en-US" sz="1650" b="1" dirty="0">
                <a:solidFill>
                  <a:srgbClr val="C00000"/>
                </a:solidFill>
                <a:cs typeface="+mn-ea"/>
                <a:sym typeface="+mn-lt"/>
              </a:rPr>
              <a:t>添加标题</a:t>
            </a:r>
            <a:endParaRPr lang="en-US" altLang="zh-CN" sz="1650" b="1" dirty="0">
              <a:solidFill>
                <a:srgbClr val="C00000"/>
              </a:solidFill>
              <a:cs typeface="+mn-ea"/>
              <a:sym typeface="+mn-lt"/>
            </a:endParaRPr>
          </a:p>
        </p:txBody>
      </p:sp>
      <p:sp>
        <p:nvSpPr>
          <p:cNvPr id="62" name="矩形 47"/>
          <p:cNvSpPr>
            <a:spLocks noChangeArrowheads="1"/>
          </p:cNvSpPr>
          <p:nvPr/>
        </p:nvSpPr>
        <p:spPr bwMode="auto">
          <a:xfrm>
            <a:off x="3826660" y="3618199"/>
            <a:ext cx="2300321" cy="56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975" dirty="0">
                <a:solidFill>
                  <a:schemeClr val="accent3"/>
                </a:solidFill>
                <a:latin typeface="+mn-lt"/>
                <a:ea typeface="+mn-ea"/>
                <a:cs typeface="+mn-ea"/>
                <a:sym typeface="+mn-lt"/>
              </a:rPr>
              <a:t>在此录入上述图表的描述说明，在此录入上述图表的描述说明，在此录入上述图表的描述说明。</a:t>
            </a:r>
            <a:endParaRPr lang="zh-CN" altLang="en-US" sz="975" dirty="0">
              <a:solidFill>
                <a:schemeClr val="accent3"/>
              </a:solidFill>
              <a:latin typeface="+mn-lt"/>
              <a:ea typeface="+mn-ea"/>
              <a:cs typeface="+mn-ea"/>
              <a:sym typeface="+mn-lt"/>
            </a:endParaRPr>
          </a:p>
        </p:txBody>
      </p:sp>
      <p:sp>
        <p:nvSpPr>
          <p:cNvPr id="63" name="矩形 62"/>
          <p:cNvSpPr/>
          <p:nvPr/>
        </p:nvSpPr>
        <p:spPr>
          <a:xfrm>
            <a:off x="2991340" y="2228808"/>
            <a:ext cx="1163371" cy="323133"/>
          </a:xfrm>
          <a:prstGeom prst="rect">
            <a:avLst/>
          </a:prstGeom>
        </p:spPr>
        <p:txBody>
          <a:bodyPr wrap="square" lIns="68546" tIns="34274" rIns="68546" bIns="34274">
            <a:spAutoFit/>
          </a:bodyPr>
          <a:lstStyle/>
          <a:p>
            <a:r>
              <a:rPr lang="zh-CN" altLang="en-US" sz="1650" b="1" dirty="0">
                <a:solidFill>
                  <a:srgbClr val="C00000"/>
                </a:solidFill>
                <a:cs typeface="+mn-ea"/>
                <a:sym typeface="+mn-lt"/>
              </a:rPr>
              <a:t>添加标题</a:t>
            </a:r>
            <a:endParaRPr lang="en-US" altLang="zh-CN" sz="1650" b="1" dirty="0">
              <a:solidFill>
                <a:srgbClr val="C00000"/>
              </a:solidFill>
              <a:cs typeface="+mn-ea"/>
              <a:sym typeface="+mn-lt"/>
            </a:endParaRPr>
          </a:p>
        </p:txBody>
      </p:sp>
      <p:sp>
        <p:nvSpPr>
          <p:cNvPr id="64" name="矩形 47"/>
          <p:cNvSpPr>
            <a:spLocks noChangeArrowheads="1"/>
          </p:cNvSpPr>
          <p:nvPr/>
        </p:nvSpPr>
        <p:spPr bwMode="auto">
          <a:xfrm>
            <a:off x="2991339" y="2544097"/>
            <a:ext cx="2300321" cy="56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4" rIns="68546" bIns="3427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975" dirty="0">
                <a:solidFill>
                  <a:schemeClr val="accent3"/>
                </a:solidFill>
                <a:latin typeface="+mn-lt"/>
                <a:ea typeface="+mn-ea"/>
                <a:cs typeface="+mn-ea"/>
                <a:sym typeface="+mn-lt"/>
              </a:rPr>
              <a:t>在此录入上述图表的描述说明，在此录入上述图表的描述说明，在此录入上述图表的描述说明。</a:t>
            </a:r>
            <a:endParaRPr lang="zh-CN" altLang="en-US" sz="975" dirty="0">
              <a:solidFill>
                <a:schemeClr val="accent3"/>
              </a:solidFill>
              <a:latin typeface="+mn-lt"/>
              <a:ea typeface="+mn-ea"/>
              <a:cs typeface="+mn-ea"/>
              <a:sym typeface="+mn-lt"/>
            </a:endParaRPr>
          </a:p>
        </p:txBody>
      </p:sp>
      <p:sp>
        <p:nvSpPr>
          <p:cNvPr id="65"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0-#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1+#ppt_w/2"/>
                                          </p:val>
                                        </p:tav>
                                        <p:tav tm="100000">
                                          <p:val>
                                            <p:strVal val="#ppt_x"/>
                                          </p:val>
                                        </p:tav>
                                      </p:tavLst>
                                    </p:anim>
                                    <p:anim calcmode="lin" valueType="num">
                                      <p:cBhvr additive="base">
                                        <p:cTn id="17" dur="500" fill="hold"/>
                                        <p:tgtEl>
                                          <p:spTgt spid="3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0-#ppt_w/2"/>
                                          </p:val>
                                        </p:tav>
                                        <p:tav tm="100000">
                                          <p:val>
                                            <p:strVal val="#ppt_x"/>
                                          </p:val>
                                        </p:tav>
                                      </p:tavLst>
                                    </p:anim>
                                    <p:anim calcmode="lin" valueType="num">
                                      <p:cBhvr additive="base">
                                        <p:cTn id="21" dur="500" fill="hold"/>
                                        <p:tgtEl>
                                          <p:spTgt spid="3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350" fill="hold"/>
                                        <p:tgtEl>
                                          <p:spTgt spid="43"/>
                                        </p:tgtEl>
                                        <p:attrNameLst>
                                          <p:attrName>ppt_w</p:attrName>
                                        </p:attrNameLst>
                                      </p:cBhvr>
                                      <p:tavLst>
                                        <p:tav tm="0">
                                          <p:val>
                                            <p:fltVal val="0"/>
                                          </p:val>
                                        </p:tav>
                                        <p:tav tm="100000">
                                          <p:val>
                                            <p:strVal val="#ppt_w"/>
                                          </p:val>
                                        </p:tav>
                                      </p:tavLst>
                                    </p:anim>
                                    <p:anim calcmode="lin" valueType="num">
                                      <p:cBhvr>
                                        <p:cTn id="26" dur="350" fill="hold"/>
                                        <p:tgtEl>
                                          <p:spTgt spid="43"/>
                                        </p:tgtEl>
                                        <p:attrNameLst>
                                          <p:attrName>ppt_h</p:attrName>
                                        </p:attrNameLst>
                                      </p:cBhvr>
                                      <p:tavLst>
                                        <p:tav tm="0">
                                          <p:val>
                                            <p:fltVal val="0"/>
                                          </p:val>
                                        </p:tav>
                                        <p:tav tm="100000">
                                          <p:val>
                                            <p:strVal val="#ppt_h"/>
                                          </p:val>
                                        </p:tav>
                                      </p:tavLst>
                                    </p:anim>
                                    <p:animEffect transition="in" filter="fade">
                                      <p:cBhvr>
                                        <p:cTn id="27" dur="350"/>
                                        <p:tgtEl>
                                          <p:spTgt spid="43"/>
                                        </p:tgtEl>
                                      </p:cBhvr>
                                    </p:animEffect>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500" tmFilter="0, 0; .2, .5; .8, .5; 1, 0"/>
                                        <p:tgtEl>
                                          <p:spTgt spid="43"/>
                                        </p:tgtEl>
                                      </p:cBhvr>
                                    </p:animEffect>
                                    <p:animScale>
                                      <p:cBhvr>
                                        <p:cTn id="31" dur="250" autoRev="1" fill="hold"/>
                                        <p:tgtEl>
                                          <p:spTgt spid="43"/>
                                        </p:tgtEl>
                                      </p:cBhvr>
                                      <p:by x="105000" y="105000"/>
                                    </p:animScale>
                                  </p:childTnLst>
                                </p:cTn>
                              </p:par>
                              <p:par>
                                <p:cTn id="32" presetID="14" presetClass="entr" presetSubtype="10" fill="hold" grpId="0" nodeType="withEffect">
                                  <p:stCondLst>
                                    <p:cond delay="250"/>
                                  </p:stCondLst>
                                  <p:childTnLst>
                                    <p:set>
                                      <p:cBhvr>
                                        <p:cTn id="33" dur="1" fill="hold">
                                          <p:stCondLst>
                                            <p:cond delay="0"/>
                                          </p:stCondLst>
                                        </p:cTn>
                                        <p:tgtEl>
                                          <p:spTgt spid="59"/>
                                        </p:tgtEl>
                                        <p:attrNameLst>
                                          <p:attrName>style.visibility</p:attrName>
                                        </p:attrNameLst>
                                      </p:cBhvr>
                                      <p:to>
                                        <p:strVal val="visible"/>
                                      </p:to>
                                    </p:set>
                                    <p:animEffect transition="in" filter="randombar(horizontal)">
                                      <p:cBhvr>
                                        <p:cTn id="34" dur="400"/>
                                        <p:tgtEl>
                                          <p:spTgt spid="59"/>
                                        </p:tgtEl>
                                      </p:cBhvr>
                                    </p:animEffect>
                                  </p:childTnLst>
                                </p:cTn>
                              </p:par>
                              <p:par>
                                <p:cTn id="35" presetID="14" presetClass="entr" presetSubtype="10" fill="hold" grpId="0" nodeType="withEffect">
                                  <p:stCondLst>
                                    <p:cond delay="250"/>
                                  </p:stCondLst>
                                  <p:childTnLst>
                                    <p:set>
                                      <p:cBhvr>
                                        <p:cTn id="36" dur="1" fill="hold">
                                          <p:stCondLst>
                                            <p:cond delay="0"/>
                                          </p:stCondLst>
                                        </p:cTn>
                                        <p:tgtEl>
                                          <p:spTgt spid="60"/>
                                        </p:tgtEl>
                                        <p:attrNameLst>
                                          <p:attrName>style.visibility</p:attrName>
                                        </p:attrNameLst>
                                      </p:cBhvr>
                                      <p:to>
                                        <p:strVal val="visible"/>
                                      </p:to>
                                    </p:set>
                                    <p:animEffect transition="in" filter="randombar(horizontal)">
                                      <p:cBhvr>
                                        <p:cTn id="37" dur="400"/>
                                        <p:tgtEl>
                                          <p:spTgt spid="60"/>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350" fill="hold"/>
                                        <p:tgtEl>
                                          <p:spTgt spid="37"/>
                                        </p:tgtEl>
                                        <p:attrNameLst>
                                          <p:attrName>ppt_w</p:attrName>
                                        </p:attrNameLst>
                                      </p:cBhvr>
                                      <p:tavLst>
                                        <p:tav tm="0">
                                          <p:val>
                                            <p:fltVal val="0"/>
                                          </p:val>
                                        </p:tav>
                                        <p:tav tm="100000">
                                          <p:val>
                                            <p:strVal val="#ppt_w"/>
                                          </p:val>
                                        </p:tav>
                                      </p:tavLst>
                                    </p:anim>
                                    <p:anim calcmode="lin" valueType="num">
                                      <p:cBhvr>
                                        <p:cTn id="42" dur="350" fill="hold"/>
                                        <p:tgtEl>
                                          <p:spTgt spid="37"/>
                                        </p:tgtEl>
                                        <p:attrNameLst>
                                          <p:attrName>ppt_h</p:attrName>
                                        </p:attrNameLst>
                                      </p:cBhvr>
                                      <p:tavLst>
                                        <p:tav tm="0">
                                          <p:val>
                                            <p:fltVal val="0"/>
                                          </p:val>
                                        </p:tav>
                                        <p:tav tm="100000">
                                          <p:val>
                                            <p:strVal val="#ppt_h"/>
                                          </p:val>
                                        </p:tav>
                                      </p:tavLst>
                                    </p:anim>
                                    <p:animEffect transition="in" filter="fade">
                                      <p:cBhvr>
                                        <p:cTn id="43" dur="350"/>
                                        <p:tgtEl>
                                          <p:spTgt spid="37"/>
                                        </p:tgtEl>
                                      </p:cBhvr>
                                    </p:animEffect>
                                  </p:childTnLst>
                                </p:cTn>
                              </p:par>
                            </p:childTnLst>
                          </p:cTn>
                        </p:par>
                        <p:par>
                          <p:cTn id="44" fill="hold">
                            <p:stCondLst>
                              <p:cond delay="2500"/>
                            </p:stCondLst>
                            <p:childTnLst>
                              <p:par>
                                <p:cTn id="45" presetID="26" presetClass="emph" presetSubtype="0" fill="hold" nodeType="afterEffect">
                                  <p:stCondLst>
                                    <p:cond delay="0"/>
                                  </p:stCondLst>
                                  <p:childTnLst>
                                    <p:animEffect transition="out" filter="fade">
                                      <p:cBhvr>
                                        <p:cTn id="46" dur="500" tmFilter="0, 0; .2, .5; .8, .5; 1, 0"/>
                                        <p:tgtEl>
                                          <p:spTgt spid="37"/>
                                        </p:tgtEl>
                                      </p:cBhvr>
                                    </p:animEffect>
                                    <p:animScale>
                                      <p:cBhvr>
                                        <p:cTn id="47" dur="250" autoRev="1" fill="hold"/>
                                        <p:tgtEl>
                                          <p:spTgt spid="37"/>
                                        </p:tgtEl>
                                      </p:cBhvr>
                                      <p:by x="105000" y="105000"/>
                                    </p:animScale>
                                  </p:childTnLst>
                                </p:cTn>
                              </p:par>
                              <p:par>
                                <p:cTn id="48" presetID="14" presetClass="entr" presetSubtype="10" fill="hold" grpId="0" nodeType="withEffect">
                                  <p:stCondLst>
                                    <p:cond delay="250"/>
                                  </p:stCondLst>
                                  <p:childTnLst>
                                    <p:set>
                                      <p:cBhvr>
                                        <p:cTn id="49" dur="1" fill="hold">
                                          <p:stCondLst>
                                            <p:cond delay="0"/>
                                          </p:stCondLst>
                                        </p:cTn>
                                        <p:tgtEl>
                                          <p:spTgt spid="63"/>
                                        </p:tgtEl>
                                        <p:attrNameLst>
                                          <p:attrName>style.visibility</p:attrName>
                                        </p:attrNameLst>
                                      </p:cBhvr>
                                      <p:to>
                                        <p:strVal val="visible"/>
                                      </p:to>
                                    </p:set>
                                    <p:animEffect transition="in" filter="randombar(horizontal)">
                                      <p:cBhvr>
                                        <p:cTn id="50" dur="400"/>
                                        <p:tgtEl>
                                          <p:spTgt spid="63"/>
                                        </p:tgtEl>
                                      </p:cBhvr>
                                    </p:animEffect>
                                  </p:childTnLst>
                                </p:cTn>
                              </p:par>
                              <p:par>
                                <p:cTn id="51" presetID="14" presetClass="entr" presetSubtype="10" fill="hold" grpId="0" nodeType="withEffect">
                                  <p:stCondLst>
                                    <p:cond delay="250"/>
                                  </p:stCondLst>
                                  <p:childTnLst>
                                    <p:set>
                                      <p:cBhvr>
                                        <p:cTn id="52" dur="1" fill="hold">
                                          <p:stCondLst>
                                            <p:cond delay="0"/>
                                          </p:stCondLst>
                                        </p:cTn>
                                        <p:tgtEl>
                                          <p:spTgt spid="64"/>
                                        </p:tgtEl>
                                        <p:attrNameLst>
                                          <p:attrName>style.visibility</p:attrName>
                                        </p:attrNameLst>
                                      </p:cBhvr>
                                      <p:to>
                                        <p:strVal val="visible"/>
                                      </p:to>
                                    </p:set>
                                    <p:animEffect transition="in" filter="randombar(horizontal)">
                                      <p:cBhvr>
                                        <p:cTn id="53" dur="400"/>
                                        <p:tgtEl>
                                          <p:spTgt spid="64"/>
                                        </p:tgtEl>
                                      </p:cBhvr>
                                    </p:animEffect>
                                  </p:childTnLst>
                                </p:cTn>
                              </p:par>
                            </p:childTnLst>
                          </p:cTn>
                        </p:par>
                        <p:par>
                          <p:cTn id="54" fill="hold">
                            <p:stCondLst>
                              <p:cond delay="3000"/>
                            </p:stCondLst>
                            <p:childTnLst>
                              <p:par>
                                <p:cTn id="55" presetID="53" presetClass="entr" presetSubtype="16"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p:cTn id="57" dur="350" fill="hold"/>
                                        <p:tgtEl>
                                          <p:spTgt spid="40"/>
                                        </p:tgtEl>
                                        <p:attrNameLst>
                                          <p:attrName>ppt_w</p:attrName>
                                        </p:attrNameLst>
                                      </p:cBhvr>
                                      <p:tavLst>
                                        <p:tav tm="0">
                                          <p:val>
                                            <p:fltVal val="0"/>
                                          </p:val>
                                        </p:tav>
                                        <p:tav tm="100000">
                                          <p:val>
                                            <p:strVal val="#ppt_w"/>
                                          </p:val>
                                        </p:tav>
                                      </p:tavLst>
                                    </p:anim>
                                    <p:anim calcmode="lin" valueType="num">
                                      <p:cBhvr>
                                        <p:cTn id="58" dur="350" fill="hold"/>
                                        <p:tgtEl>
                                          <p:spTgt spid="40"/>
                                        </p:tgtEl>
                                        <p:attrNameLst>
                                          <p:attrName>ppt_h</p:attrName>
                                        </p:attrNameLst>
                                      </p:cBhvr>
                                      <p:tavLst>
                                        <p:tav tm="0">
                                          <p:val>
                                            <p:fltVal val="0"/>
                                          </p:val>
                                        </p:tav>
                                        <p:tav tm="100000">
                                          <p:val>
                                            <p:strVal val="#ppt_h"/>
                                          </p:val>
                                        </p:tav>
                                      </p:tavLst>
                                    </p:anim>
                                    <p:animEffect transition="in" filter="fade">
                                      <p:cBhvr>
                                        <p:cTn id="59" dur="350"/>
                                        <p:tgtEl>
                                          <p:spTgt spid="40"/>
                                        </p:tgtEl>
                                      </p:cBhvr>
                                    </p:animEffect>
                                  </p:childTnLst>
                                </p:cTn>
                              </p:par>
                            </p:childTnLst>
                          </p:cTn>
                        </p:par>
                        <p:par>
                          <p:cTn id="60" fill="hold">
                            <p:stCondLst>
                              <p:cond delay="3500"/>
                            </p:stCondLst>
                            <p:childTnLst>
                              <p:par>
                                <p:cTn id="61" presetID="26" presetClass="emph" presetSubtype="0" fill="hold" nodeType="afterEffect">
                                  <p:stCondLst>
                                    <p:cond delay="0"/>
                                  </p:stCondLst>
                                  <p:childTnLst>
                                    <p:animEffect transition="out" filter="fade">
                                      <p:cBhvr>
                                        <p:cTn id="62" dur="500" tmFilter="0, 0; .2, .5; .8, .5; 1, 0"/>
                                        <p:tgtEl>
                                          <p:spTgt spid="40"/>
                                        </p:tgtEl>
                                      </p:cBhvr>
                                    </p:animEffect>
                                    <p:animScale>
                                      <p:cBhvr>
                                        <p:cTn id="63" dur="250" autoRev="1" fill="hold"/>
                                        <p:tgtEl>
                                          <p:spTgt spid="40"/>
                                        </p:tgtEl>
                                      </p:cBhvr>
                                      <p:by x="105000" y="105000"/>
                                    </p:animScale>
                                  </p:childTnLst>
                                </p:cTn>
                              </p:par>
                              <p:par>
                                <p:cTn id="64" presetID="14" presetClass="entr" presetSubtype="10" fill="hold" grpId="0" nodeType="withEffect">
                                  <p:stCondLst>
                                    <p:cond delay="250"/>
                                  </p:stCondLst>
                                  <p:childTnLst>
                                    <p:set>
                                      <p:cBhvr>
                                        <p:cTn id="65" dur="1" fill="hold">
                                          <p:stCondLst>
                                            <p:cond delay="0"/>
                                          </p:stCondLst>
                                        </p:cTn>
                                        <p:tgtEl>
                                          <p:spTgt spid="61"/>
                                        </p:tgtEl>
                                        <p:attrNameLst>
                                          <p:attrName>style.visibility</p:attrName>
                                        </p:attrNameLst>
                                      </p:cBhvr>
                                      <p:to>
                                        <p:strVal val="visible"/>
                                      </p:to>
                                    </p:set>
                                    <p:animEffect transition="in" filter="randombar(horizontal)">
                                      <p:cBhvr>
                                        <p:cTn id="66" dur="400"/>
                                        <p:tgtEl>
                                          <p:spTgt spid="61"/>
                                        </p:tgtEl>
                                      </p:cBhvr>
                                    </p:animEffect>
                                  </p:childTnLst>
                                </p:cTn>
                              </p:par>
                              <p:par>
                                <p:cTn id="67" presetID="14" presetClass="entr" presetSubtype="10" fill="hold" grpId="0" nodeType="withEffect">
                                  <p:stCondLst>
                                    <p:cond delay="250"/>
                                  </p:stCondLst>
                                  <p:childTnLst>
                                    <p:set>
                                      <p:cBhvr>
                                        <p:cTn id="68" dur="1" fill="hold">
                                          <p:stCondLst>
                                            <p:cond delay="0"/>
                                          </p:stCondLst>
                                        </p:cTn>
                                        <p:tgtEl>
                                          <p:spTgt spid="62"/>
                                        </p:tgtEl>
                                        <p:attrNameLst>
                                          <p:attrName>style.visibility</p:attrName>
                                        </p:attrNameLst>
                                      </p:cBhvr>
                                      <p:to>
                                        <p:strVal val="visible"/>
                                      </p:to>
                                    </p:set>
                                    <p:animEffect transition="in" filter="randombar(horizontal)">
                                      <p:cBhvr>
                                        <p:cTn id="69" dur="400"/>
                                        <p:tgtEl>
                                          <p:spTgt spid="62"/>
                                        </p:tgtEl>
                                      </p:cBhvr>
                                    </p:animEffect>
                                  </p:childTnLst>
                                </p:cTn>
                              </p:par>
                            </p:childTnLst>
                          </p:cTn>
                        </p:par>
                        <p:par>
                          <p:cTn id="70" fill="hold">
                            <p:stCondLst>
                              <p:cond delay="4000"/>
                            </p:stCondLst>
                            <p:childTnLst>
                              <p:par>
                                <p:cTn id="71" presetID="35" presetClass="entr" presetSubtype="0" fill="hold" nodeType="after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750"/>
                                        <p:tgtEl>
                                          <p:spTgt spid="52"/>
                                        </p:tgtEl>
                                      </p:cBhvr>
                                    </p:animEffect>
                                    <p:anim calcmode="lin" valueType="num">
                                      <p:cBhvr>
                                        <p:cTn id="74" dur="750" fill="hold"/>
                                        <p:tgtEl>
                                          <p:spTgt spid="52"/>
                                        </p:tgtEl>
                                        <p:attrNameLst>
                                          <p:attrName>style.rotation</p:attrName>
                                        </p:attrNameLst>
                                      </p:cBhvr>
                                      <p:tavLst>
                                        <p:tav tm="0">
                                          <p:val>
                                            <p:fltVal val="720"/>
                                          </p:val>
                                        </p:tav>
                                        <p:tav tm="100000">
                                          <p:val>
                                            <p:fltVal val="0"/>
                                          </p:val>
                                        </p:tav>
                                      </p:tavLst>
                                    </p:anim>
                                    <p:anim calcmode="lin" valueType="num">
                                      <p:cBhvr>
                                        <p:cTn id="75" dur="750" fill="hold"/>
                                        <p:tgtEl>
                                          <p:spTgt spid="52"/>
                                        </p:tgtEl>
                                        <p:attrNameLst>
                                          <p:attrName>ppt_h</p:attrName>
                                        </p:attrNameLst>
                                      </p:cBhvr>
                                      <p:tavLst>
                                        <p:tav tm="0">
                                          <p:val>
                                            <p:fltVal val="0"/>
                                          </p:val>
                                        </p:tav>
                                        <p:tav tm="100000">
                                          <p:val>
                                            <p:strVal val="#ppt_h"/>
                                          </p:val>
                                        </p:tav>
                                      </p:tavLst>
                                    </p:anim>
                                    <p:anim calcmode="lin" valueType="num">
                                      <p:cBhvr>
                                        <p:cTn id="76" dur="750" fill="hold"/>
                                        <p:tgtEl>
                                          <p:spTgt spid="52"/>
                                        </p:tgtEl>
                                        <p:attrNameLst>
                                          <p:attrName>ppt_w</p:attrName>
                                        </p:attrNameLst>
                                      </p:cBhvr>
                                      <p:tavLst>
                                        <p:tav tm="0">
                                          <p:val>
                                            <p:fltVal val="0"/>
                                          </p:val>
                                        </p:tav>
                                        <p:tav tm="100000">
                                          <p:val>
                                            <p:strVal val="#ppt_w"/>
                                          </p:val>
                                        </p:tav>
                                      </p:tavLst>
                                    </p:anim>
                                  </p:childTnLst>
                                </p:cTn>
                              </p:par>
                            </p:childTnLst>
                          </p:cTn>
                        </p:par>
                        <p:par>
                          <p:cTn id="77" fill="hold">
                            <p:stCondLst>
                              <p:cond delay="5000"/>
                            </p:stCondLst>
                            <p:childTnLst>
                              <p:par>
                                <p:cTn id="78" presetID="14" presetClass="entr" presetSubtype="10" fill="hold" grpId="0" nodeType="afterEffect">
                                  <p:stCondLst>
                                    <p:cond delay="0"/>
                                  </p:stCondLst>
                                  <p:childTnLst>
                                    <p:set>
                                      <p:cBhvr>
                                        <p:cTn id="79" dur="1" fill="hold">
                                          <p:stCondLst>
                                            <p:cond delay="0"/>
                                          </p:stCondLst>
                                        </p:cTn>
                                        <p:tgtEl>
                                          <p:spTgt spid="55"/>
                                        </p:tgtEl>
                                        <p:attrNameLst>
                                          <p:attrName>style.visibility</p:attrName>
                                        </p:attrNameLst>
                                      </p:cBhvr>
                                      <p:to>
                                        <p:strVal val="visible"/>
                                      </p:to>
                                    </p:set>
                                    <p:animEffect transition="in" filter="randombar(horizontal)">
                                      <p:cBhvr>
                                        <p:cTn id="80" dur="400"/>
                                        <p:tgtEl>
                                          <p:spTgt spid="55"/>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randombar(horizontal)">
                                      <p:cBhvr>
                                        <p:cTn id="83" dur="400"/>
                                        <p:tgtEl>
                                          <p:spTgt spid="56"/>
                                        </p:tgtEl>
                                      </p:cBhvr>
                                    </p:animEffect>
                                  </p:childTnLst>
                                </p:cTn>
                              </p:par>
                            </p:childTnLst>
                          </p:cTn>
                        </p:par>
                        <p:par>
                          <p:cTn id="84" fill="hold">
                            <p:stCondLst>
                              <p:cond delay="5500"/>
                            </p:stCondLst>
                            <p:childTnLst>
                              <p:par>
                                <p:cTn id="85" presetID="35" presetClass="entr" presetSubtype="0" fill="hold" nodeType="after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750"/>
                                        <p:tgtEl>
                                          <p:spTgt spid="47"/>
                                        </p:tgtEl>
                                      </p:cBhvr>
                                    </p:animEffect>
                                    <p:anim calcmode="lin" valueType="num">
                                      <p:cBhvr>
                                        <p:cTn id="88" dur="750" fill="hold"/>
                                        <p:tgtEl>
                                          <p:spTgt spid="47"/>
                                        </p:tgtEl>
                                        <p:attrNameLst>
                                          <p:attrName>style.rotation</p:attrName>
                                        </p:attrNameLst>
                                      </p:cBhvr>
                                      <p:tavLst>
                                        <p:tav tm="0">
                                          <p:val>
                                            <p:fltVal val="720"/>
                                          </p:val>
                                        </p:tav>
                                        <p:tav tm="100000">
                                          <p:val>
                                            <p:fltVal val="0"/>
                                          </p:val>
                                        </p:tav>
                                      </p:tavLst>
                                    </p:anim>
                                    <p:anim calcmode="lin" valueType="num">
                                      <p:cBhvr>
                                        <p:cTn id="89" dur="750" fill="hold"/>
                                        <p:tgtEl>
                                          <p:spTgt spid="47"/>
                                        </p:tgtEl>
                                        <p:attrNameLst>
                                          <p:attrName>ppt_h</p:attrName>
                                        </p:attrNameLst>
                                      </p:cBhvr>
                                      <p:tavLst>
                                        <p:tav tm="0">
                                          <p:val>
                                            <p:fltVal val="0"/>
                                          </p:val>
                                        </p:tav>
                                        <p:tav tm="100000">
                                          <p:val>
                                            <p:strVal val="#ppt_h"/>
                                          </p:val>
                                        </p:tav>
                                      </p:tavLst>
                                    </p:anim>
                                    <p:anim calcmode="lin" valueType="num">
                                      <p:cBhvr>
                                        <p:cTn id="90" dur="750" fill="hold"/>
                                        <p:tgtEl>
                                          <p:spTgt spid="47"/>
                                        </p:tgtEl>
                                        <p:attrNameLst>
                                          <p:attrName>ppt_w</p:attrName>
                                        </p:attrNameLst>
                                      </p:cBhvr>
                                      <p:tavLst>
                                        <p:tav tm="0">
                                          <p:val>
                                            <p:fltVal val="0"/>
                                          </p:val>
                                        </p:tav>
                                        <p:tav tm="100000">
                                          <p:val>
                                            <p:strVal val="#ppt_w"/>
                                          </p:val>
                                        </p:tav>
                                      </p:tavLst>
                                    </p:anim>
                                  </p:childTnLst>
                                </p:cTn>
                              </p:par>
                            </p:childTnLst>
                          </p:cTn>
                        </p:par>
                        <p:par>
                          <p:cTn id="91" fill="hold">
                            <p:stCondLst>
                              <p:cond delay="6500"/>
                            </p:stCondLst>
                            <p:childTnLst>
                              <p:par>
                                <p:cTn id="92" presetID="14" presetClass="entr" presetSubtype="10"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randombar(horizontal)">
                                      <p:cBhvr>
                                        <p:cTn id="94" dur="400"/>
                                        <p:tgtEl>
                                          <p:spTgt spid="57"/>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randombar(horizontal)">
                                      <p:cBhvr>
                                        <p:cTn id="97" dur="400"/>
                                        <p:tgtEl>
                                          <p:spTgt spid="58"/>
                                        </p:tgtEl>
                                      </p:cBhvr>
                                    </p:animEffect>
                                  </p:childTnLst>
                                </p:cTn>
                              </p:par>
                            </p:childTnLst>
                          </p:cTn>
                        </p:par>
                        <p:par>
                          <p:cTn id="98" fill="hold">
                            <p:stCondLst>
                              <p:cond delay="7000"/>
                            </p:stCondLst>
                            <p:childTnLst>
                              <p:par>
                                <p:cTn id="99" presetID="10" presetClass="entr" presetSubtype="0" fill="hold" grpId="0"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3" grpId="0" animBg="1"/>
      <p:bldP spid="34" grpId="0" animBg="1"/>
      <p:bldP spid="36" grpId="0" animBg="1"/>
      <p:bldP spid="55" grpId="0"/>
      <p:bldP spid="56" grpId="0"/>
      <p:bldP spid="57" grpId="0"/>
      <p:bldP spid="58" grpId="0"/>
      <p:bldP spid="59" grpId="0"/>
      <p:bldP spid="60" grpId="0"/>
      <p:bldP spid="61" grpId="0"/>
      <p:bldP spid="62" grpId="0"/>
      <p:bldP spid="63" grpId="0"/>
      <p:bldP spid="64" grpId="0"/>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69986" y="259905"/>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发展情况</a:t>
            </a:r>
            <a:endParaRPr lang="zh-CN" altLang="en-US" sz="2000" spc="300" dirty="0">
              <a:solidFill>
                <a:schemeClr val="bg1"/>
              </a:solidFill>
              <a:latin typeface="+mn-ea"/>
              <a:cs typeface="+mn-ea"/>
            </a:endParaRPr>
          </a:p>
        </p:txBody>
      </p:sp>
      <p:sp>
        <p:nvSpPr>
          <p:cNvPr id="63" name="TextBox 62"/>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cxnSp>
        <p:nvCxnSpPr>
          <p:cNvPr id="42" name="直接箭头连接符 41"/>
          <p:cNvCxnSpPr/>
          <p:nvPr/>
        </p:nvCxnSpPr>
        <p:spPr>
          <a:xfrm>
            <a:off x="381000" y="3038207"/>
            <a:ext cx="8439150"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3" name="椭圆 34"/>
          <p:cNvSpPr/>
          <p:nvPr/>
        </p:nvSpPr>
        <p:spPr>
          <a:xfrm>
            <a:off x="1460984" y="2265193"/>
            <a:ext cx="946956" cy="121783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w="38100">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n-ea"/>
              <a:cs typeface="+mn-ea"/>
            </a:endParaRPr>
          </a:p>
        </p:txBody>
      </p:sp>
      <p:sp>
        <p:nvSpPr>
          <p:cNvPr id="44" name="矩形 43"/>
          <p:cNvSpPr/>
          <p:nvPr/>
        </p:nvSpPr>
        <p:spPr>
          <a:xfrm>
            <a:off x="5211246" y="3870674"/>
            <a:ext cx="1976954" cy="523220"/>
          </a:xfrm>
          <a:prstGeom prst="rect">
            <a:avLst/>
          </a:prstGeom>
        </p:spPr>
        <p:txBody>
          <a:bodyPr wrap="square">
            <a:spAutoFit/>
          </a:bodyPr>
          <a:lstStyle/>
          <a:p>
            <a:r>
              <a:rPr lang="zh-CN" altLang="en-US" sz="1400" dirty="0">
                <a:solidFill>
                  <a:srgbClr val="43485D"/>
                </a:solidFill>
                <a:latin typeface="+mn-ea"/>
                <a:cs typeface="+mn-ea"/>
              </a:rPr>
              <a:t>毕业论文，泛指专科毕业论文、本科</a:t>
            </a:r>
            <a:r>
              <a:rPr lang="zh-CN" altLang="en-US" sz="1400" dirty="0" smtClean="0">
                <a:solidFill>
                  <a:srgbClr val="43485D"/>
                </a:solidFill>
                <a:latin typeface="+mn-ea"/>
                <a:cs typeface="+mn-ea"/>
              </a:rPr>
              <a:t>毕业论文</a:t>
            </a:r>
            <a:endParaRPr lang="zh-CN" altLang="en-US" sz="1400" dirty="0">
              <a:solidFill>
                <a:srgbClr val="43485D"/>
              </a:solidFill>
              <a:latin typeface="+mn-ea"/>
              <a:cs typeface="+mn-ea"/>
            </a:endParaRPr>
          </a:p>
        </p:txBody>
      </p:sp>
      <p:sp>
        <p:nvSpPr>
          <p:cNvPr id="45" name="矩形 44"/>
          <p:cNvSpPr/>
          <p:nvPr/>
        </p:nvSpPr>
        <p:spPr>
          <a:xfrm>
            <a:off x="1117600" y="1167710"/>
            <a:ext cx="1772563" cy="738664"/>
          </a:xfrm>
          <a:prstGeom prst="rect">
            <a:avLst/>
          </a:prstGeom>
        </p:spPr>
        <p:txBody>
          <a:bodyPr wrap="square">
            <a:spAutoFit/>
          </a:bodyPr>
          <a:lstStyle/>
          <a:p>
            <a:r>
              <a:rPr lang="zh-CN" altLang="en-US" sz="1400" dirty="0">
                <a:solidFill>
                  <a:srgbClr val="43485D"/>
                </a:solidFill>
                <a:latin typeface="+mn-ea"/>
                <a:cs typeface="+mn-ea"/>
              </a:rPr>
              <a:t>毕业论文，泛指专科毕业论文、本科</a:t>
            </a:r>
            <a:r>
              <a:rPr lang="zh-CN" altLang="en-US" sz="1400" dirty="0" smtClean="0">
                <a:solidFill>
                  <a:srgbClr val="43485D"/>
                </a:solidFill>
                <a:latin typeface="+mn-ea"/>
                <a:cs typeface="+mn-ea"/>
              </a:rPr>
              <a:t>毕业论文</a:t>
            </a:r>
            <a:endParaRPr lang="zh-CN" altLang="en-US" sz="1400" dirty="0">
              <a:solidFill>
                <a:srgbClr val="43485D"/>
              </a:solidFill>
              <a:latin typeface="+mn-ea"/>
              <a:cs typeface="+mn-ea"/>
            </a:endParaRPr>
          </a:p>
        </p:txBody>
      </p:sp>
      <p:sp>
        <p:nvSpPr>
          <p:cNvPr id="47" name="矩形 46"/>
          <p:cNvSpPr/>
          <p:nvPr/>
        </p:nvSpPr>
        <p:spPr>
          <a:xfrm>
            <a:off x="6379189" y="1284153"/>
            <a:ext cx="1902180" cy="738664"/>
          </a:xfrm>
          <a:prstGeom prst="rect">
            <a:avLst/>
          </a:prstGeom>
        </p:spPr>
        <p:txBody>
          <a:bodyPr wrap="square">
            <a:spAutoFit/>
          </a:bodyPr>
          <a:lstStyle/>
          <a:p>
            <a:r>
              <a:rPr lang="zh-CN" altLang="en-US" sz="1400" dirty="0">
                <a:solidFill>
                  <a:srgbClr val="43485D"/>
                </a:solidFill>
                <a:latin typeface="+mn-ea"/>
                <a:cs typeface="+mn-ea"/>
              </a:rPr>
              <a:t>毕业论文，泛指专科毕业论文、本科</a:t>
            </a:r>
            <a:r>
              <a:rPr lang="zh-CN" altLang="en-US" sz="1400" dirty="0" smtClean="0">
                <a:solidFill>
                  <a:srgbClr val="43485D"/>
                </a:solidFill>
                <a:latin typeface="+mn-ea"/>
                <a:cs typeface="+mn-ea"/>
              </a:rPr>
              <a:t>毕业论文</a:t>
            </a:r>
            <a:endParaRPr lang="zh-CN" altLang="en-US" sz="1400" dirty="0">
              <a:solidFill>
                <a:srgbClr val="43485D"/>
              </a:solidFill>
              <a:latin typeface="+mn-ea"/>
              <a:cs typeface="+mn-ea"/>
            </a:endParaRPr>
          </a:p>
        </p:txBody>
      </p:sp>
      <p:sp>
        <p:nvSpPr>
          <p:cNvPr id="64" name="矩形 63"/>
          <p:cNvSpPr/>
          <p:nvPr/>
        </p:nvSpPr>
        <p:spPr>
          <a:xfrm>
            <a:off x="3836574" y="1188903"/>
            <a:ext cx="1700434" cy="738664"/>
          </a:xfrm>
          <a:prstGeom prst="rect">
            <a:avLst/>
          </a:prstGeom>
        </p:spPr>
        <p:txBody>
          <a:bodyPr wrap="square">
            <a:spAutoFit/>
          </a:bodyPr>
          <a:lstStyle/>
          <a:p>
            <a:r>
              <a:rPr lang="zh-CN" altLang="en-US" sz="1400" dirty="0">
                <a:solidFill>
                  <a:srgbClr val="43485D"/>
                </a:solidFill>
                <a:latin typeface="+mn-ea"/>
                <a:cs typeface="+mn-ea"/>
              </a:rPr>
              <a:t>毕业论文，泛指专科毕业论文、本科</a:t>
            </a:r>
            <a:r>
              <a:rPr lang="zh-CN" altLang="en-US" sz="1400" dirty="0" smtClean="0">
                <a:solidFill>
                  <a:srgbClr val="43485D"/>
                </a:solidFill>
                <a:latin typeface="+mn-ea"/>
                <a:cs typeface="+mn-ea"/>
              </a:rPr>
              <a:t>毕业论文</a:t>
            </a:r>
            <a:endParaRPr lang="zh-CN" altLang="en-US" sz="1400" dirty="0">
              <a:solidFill>
                <a:srgbClr val="43485D"/>
              </a:solidFill>
              <a:latin typeface="+mn-ea"/>
              <a:cs typeface="+mn-ea"/>
            </a:endParaRPr>
          </a:p>
        </p:txBody>
      </p:sp>
      <p:sp>
        <p:nvSpPr>
          <p:cNvPr id="65" name="矩形 64"/>
          <p:cNvSpPr/>
          <p:nvPr/>
        </p:nvSpPr>
        <p:spPr>
          <a:xfrm>
            <a:off x="2462293" y="3880585"/>
            <a:ext cx="1861498" cy="738664"/>
          </a:xfrm>
          <a:prstGeom prst="rect">
            <a:avLst/>
          </a:prstGeom>
        </p:spPr>
        <p:txBody>
          <a:bodyPr wrap="square">
            <a:spAutoFit/>
          </a:bodyPr>
          <a:lstStyle/>
          <a:p>
            <a:r>
              <a:rPr lang="zh-CN" altLang="en-US" sz="1400" dirty="0">
                <a:solidFill>
                  <a:srgbClr val="43485D"/>
                </a:solidFill>
                <a:latin typeface="+mn-ea"/>
                <a:cs typeface="+mn-ea"/>
              </a:rPr>
              <a:t>毕业论文，泛指专科毕业论文、本科</a:t>
            </a:r>
            <a:r>
              <a:rPr lang="zh-CN" altLang="en-US" sz="1400" dirty="0" smtClean="0">
                <a:solidFill>
                  <a:srgbClr val="43485D"/>
                </a:solidFill>
                <a:latin typeface="+mn-ea"/>
                <a:cs typeface="+mn-ea"/>
              </a:rPr>
              <a:t>毕业论文</a:t>
            </a:r>
            <a:endParaRPr lang="zh-CN" altLang="en-US" sz="1400" dirty="0">
              <a:solidFill>
                <a:srgbClr val="43485D"/>
              </a:solidFill>
              <a:latin typeface="+mn-ea"/>
              <a:cs typeface="+mn-ea"/>
            </a:endParaRPr>
          </a:p>
        </p:txBody>
      </p:sp>
      <p:sp>
        <p:nvSpPr>
          <p:cNvPr id="66" name="椭圆 34"/>
          <p:cNvSpPr/>
          <p:nvPr/>
        </p:nvSpPr>
        <p:spPr>
          <a:xfrm>
            <a:off x="4269296" y="2283718"/>
            <a:ext cx="946956" cy="121783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w="38100">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n-ea"/>
              <a:cs typeface="+mn-ea"/>
            </a:endParaRPr>
          </a:p>
        </p:txBody>
      </p:sp>
      <p:sp>
        <p:nvSpPr>
          <p:cNvPr id="67" name="椭圆 34"/>
          <p:cNvSpPr/>
          <p:nvPr/>
        </p:nvSpPr>
        <p:spPr>
          <a:xfrm>
            <a:off x="6944444" y="2256887"/>
            <a:ext cx="946956" cy="121783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w="38100">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n-ea"/>
              <a:cs typeface="+mn-ea"/>
            </a:endParaRPr>
          </a:p>
        </p:txBody>
      </p:sp>
      <p:grpSp>
        <p:nvGrpSpPr>
          <p:cNvPr id="68" name="组合 67"/>
          <p:cNvGrpSpPr/>
          <p:nvPr/>
        </p:nvGrpSpPr>
        <p:grpSpPr>
          <a:xfrm rot="10800000">
            <a:off x="5611157" y="2499742"/>
            <a:ext cx="1045255" cy="1358028"/>
            <a:chOff x="4020870" y="2194485"/>
            <a:chExt cx="1102258" cy="1432090"/>
          </a:xfrm>
          <a:solidFill>
            <a:schemeClr val="accent4"/>
          </a:solidFill>
          <a:effectLst>
            <a:outerShdw blurRad="444500" dist="254000" dir="8100000" algn="tr" rotWithShape="0">
              <a:prstClr val="black">
                <a:alpha val="50000"/>
              </a:prstClr>
            </a:outerShdw>
          </a:effectLst>
        </p:grpSpPr>
        <p:sp>
          <p:nvSpPr>
            <p:cNvPr id="6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cs typeface="+mn-ea"/>
              </a:endParaRPr>
            </a:p>
          </p:txBody>
        </p:sp>
        <p:sp>
          <p:nvSpPr>
            <p:cNvPr id="70" name="等腰三角形 42"/>
            <p:cNvSpPr/>
            <p:nvPr/>
          </p:nvSpPr>
          <p:spPr>
            <a:xfrm>
              <a:off x="403153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cs typeface="+mn-ea"/>
              </a:endParaRPr>
            </a:p>
          </p:txBody>
        </p:sp>
      </p:grpSp>
      <p:grpSp>
        <p:nvGrpSpPr>
          <p:cNvPr id="71" name="组合 70"/>
          <p:cNvGrpSpPr/>
          <p:nvPr/>
        </p:nvGrpSpPr>
        <p:grpSpPr>
          <a:xfrm rot="10800000">
            <a:off x="2790145" y="2522556"/>
            <a:ext cx="1045255" cy="1358028"/>
            <a:chOff x="4034263" y="2194485"/>
            <a:chExt cx="1102258" cy="1432090"/>
          </a:xfrm>
          <a:solidFill>
            <a:schemeClr val="accent4"/>
          </a:solidFill>
          <a:effectLst>
            <a:outerShdw blurRad="444500" dist="254000" dir="8100000" algn="tr" rotWithShape="0">
              <a:prstClr val="black">
                <a:alpha val="50000"/>
              </a:prstClr>
            </a:outerShdw>
          </a:effectLst>
        </p:grpSpPr>
        <p:sp>
          <p:nvSpPr>
            <p:cNvPr id="72" name="等腰三角形 43"/>
            <p:cNvSpPr/>
            <p:nvPr/>
          </p:nvSpPr>
          <p:spPr>
            <a:xfrm>
              <a:off x="4034263"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cs typeface="+mn-ea"/>
              </a:endParaRPr>
            </a:p>
          </p:txBody>
        </p:sp>
        <p:sp>
          <p:nvSpPr>
            <p:cNvPr id="7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blipFill dpi="0" rotWithShape="0">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cs typeface="+mn-ea"/>
              </a:endParaRPr>
            </a:p>
          </p:txBody>
        </p:sp>
      </p:grpSp>
      <p:sp>
        <p:nvSpPr>
          <p:cNvPr id="74" name="TextBox 73"/>
          <p:cNvSpPr txBox="1"/>
          <p:nvPr/>
        </p:nvSpPr>
        <p:spPr>
          <a:xfrm>
            <a:off x="1460984" y="2715766"/>
            <a:ext cx="946957" cy="645160"/>
          </a:xfrm>
          <a:prstGeom prst="rect">
            <a:avLst/>
          </a:prstGeom>
          <a:noFill/>
        </p:spPr>
        <p:txBody>
          <a:bodyPr wrap="square" rtlCol="0">
            <a:spAutoFit/>
          </a:bodyPr>
          <a:lstStyle/>
          <a:p>
            <a:pPr algn="ctr"/>
            <a:r>
              <a:rPr lang="en-US" altLang="zh-CN" dirty="0" smtClean="0">
                <a:solidFill>
                  <a:schemeClr val="accent2"/>
                </a:solidFill>
                <a:latin typeface="+mn-ea"/>
                <a:cs typeface="+mn-ea"/>
              </a:rPr>
              <a:t>2013</a:t>
            </a:r>
            <a:r>
              <a:rPr lang="zh-CN" altLang="en-US" dirty="0" smtClean="0">
                <a:solidFill>
                  <a:schemeClr val="accent2"/>
                </a:solidFill>
                <a:latin typeface="+mn-ea"/>
                <a:cs typeface="+mn-ea"/>
              </a:rPr>
              <a:t>年</a:t>
            </a:r>
            <a:endParaRPr lang="en-US" altLang="zh-CN" dirty="0" smtClean="0">
              <a:solidFill>
                <a:schemeClr val="accent2"/>
              </a:solidFill>
              <a:latin typeface="+mn-ea"/>
              <a:cs typeface="+mn-ea"/>
            </a:endParaRPr>
          </a:p>
          <a:p>
            <a:pPr algn="ctr"/>
            <a:r>
              <a:rPr lang="zh-CN" altLang="en-US" dirty="0">
                <a:solidFill>
                  <a:schemeClr val="accent2"/>
                </a:solidFill>
                <a:latin typeface="+mn-ea"/>
                <a:cs typeface="+mn-ea"/>
              </a:rPr>
              <a:t>一月</a:t>
            </a:r>
            <a:endParaRPr lang="zh-CN" altLang="en-US" dirty="0">
              <a:solidFill>
                <a:schemeClr val="accent2"/>
              </a:solidFill>
              <a:latin typeface="+mn-ea"/>
              <a:cs typeface="+mn-ea"/>
            </a:endParaRPr>
          </a:p>
        </p:txBody>
      </p:sp>
      <p:sp>
        <p:nvSpPr>
          <p:cNvPr id="75" name="TextBox 74"/>
          <p:cNvSpPr txBox="1"/>
          <p:nvPr/>
        </p:nvSpPr>
        <p:spPr>
          <a:xfrm>
            <a:off x="2890163" y="2715766"/>
            <a:ext cx="946957" cy="645160"/>
          </a:xfrm>
          <a:prstGeom prst="rect">
            <a:avLst/>
          </a:prstGeom>
          <a:noFill/>
        </p:spPr>
        <p:txBody>
          <a:bodyPr wrap="square" rtlCol="0">
            <a:spAutoFit/>
          </a:bodyPr>
          <a:lstStyle/>
          <a:p>
            <a:pPr algn="ctr"/>
            <a:r>
              <a:rPr lang="en-US" altLang="zh-CN" dirty="0" smtClean="0">
                <a:solidFill>
                  <a:schemeClr val="accent2"/>
                </a:solidFill>
                <a:latin typeface="+mn-ea"/>
                <a:cs typeface="+mn-ea"/>
              </a:rPr>
              <a:t>2014</a:t>
            </a:r>
            <a:r>
              <a:rPr lang="zh-CN" altLang="en-US" dirty="0" smtClean="0">
                <a:solidFill>
                  <a:schemeClr val="accent2"/>
                </a:solidFill>
                <a:latin typeface="+mn-ea"/>
                <a:cs typeface="+mn-ea"/>
              </a:rPr>
              <a:t>年</a:t>
            </a:r>
            <a:endParaRPr lang="en-US" altLang="zh-CN" dirty="0" smtClean="0">
              <a:solidFill>
                <a:schemeClr val="accent2"/>
              </a:solidFill>
              <a:latin typeface="+mn-ea"/>
              <a:cs typeface="+mn-ea"/>
            </a:endParaRPr>
          </a:p>
          <a:p>
            <a:pPr algn="ctr"/>
            <a:r>
              <a:rPr lang="zh-CN" altLang="en-US" dirty="0">
                <a:solidFill>
                  <a:schemeClr val="accent2"/>
                </a:solidFill>
                <a:latin typeface="+mn-ea"/>
                <a:cs typeface="+mn-ea"/>
              </a:rPr>
              <a:t>一月</a:t>
            </a:r>
            <a:endParaRPr lang="zh-CN" altLang="en-US" dirty="0">
              <a:solidFill>
                <a:schemeClr val="accent2"/>
              </a:solidFill>
              <a:latin typeface="+mn-ea"/>
              <a:cs typeface="+mn-ea"/>
            </a:endParaRPr>
          </a:p>
        </p:txBody>
      </p:sp>
      <p:sp>
        <p:nvSpPr>
          <p:cNvPr id="76" name="TextBox 75"/>
          <p:cNvSpPr txBox="1"/>
          <p:nvPr/>
        </p:nvSpPr>
        <p:spPr>
          <a:xfrm>
            <a:off x="4264289" y="2715766"/>
            <a:ext cx="946957" cy="645160"/>
          </a:xfrm>
          <a:prstGeom prst="rect">
            <a:avLst/>
          </a:prstGeom>
          <a:noFill/>
        </p:spPr>
        <p:txBody>
          <a:bodyPr wrap="square" rtlCol="0">
            <a:spAutoFit/>
          </a:bodyPr>
          <a:lstStyle/>
          <a:p>
            <a:pPr algn="ctr"/>
            <a:r>
              <a:rPr lang="en-US" altLang="zh-CN" dirty="0" smtClean="0">
                <a:solidFill>
                  <a:schemeClr val="accent2"/>
                </a:solidFill>
                <a:latin typeface="+mn-ea"/>
                <a:cs typeface="+mn-ea"/>
              </a:rPr>
              <a:t>2015</a:t>
            </a:r>
            <a:r>
              <a:rPr lang="zh-CN" altLang="en-US" dirty="0" smtClean="0">
                <a:solidFill>
                  <a:schemeClr val="accent2"/>
                </a:solidFill>
                <a:latin typeface="+mn-ea"/>
                <a:cs typeface="+mn-ea"/>
              </a:rPr>
              <a:t>年</a:t>
            </a:r>
            <a:endParaRPr lang="en-US" altLang="zh-CN" dirty="0" smtClean="0">
              <a:solidFill>
                <a:schemeClr val="accent2"/>
              </a:solidFill>
              <a:latin typeface="+mn-ea"/>
              <a:cs typeface="+mn-ea"/>
            </a:endParaRPr>
          </a:p>
          <a:p>
            <a:pPr algn="ctr"/>
            <a:r>
              <a:rPr lang="zh-CN" altLang="en-US" dirty="0">
                <a:solidFill>
                  <a:schemeClr val="accent2"/>
                </a:solidFill>
                <a:latin typeface="+mn-ea"/>
                <a:cs typeface="+mn-ea"/>
              </a:rPr>
              <a:t>一月</a:t>
            </a:r>
            <a:endParaRPr lang="zh-CN" altLang="en-US" dirty="0">
              <a:solidFill>
                <a:schemeClr val="accent2"/>
              </a:solidFill>
              <a:latin typeface="+mn-ea"/>
              <a:cs typeface="+mn-ea"/>
            </a:endParaRPr>
          </a:p>
        </p:txBody>
      </p:sp>
      <p:sp>
        <p:nvSpPr>
          <p:cNvPr id="77" name="TextBox 76"/>
          <p:cNvSpPr txBox="1"/>
          <p:nvPr/>
        </p:nvSpPr>
        <p:spPr>
          <a:xfrm>
            <a:off x="5683096" y="2715766"/>
            <a:ext cx="946957" cy="645160"/>
          </a:xfrm>
          <a:prstGeom prst="rect">
            <a:avLst/>
          </a:prstGeom>
          <a:noFill/>
        </p:spPr>
        <p:txBody>
          <a:bodyPr wrap="square" rtlCol="0">
            <a:spAutoFit/>
          </a:bodyPr>
          <a:lstStyle/>
          <a:p>
            <a:pPr algn="ctr"/>
            <a:r>
              <a:rPr lang="en-US" altLang="zh-CN" dirty="0" smtClean="0">
                <a:solidFill>
                  <a:schemeClr val="accent2"/>
                </a:solidFill>
                <a:latin typeface="+mn-ea"/>
                <a:cs typeface="+mn-ea"/>
              </a:rPr>
              <a:t>2016</a:t>
            </a:r>
            <a:r>
              <a:rPr lang="zh-CN" altLang="en-US" dirty="0" smtClean="0">
                <a:solidFill>
                  <a:schemeClr val="accent2"/>
                </a:solidFill>
                <a:latin typeface="+mn-ea"/>
                <a:cs typeface="+mn-ea"/>
              </a:rPr>
              <a:t>年</a:t>
            </a:r>
            <a:endParaRPr lang="en-US" altLang="zh-CN" dirty="0" smtClean="0">
              <a:solidFill>
                <a:schemeClr val="accent2"/>
              </a:solidFill>
              <a:latin typeface="+mn-ea"/>
              <a:cs typeface="+mn-ea"/>
            </a:endParaRPr>
          </a:p>
          <a:p>
            <a:pPr algn="ctr"/>
            <a:r>
              <a:rPr lang="zh-CN" altLang="en-US" dirty="0">
                <a:solidFill>
                  <a:schemeClr val="accent2"/>
                </a:solidFill>
                <a:latin typeface="+mn-ea"/>
                <a:cs typeface="+mn-ea"/>
              </a:rPr>
              <a:t>一月</a:t>
            </a:r>
            <a:endParaRPr lang="zh-CN" altLang="en-US" dirty="0">
              <a:solidFill>
                <a:schemeClr val="accent2"/>
              </a:solidFill>
              <a:latin typeface="+mn-ea"/>
              <a:cs typeface="+mn-ea"/>
            </a:endParaRPr>
          </a:p>
        </p:txBody>
      </p:sp>
      <p:sp>
        <p:nvSpPr>
          <p:cNvPr id="78" name="TextBox 77"/>
          <p:cNvSpPr txBox="1"/>
          <p:nvPr/>
        </p:nvSpPr>
        <p:spPr>
          <a:xfrm>
            <a:off x="6944444" y="2715766"/>
            <a:ext cx="946957" cy="645160"/>
          </a:xfrm>
          <a:prstGeom prst="rect">
            <a:avLst/>
          </a:prstGeom>
          <a:noFill/>
        </p:spPr>
        <p:txBody>
          <a:bodyPr wrap="square" rtlCol="0">
            <a:spAutoFit/>
          </a:bodyPr>
          <a:lstStyle/>
          <a:p>
            <a:pPr algn="ctr"/>
            <a:r>
              <a:rPr lang="en-US" altLang="zh-CN" dirty="0" smtClean="0">
                <a:solidFill>
                  <a:schemeClr val="accent2"/>
                </a:solidFill>
                <a:latin typeface="+mn-ea"/>
                <a:cs typeface="+mn-ea"/>
              </a:rPr>
              <a:t>2017</a:t>
            </a:r>
            <a:r>
              <a:rPr lang="zh-CN" altLang="en-US" dirty="0" smtClean="0">
                <a:solidFill>
                  <a:schemeClr val="accent2"/>
                </a:solidFill>
                <a:latin typeface="+mn-ea"/>
                <a:cs typeface="+mn-ea"/>
              </a:rPr>
              <a:t>年</a:t>
            </a:r>
            <a:endParaRPr lang="en-US" altLang="zh-CN" dirty="0" smtClean="0">
              <a:solidFill>
                <a:schemeClr val="accent2"/>
              </a:solidFill>
              <a:latin typeface="+mn-ea"/>
              <a:cs typeface="+mn-ea"/>
            </a:endParaRPr>
          </a:p>
          <a:p>
            <a:pPr algn="ctr"/>
            <a:r>
              <a:rPr lang="zh-CN" altLang="en-US" dirty="0">
                <a:solidFill>
                  <a:schemeClr val="accent2"/>
                </a:solidFill>
                <a:latin typeface="+mn-ea"/>
                <a:cs typeface="+mn-ea"/>
              </a:rPr>
              <a:t>一月</a:t>
            </a:r>
            <a:endParaRPr lang="zh-CN" altLang="en-US" dirty="0">
              <a:solidFill>
                <a:schemeClr val="accent2"/>
              </a:solidFill>
              <a:latin typeface="+mn-ea"/>
              <a:cs typeface="+mn-ea"/>
            </a:endParaRPr>
          </a:p>
        </p:txBody>
      </p:sp>
    </p:spTree>
    <p:custDataLst>
      <p:tags r:id="rId4"/>
    </p:custDataLst>
  </p:cSld>
  <p:clrMapOvr>
    <a:masterClrMapping/>
  </p:clrMapOvr>
  <p:transition spd="slow" advTm="0">
    <p:randomBar dir="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par>
                              <p:cTn id="13" fill="hold">
                                <p:stCondLst>
                                  <p:cond delay="1000"/>
                                </p:stCondLst>
                                <p:childTnLst>
                                  <p:par>
                                    <p:cTn id="14" presetID="2" presetClass="entr" presetSubtype="8" fill="hold" grpId="0" nodeType="afterEffect" p14:presetBounceEnd="44000">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14:bounceEnd="44000">
                                          <p:cBhvr additive="base">
                                            <p:cTn id="16" dur="500" fill="hold"/>
                                            <p:tgtEl>
                                              <p:spTgt spid="4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500" fill="hold"/>
                                            <p:tgtEl>
                                              <p:spTgt spid="74"/>
                                            </p:tgtEl>
                                            <p:attrNameLst>
                                              <p:attrName>ppt_x</p:attrName>
                                            </p:attrNameLst>
                                          </p:cBhvr>
                                          <p:tavLst>
                                            <p:tav tm="0">
                                              <p:val>
                                                <p:strVal val="0-#ppt_w/2"/>
                                              </p:val>
                                            </p:tav>
                                            <p:tav tm="100000">
                                              <p:val>
                                                <p:strVal val="#ppt_x"/>
                                              </p:val>
                                            </p:tav>
                                          </p:tavLst>
                                        </p:anim>
                                        <p:anim calcmode="lin" valueType="num">
                                          <p:cBhvr additive="base">
                                            <p:cTn id="22" dur="500" fill="hold"/>
                                            <p:tgtEl>
                                              <p:spTgt spid="74"/>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14:presetBounceEnd="44000">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14:bounceEnd="44000">
                                          <p:cBhvr additive="base">
                                            <p:cTn id="26" dur="500" fill="hold"/>
                                            <p:tgtEl>
                                              <p:spTgt spid="71"/>
                                            </p:tgtEl>
                                            <p:attrNameLst>
                                              <p:attrName>ppt_x</p:attrName>
                                            </p:attrNameLst>
                                          </p:cBhvr>
                                          <p:tavLst>
                                            <p:tav tm="0">
                                              <p:val>
                                                <p:strVal val="0-#ppt_w/2"/>
                                              </p:val>
                                            </p:tav>
                                            <p:tav tm="100000">
                                              <p:val>
                                                <p:strVal val="#ppt_x"/>
                                              </p:val>
                                            </p:tav>
                                          </p:tavLst>
                                        </p:anim>
                                        <p:anim calcmode="lin" valueType="num" p14:bounceEnd="44000">
                                          <p:cBhvr additive="base">
                                            <p:cTn id="27" dur="500" fill="hold"/>
                                            <p:tgtEl>
                                              <p:spTgt spid="7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0-#ppt_w/2"/>
                                              </p:val>
                                            </p:tav>
                                            <p:tav tm="100000">
                                              <p:val>
                                                <p:strVal val="#ppt_x"/>
                                              </p:val>
                                            </p:tav>
                                          </p:tavLst>
                                        </p:anim>
                                        <p:anim calcmode="lin" valueType="num">
                                          <p:cBhvr additive="base">
                                            <p:cTn id="32" dur="500" fill="hold"/>
                                            <p:tgtEl>
                                              <p:spTgt spid="7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14:presetBounceEnd="44000">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14:bounceEnd="44000">
                                          <p:cBhvr additive="base">
                                            <p:cTn id="36" dur="500" fill="hold"/>
                                            <p:tgtEl>
                                              <p:spTgt spid="66"/>
                                            </p:tgtEl>
                                            <p:attrNameLst>
                                              <p:attrName>ppt_x</p:attrName>
                                            </p:attrNameLst>
                                          </p:cBhvr>
                                          <p:tavLst>
                                            <p:tav tm="0">
                                              <p:val>
                                                <p:strVal val="0-#ppt_w/2"/>
                                              </p:val>
                                            </p:tav>
                                            <p:tav tm="100000">
                                              <p:val>
                                                <p:strVal val="#ppt_x"/>
                                              </p:val>
                                            </p:tav>
                                          </p:tavLst>
                                        </p:anim>
                                        <p:anim calcmode="lin" valueType="num" p14:bounceEnd="44000">
                                          <p:cBhvr additive="base">
                                            <p:cTn id="37" dur="500" fill="hold"/>
                                            <p:tgtEl>
                                              <p:spTgt spid="66"/>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500" fill="hold"/>
                                            <p:tgtEl>
                                              <p:spTgt spid="76"/>
                                            </p:tgtEl>
                                            <p:attrNameLst>
                                              <p:attrName>ppt_x</p:attrName>
                                            </p:attrNameLst>
                                          </p:cBhvr>
                                          <p:tavLst>
                                            <p:tav tm="0">
                                              <p:val>
                                                <p:strVal val="0-#ppt_w/2"/>
                                              </p:val>
                                            </p:tav>
                                            <p:tav tm="100000">
                                              <p:val>
                                                <p:strVal val="#ppt_x"/>
                                              </p:val>
                                            </p:tav>
                                          </p:tavLst>
                                        </p:anim>
                                        <p:anim calcmode="lin" valueType="num">
                                          <p:cBhvr additive="base">
                                            <p:cTn id="42" dur="500" fill="hold"/>
                                            <p:tgtEl>
                                              <p:spTgt spid="76"/>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nodeType="afterEffect" p14:presetBounceEnd="44000">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14:bounceEnd="44000">
                                          <p:cBhvr additive="base">
                                            <p:cTn id="46" dur="500" fill="hold"/>
                                            <p:tgtEl>
                                              <p:spTgt spid="68"/>
                                            </p:tgtEl>
                                            <p:attrNameLst>
                                              <p:attrName>ppt_x</p:attrName>
                                            </p:attrNameLst>
                                          </p:cBhvr>
                                          <p:tavLst>
                                            <p:tav tm="0">
                                              <p:val>
                                                <p:strVal val="0-#ppt_w/2"/>
                                              </p:val>
                                            </p:tav>
                                            <p:tav tm="100000">
                                              <p:val>
                                                <p:strVal val="#ppt_x"/>
                                              </p:val>
                                            </p:tav>
                                          </p:tavLst>
                                        </p:anim>
                                        <p:anim calcmode="lin" valueType="num" p14:bounceEnd="44000">
                                          <p:cBhvr additive="base">
                                            <p:cTn id="47" dur="500" fill="hold"/>
                                            <p:tgtEl>
                                              <p:spTgt spid="68"/>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500" fill="hold"/>
                                            <p:tgtEl>
                                              <p:spTgt spid="77"/>
                                            </p:tgtEl>
                                            <p:attrNameLst>
                                              <p:attrName>ppt_x</p:attrName>
                                            </p:attrNameLst>
                                          </p:cBhvr>
                                          <p:tavLst>
                                            <p:tav tm="0">
                                              <p:val>
                                                <p:strVal val="0-#ppt_w/2"/>
                                              </p:val>
                                            </p:tav>
                                            <p:tav tm="100000">
                                              <p:val>
                                                <p:strVal val="#ppt_x"/>
                                              </p:val>
                                            </p:tav>
                                          </p:tavLst>
                                        </p:anim>
                                        <p:anim calcmode="lin" valueType="num">
                                          <p:cBhvr additive="base">
                                            <p:cTn id="52" dur="500" fill="hold"/>
                                            <p:tgtEl>
                                              <p:spTgt spid="77"/>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14:presetBounceEnd="44000">
                                      <p:stCondLst>
                                        <p:cond delay="0"/>
                                      </p:stCondLst>
                                      <p:childTnLst>
                                        <p:set>
                                          <p:cBhvr>
                                            <p:cTn id="55" dur="1" fill="hold">
                                              <p:stCondLst>
                                                <p:cond delay="0"/>
                                              </p:stCondLst>
                                            </p:cTn>
                                            <p:tgtEl>
                                              <p:spTgt spid="67"/>
                                            </p:tgtEl>
                                            <p:attrNameLst>
                                              <p:attrName>style.visibility</p:attrName>
                                            </p:attrNameLst>
                                          </p:cBhvr>
                                          <p:to>
                                            <p:strVal val="visible"/>
                                          </p:to>
                                        </p:set>
                                        <p:anim calcmode="lin" valueType="num" p14:bounceEnd="44000">
                                          <p:cBhvr additive="base">
                                            <p:cTn id="56" dur="500" fill="hold"/>
                                            <p:tgtEl>
                                              <p:spTgt spid="67"/>
                                            </p:tgtEl>
                                            <p:attrNameLst>
                                              <p:attrName>ppt_x</p:attrName>
                                            </p:attrNameLst>
                                          </p:cBhvr>
                                          <p:tavLst>
                                            <p:tav tm="0">
                                              <p:val>
                                                <p:strVal val="0-#ppt_w/2"/>
                                              </p:val>
                                            </p:tav>
                                            <p:tav tm="100000">
                                              <p:val>
                                                <p:strVal val="#ppt_x"/>
                                              </p:val>
                                            </p:tav>
                                          </p:tavLst>
                                        </p:anim>
                                        <p:anim calcmode="lin" valueType="num" p14:bounceEnd="44000">
                                          <p:cBhvr additive="base">
                                            <p:cTn id="57" dur="500" fill="hold"/>
                                            <p:tgtEl>
                                              <p:spTgt spid="67"/>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additive="base">
                                            <p:cTn id="61" dur="500" fill="hold"/>
                                            <p:tgtEl>
                                              <p:spTgt spid="78"/>
                                            </p:tgtEl>
                                            <p:attrNameLst>
                                              <p:attrName>ppt_x</p:attrName>
                                            </p:attrNameLst>
                                          </p:cBhvr>
                                          <p:tavLst>
                                            <p:tav tm="0">
                                              <p:val>
                                                <p:strVal val="0-#ppt_w/2"/>
                                              </p:val>
                                            </p:tav>
                                            <p:tav tm="100000">
                                              <p:val>
                                                <p:strVal val="#ppt_x"/>
                                              </p:val>
                                            </p:tav>
                                          </p:tavLst>
                                        </p:anim>
                                        <p:anim calcmode="lin" valueType="num">
                                          <p:cBhvr additive="base">
                                            <p:cTn id="62" dur="500" fill="hold"/>
                                            <p:tgtEl>
                                              <p:spTgt spid="78"/>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 presetClass="entr" presetSubtype="4"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 calcmode="lin" valueType="num">
                                          <p:cBhvr additive="base">
                                            <p:cTn id="66" dur="500" fill="hold"/>
                                            <p:tgtEl>
                                              <p:spTgt spid="47"/>
                                            </p:tgtEl>
                                            <p:attrNameLst>
                                              <p:attrName>ppt_x</p:attrName>
                                            </p:attrNameLst>
                                          </p:cBhvr>
                                          <p:tavLst>
                                            <p:tav tm="0">
                                              <p:val>
                                                <p:strVal val="#ppt_x"/>
                                              </p:val>
                                            </p:tav>
                                            <p:tav tm="100000">
                                              <p:val>
                                                <p:strVal val="#ppt_x"/>
                                              </p:val>
                                            </p:tav>
                                          </p:tavLst>
                                        </p:anim>
                                        <p:anim calcmode="lin" valueType="num">
                                          <p:cBhvr additive="base">
                                            <p:cTn id="67" dur="500" fill="hold"/>
                                            <p:tgtEl>
                                              <p:spTgt spid="47"/>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additive="base">
                                            <p:cTn id="74" dur="500" fill="hold"/>
                                            <p:tgtEl>
                                              <p:spTgt spid="64"/>
                                            </p:tgtEl>
                                            <p:attrNameLst>
                                              <p:attrName>ppt_x</p:attrName>
                                            </p:attrNameLst>
                                          </p:cBhvr>
                                          <p:tavLst>
                                            <p:tav tm="0">
                                              <p:val>
                                                <p:strVal val="#ppt_x"/>
                                              </p:val>
                                            </p:tav>
                                            <p:tav tm="100000">
                                              <p:val>
                                                <p:strVal val="#ppt_x"/>
                                              </p:val>
                                            </p:tav>
                                          </p:tavLst>
                                        </p:anim>
                                        <p:anim calcmode="lin" valueType="num">
                                          <p:cBhvr additive="base">
                                            <p:cTn id="75" dur="500" fill="hold"/>
                                            <p:tgtEl>
                                              <p:spTgt spid="64"/>
                                            </p:tgtEl>
                                            <p:attrNameLst>
                                              <p:attrName>ppt_y</p:attrName>
                                            </p:attrNameLst>
                                          </p:cBhvr>
                                          <p:tavLst>
                                            <p:tav tm="0">
                                              <p:val>
                                                <p:strVal val="1+#ppt_h/2"/>
                                              </p:val>
                                            </p:tav>
                                            <p:tav tm="100000">
                                              <p:val>
                                                <p:strVal val="#ppt_y"/>
                                              </p:val>
                                            </p:tav>
                                          </p:tavLst>
                                        </p:anim>
                                      </p:childTnLst>
                                    </p:cTn>
                                  </p:par>
                                  <p:par>
                                    <p:cTn id="76" presetID="2" presetClass="entr" presetSubtype="1" fill="hold" grpId="0" nodeType="withEffect">
                                      <p:stCondLst>
                                        <p:cond delay="0"/>
                                      </p:stCondLst>
                                      <p:childTnLst>
                                        <p:set>
                                          <p:cBhvr>
                                            <p:cTn id="77" dur="1" fill="hold">
                                              <p:stCondLst>
                                                <p:cond delay="0"/>
                                              </p:stCondLst>
                                            </p:cTn>
                                            <p:tgtEl>
                                              <p:spTgt spid="65"/>
                                            </p:tgtEl>
                                            <p:attrNameLst>
                                              <p:attrName>style.visibility</p:attrName>
                                            </p:attrNameLst>
                                          </p:cBhvr>
                                          <p:to>
                                            <p:strVal val="visible"/>
                                          </p:to>
                                        </p:set>
                                        <p:anim calcmode="lin" valueType="num">
                                          <p:cBhvr additive="base">
                                            <p:cTn id="78" dur="500" fill="hold"/>
                                            <p:tgtEl>
                                              <p:spTgt spid="65"/>
                                            </p:tgtEl>
                                            <p:attrNameLst>
                                              <p:attrName>ppt_x</p:attrName>
                                            </p:attrNameLst>
                                          </p:cBhvr>
                                          <p:tavLst>
                                            <p:tav tm="0">
                                              <p:val>
                                                <p:strVal val="#ppt_x"/>
                                              </p:val>
                                            </p:tav>
                                            <p:tav tm="100000">
                                              <p:val>
                                                <p:strVal val="#ppt_x"/>
                                              </p:val>
                                            </p:tav>
                                          </p:tavLst>
                                        </p:anim>
                                        <p:anim calcmode="lin" valueType="num">
                                          <p:cBhvr additive="base">
                                            <p:cTn id="79" dur="500" fill="hold"/>
                                            <p:tgtEl>
                                              <p:spTgt spid="65"/>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500" fill="hold"/>
                                            <p:tgtEl>
                                              <p:spTgt spid="44"/>
                                            </p:tgtEl>
                                            <p:attrNameLst>
                                              <p:attrName>ppt_x</p:attrName>
                                            </p:attrNameLst>
                                          </p:cBhvr>
                                          <p:tavLst>
                                            <p:tav tm="0">
                                              <p:val>
                                                <p:strVal val="#ppt_x"/>
                                              </p:val>
                                            </p:tav>
                                            <p:tav tm="100000">
                                              <p:val>
                                                <p:strVal val="#ppt_x"/>
                                              </p:val>
                                            </p:tav>
                                          </p:tavLst>
                                        </p:anim>
                                        <p:anim calcmode="lin" valueType="num">
                                          <p:cBhvr additive="base">
                                            <p:cTn id="83" dur="500" fill="hold"/>
                                            <p:tgtEl>
                                              <p:spTgt spid="44"/>
                                            </p:tgtEl>
                                            <p:attrNameLst>
                                              <p:attrName>ppt_y</p:attrName>
                                            </p:attrNameLst>
                                          </p:cBhvr>
                                          <p:tavLst>
                                            <p:tav tm="0">
                                              <p:val>
                                                <p:strVal val="0-#ppt_h/2"/>
                                              </p:val>
                                            </p:tav>
                                            <p:tav tm="100000">
                                              <p:val>
                                                <p:strVal val="#ppt_y"/>
                                              </p:val>
                                            </p:tav>
                                          </p:tavLst>
                                        </p:anim>
                                      </p:childTnLst>
                                    </p:cTn>
                                  </p:par>
                                </p:childTnLst>
                              </p:cTn>
                            </p:par>
                            <p:par>
                              <p:cTn id="84" fill="hold">
                                <p:stCondLst>
                                  <p:cond delay="6500"/>
                                </p:stCondLst>
                                <p:childTnLst>
                                  <p:par>
                                    <p:cTn id="85" presetID="10" presetClass="entr" presetSubtype="0" fill="hold" grpId="0" nodeType="after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3" grpId="0"/>
          <p:bldP spid="43" grpId="0" animBg="1"/>
          <p:bldP spid="44" grpId="0"/>
          <p:bldP spid="45" grpId="0"/>
          <p:bldP spid="47" grpId="0"/>
          <p:bldP spid="64" grpId="0"/>
          <p:bldP spid="65" grpId="0"/>
          <p:bldP spid="66" grpId="0" animBg="1"/>
          <p:bldP spid="67" grpId="0" animBg="1"/>
          <p:bldP spid="74" grpId="0"/>
          <p:bldP spid="75" grpId="0"/>
          <p:bldP spid="76" grpId="0"/>
          <p:bldP spid="77" grpId="0"/>
          <p:bldP spid="7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0-#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500" fill="hold"/>
                                            <p:tgtEl>
                                              <p:spTgt spid="74"/>
                                            </p:tgtEl>
                                            <p:attrNameLst>
                                              <p:attrName>ppt_x</p:attrName>
                                            </p:attrNameLst>
                                          </p:cBhvr>
                                          <p:tavLst>
                                            <p:tav tm="0">
                                              <p:val>
                                                <p:strVal val="0-#ppt_w/2"/>
                                              </p:val>
                                            </p:tav>
                                            <p:tav tm="100000">
                                              <p:val>
                                                <p:strVal val="#ppt_x"/>
                                              </p:val>
                                            </p:tav>
                                          </p:tavLst>
                                        </p:anim>
                                        <p:anim calcmode="lin" valueType="num">
                                          <p:cBhvr additive="base">
                                            <p:cTn id="22" dur="500" fill="hold"/>
                                            <p:tgtEl>
                                              <p:spTgt spid="74"/>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cBhvr additive="base">
                                            <p:cTn id="26" dur="500" fill="hold"/>
                                            <p:tgtEl>
                                              <p:spTgt spid="71"/>
                                            </p:tgtEl>
                                            <p:attrNameLst>
                                              <p:attrName>ppt_x</p:attrName>
                                            </p:attrNameLst>
                                          </p:cBhvr>
                                          <p:tavLst>
                                            <p:tav tm="0">
                                              <p:val>
                                                <p:strVal val="0-#ppt_w/2"/>
                                              </p:val>
                                            </p:tav>
                                            <p:tav tm="100000">
                                              <p:val>
                                                <p:strVal val="#ppt_x"/>
                                              </p:val>
                                            </p:tav>
                                          </p:tavLst>
                                        </p:anim>
                                        <p:anim calcmode="lin" valueType="num">
                                          <p:cBhvr additive="base">
                                            <p:cTn id="27" dur="500" fill="hold"/>
                                            <p:tgtEl>
                                              <p:spTgt spid="7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0-#ppt_w/2"/>
                                              </p:val>
                                            </p:tav>
                                            <p:tav tm="100000">
                                              <p:val>
                                                <p:strVal val="#ppt_x"/>
                                              </p:val>
                                            </p:tav>
                                          </p:tavLst>
                                        </p:anim>
                                        <p:anim calcmode="lin" valueType="num">
                                          <p:cBhvr additive="base">
                                            <p:cTn id="32" dur="500" fill="hold"/>
                                            <p:tgtEl>
                                              <p:spTgt spid="7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0-#ppt_w/2"/>
                                              </p:val>
                                            </p:tav>
                                            <p:tav tm="100000">
                                              <p:val>
                                                <p:strVal val="#ppt_x"/>
                                              </p:val>
                                            </p:tav>
                                          </p:tavLst>
                                        </p:anim>
                                        <p:anim calcmode="lin" valueType="num">
                                          <p:cBhvr additive="base">
                                            <p:cTn id="37" dur="500" fill="hold"/>
                                            <p:tgtEl>
                                              <p:spTgt spid="66"/>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500" fill="hold"/>
                                            <p:tgtEl>
                                              <p:spTgt spid="76"/>
                                            </p:tgtEl>
                                            <p:attrNameLst>
                                              <p:attrName>ppt_x</p:attrName>
                                            </p:attrNameLst>
                                          </p:cBhvr>
                                          <p:tavLst>
                                            <p:tav tm="0">
                                              <p:val>
                                                <p:strVal val="0-#ppt_w/2"/>
                                              </p:val>
                                            </p:tav>
                                            <p:tav tm="100000">
                                              <p:val>
                                                <p:strVal val="#ppt_x"/>
                                              </p:val>
                                            </p:tav>
                                          </p:tavLst>
                                        </p:anim>
                                        <p:anim calcmode="lin" valueType="num">
                                          <p:cBhvr additive="base">
                                            <p:cTn id="42" dur="500" fill="hold"/>
                                            <p:tgtEl>
                                              <p:spTgt spid="76"/>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nodeType="after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additive="base">
                                            <p:cTn id="46" dur="500" fill="hold"/>
                                            <p:tgtEl>
                                              <p:spTgt spid="68"/>
                                            </p:tgtEl>
                                            <p:attrNameLst>
                                              <p:attrName>ppt_x</p:attrName>
                                            </p:attrNameLst>
                                          </p:cBhvr>
                                          <p:tavLst>
                                            <p:tav tm="0">
                                              <p:val>
                                                <p:strVal val="0-#ppt_w/2"/>
                                              </p:val>
                                            </p:tav>
                                            <p:tav tm="100000">
                                              <p:val>
                                                <p:strVal val="#ppt_x"/>
                                              </p:val>
                                            </p:tav>
                                          </p:tavLst>
                                        </p:anim>
                                        <p:anim calcmode="lin" valueType="num">
                                          <p:cBhvr additive="base">
                                            <p:cTn id="47" dur="500" fill="hold"/>
                                            <p:tgtEl>
                                              <p:spTgt spid="68"/>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additive="base">
                                            <p:cTn id="51" dur="500" fill="hold"/>
                                            <p:tgtEl>
                                              <p:spTgt spid="77"/>
                                            </p:tgtEl>
                                            <p:attrNameLst>
                                              <p:attrName>ppt_x</p:attrName>
                                            </p:attrNameLst>
                                          </p:cBhvr>
                                          <p:tavLst>
                                            <p:tav tm="0">
                                              <p:val>
                                                <p:strVal val="0-#ppt_w/2"/>
                                              </p:val>
                                            </p:tav>
                                            <p:tav tm="100000">
                                              <p:val>
                                                <p:strVal val="#ppt_x"/>
                                              </p:val>
                                            </p:tav>
                                          </p:tavLst>
                                        </p:anim>
                                        <p:anim calcmode="lin" valueType="num">
                                          <p:cBhvr additive="base">
                                            <p:cTn id="52" dur="500" fill="hold"/>
                                            <p:tgtEl>
                                              <p:spTgt spid="77"/>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67"/>
                                            </p:tgtEl>
                                            <p:attrNameLst>
                                              <p:attrName>style.visibility</p:attrName>
                                            </p:attrNameLst>
                                          </p:cBhvr>
                                          <p:to>
                                            <p:strVal val="visible"/>
                                          </p:to>
                                        </p:set>
                                        <p:anim calcmode="lin" valueType="num">
                                          <p:cBhvr additive="base">
                                            <p:cTn id="56" dur="500" fill="hold"/>
                                            <p:tgtEl>
                                              <p:spTgt spid="67"/>
                                            </p:tgtEl>
                                            <p:attrNameLst>
                                              <p:attrName>ppt_x</p:attrName>
                                            </p:attrNameLst>
                                          </p:cBhvr>
                                          <p:tavLst>
                                            <p:tav tm="0">
                                              <p:val>
                                                <p:strVal val="0-#ppt_w/2"/>
                                              </p:val>
                                            </p:tav>
                                            <p:tav tm="100000">
                                              <p:val>
                                                <p:strVal val="#ppt_x"/>
                                              </p:val>
                                            </p:tav>
                                          </p:tavLst>
                                        </p:anim>
                                        <p:anim calcmode="lin" valueType="num">
                                          <p:cBhvr additive="base">
                                            <p:cTn id="57" dur="500" fill="hold"/>
                                            <p:tgtEl>
                                              <p:spTgt spid="67"/>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additive="base">
                                            <p:cTn id="61" dur="500" fill="hold"/>
                                            <p:tgtEl>
                                              <p:spTgt spid="78"/>
                                            </p:tgtEl>
                                            <p:attrNameLst>
                                              <p:attrName>ppt_x</p:attrName>
                                            </p:attrNameLst>
                                          </p:cBhvr>
                                          <p:tavLst>
                                            <p:tav tm="0">
                                              <p:val>
                                                <p:strVal val="0-#ppt_w/2"/>
                                              </p:val>
                                            </p:tav>
                                            <p:tav tm="100000">
                                              <p:val>
                                                <p:strVal val="#ppt_x"/>
                                              </p:val>
                                            </p:tav>
                                          </p:tavLst>
                                        </p:anim>
                                        <p:anim calcmode="lin" valueType="num">
                                          <p:cBhvr additive="base">
                                            <p:cTn id="62" dur="500" fill="hold"/>
                                            <p:tgtEl>
                                              <p:spTgt spid="78"/>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 presetClass="entr" presetSubtype="4"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 calcmode="lin" valueType="num">
                                          <p:cBhvr additive="base">
                                            <p:cTn id="66" dur="500" fill="hold"/>
                                            <p:tgtEl>
                                              <p:spTgt spid="47"/>
                                            </p:tgtEl>
                                            <p:attrNameLst>
                                              <p:attrName>ppt_x</p:attrName>
                                            </p:attrNameLst>
                                          </p:cBhvr>
                                          <p:tavLst>
                                            <p:tav tm="0">
                                              <p:val>
                                                <p:strVal val="#ppt_x"/>
                                              </p:val>
                                            </p:tav>
                                            <p:tav tm="100000">
                                              <p:val>
                                                <p:strVal val="#ppt_x"/>
                                              </p:val>
                                            </p:tav>
                                          </p:tavLst>
                                        </p:anim>
                                        <p:anim calcmode="lin" valueType="num">
                                          <p:cBhvr additive="base">
                                            <p:cTn id="67" dur="500" fill="hold"/>
                                            <p:tgtEl>
                                              <p:spTgt spid="47"/>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64"/>
                                            </p:tgtEl>
                                            <p:attrNameLst>
                                              <p:attrName>style.visibility</p:attrName>
                                            </p:attrNameLst>
                                          </p:cBhvr>
                                          <p:to>
                                            <p:strVal val="visible"/>
                                          </p:to>
                                        </p:set>
                                        <p:anim calcmode="lin" valueType="num">
                                          <p:cBhvr additive="base">
                                            <p:cTn id="74" dur="500" fill="hold"/>
                                            <p:tgtEl>
                                              <p:spTgt spid="64"/>
                                            </p:tgtEl>
                                            <p:attrNameLst>
                                              <p:attrName>ppt_x</p:attrName>
                                            </p:attrNameLst>
                                          </p:cBhvr>
                                          <p:tavLst>
                                            <p:tav tm="0">
                                              <p:val>
                                                <p:strVal val="#ppt_x"/>
                                              </p:val>
                                            </p:tav>
                                            <p:tav tm="100000">
                                              <p:val>
                                                <p:strVal val="#ppt_x"/>
                                              </p:val>
                                            </p:tav>
                                          </p:tavLst>
                                        </p:anim>
                                        <p:anim calcmode="lin" valueType="num">
                                          <p:cBhvr additive="base">
                                            <p:cTn id="75" dur="500" fill="hold"/>
                                            <p:tgtEl>
                                              <p:spTgt spid="64"/>
                                            </p:tgtEl>
                                            <p:attrNameLst>
                                              <p:attrName>ppt_y</p:attrName>
                                            </p:attrNameLst>
                                          </p:cBhvr>
                                          <p:tavLst>
                                            <p:tav tm="0">
                                              <p:val>
                                                <p:strVal val="1+#ppt_h/2"/>
                                              </p:val>
                                            </p:tav>
                                            <p:tav tm="100000">
                                              <p:val>
                                                <p:strVal val="#ppt_y"/>
                                              </p:val>
                                            </p:tav>
                                          </p:tavLst>
                                        </p:anim>
                                      </p:childTnLst>
                                    </p:cTn>
                                  </p:par>
                                  <p:par>
                                    <p:cTn id="76" presetID="2" presetClass="entr" presetSubtype="1" fill="hold" grpId="0" nodeType="withEffect">
                                      <p:stCondLst>
                                        <p:cond delay="0"/>
                                      </p:stCondLst>
                                      <p:childTnLst>
                                        <p:set>
                                          <p:cBhvr>
                                            <p:cTn id="77" dur="1" fill="hold">
                                              <p:stCondLst>
                                                <p:cond delay="0"/>
                                              </p:stCondLst>
                                            </p:cTn>
                                            <p:tgtEl>
                                              <p:spTgt spid="65"/>
                                            </p:tgtEl>
                                            <p:attrNameLst>
                                              <p:attrName>style.visibility</p:attrName>
                                            </p:attrNameLst>
                                          </p:cBhvr>
                                          <p:to>
                                            <p:strVal val="visible"/>
                                          </p:to>
                                        </p:set>
                                        <p:anim calcmode="lin" valueType="num">
                                          <p:cBhvr additive="base">
                                            <p:cTn id="78" dur="500" fill="hold"/>
                                            <p:tgtEl>
                                              <p:spTgt spid="65"/>
                                            </p:tgtEl>
                                            <p:attrNameLst>
                                              <p:attrName>ppt_x</p:attrName>
                                            </p:attrNameLst>
                                          </p:cBhvr>
                                          <p:tavLst>
                                            <p:tav tm="0">
                                              <p:val>
                                                <p:strVal val="#ppt_x"/>
                                              </p:val>
                                            </p:tav>
                                            <p:tav tm="100000">
                                              <p:val>
                                                <p:strVal val="#ppt_x"/>
                                              </p:val>
                                            </p:tav>
                                          </p:tavLst>
                                        </p:anim>
                                        <p:anim calcmode="lin" valueType="num">
                                          <p:cBhvr additive="base">
                                            <p:cTn id="79" dur="500" fill="hold"/>
                                            <p:tgtEl>
                                              <p:spTgt spid="65"/>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500" fill="hold"/>
                                            <p:tgtEl>
                                              <p:spTgt spid="44"/>
                                            </p:tgtEl>
                                            <p:attrNameLst>
                                              <p:attrName>ppt_x</p:attrName>
                                            </p:attrNameLst>
                                          </p:cBhvr>
                                          <p:tavLst>
                                            <p:tav tm="0">
                                              <p:val>
                                                <p:strVal val="#ppt_x"/>
                                              </p:val>
                                            </p:tav>
                                            <p:tav tm="100000">
                                              <p:val>
                                                <p:strVal val="#ppt_x"/>
                                              </p:val>
                                            </p:tav>
                                          </p:tavLst>
                                        </p:anim>
                                        <p:anim calcmode="lin" valueType="num">
                                          <p:cBhvr additive="base">
                                            <p:cTn id="83" dur="500" fill="hold"/>
                                            <p:tgtEl>
                                              <p:spTgt spid="44"/>
                                            </p:tgtEl>
                                            <p:attrNameLst>
                                              <p:attrName>ppt_y</p:attrName>
                                            </p:attrNameLst>
                                          </p:cBhvr>
                                          <p:tavLst>
                                            <p:tav tm="0">
                                              <p:val>
                                                <p:strVal val="0-#ppt_h/2"/>
                                              </p:val>
                                            </p:tav>
                                            <p:tav tm="100000">
                                              <p:val>
                                                <p:strVal val="#ppt_y"/>
                                              </p:val>
                                            </p:tav>
                                          </p:tavLst>
                                        </p:anim>
                                      </p:childTnLst>
                                    </p:cTn>
                                  </p:par>
                                </p:childTnLst>
                              </p:cTn>
                            </p:par>
                            <p:par>
                              <p:cTn id="84" fill="hold">
                                <p:stCondLst>
                                  <p:cond delay="6500"/>
                                </p:stCondLst>
                                <p:childTnLst>
                                  <p:par>
                                    <p:cTn id="85" presetID="10" presetClass="entr" presetSubtype="0" fill="hold" grpId="0" nodeType="after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3" grpId="0"/>
          <p:bldP spid="43" grpId="0" animBg="1"/>
          <p:bldP spid="44" grpId="0"/>
          <p:bldP spid="45" grpId="0"/>
          <p:bldP spid="47" grpId="0"/>
          <p:bldP spid="64" grpId="0"/>
          <p:bldP spid="65" grpId="0"/>
          <p:bldP spid="66" grpId="0" animBg="1"/>
          <p:bldP spid="67" grpId="0" animBg="1"/>
          <p:bldP spid="74" grpId="0"/>
          <p:bldP spid="75" grpId="0"/>
          <p:bldP spid="76" grpId="0"/>
          <p:bldP spid="77" grpId="0"/>
          <p:bldP spid="7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p:cNvSpPr txBox="1"/>
          <p:nvPr/>
        </p:nvSpPr>
        <p:spPr>
          <a:xfrm>
            <a:off x="592900" y="250781"/>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课题现状</a:t>
            </a:r>
            <a:endParaRPr lang="zh-CN" altLang="en-US" sz="2000" spc="300" dirty="0">
              <a:solidFill>
                <a:schemeClr val="bg1"/>
              </a:solidFill>
              <a:latin typeface="+mn-ea"/>
              <a:cs typeface="+mn-ea"/>
            </a:endParaRPr>
          </a:p>
        </p:txBody>
      </p:sp>
      <p:sp>
        <p:nvSpPr>
          <p:cNvPr id="107" name="TextBox 63"/>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grpSp>
        <p:nvGrpSpPr>
          <p:cNvPr id="108" name="组合 107"/>
          <p:cNvGrpSpPr/>
          <p:nvPr/>
        </p:nvGrpSpPr>
        <p:grpSpPr>
          <a:xfrm>
            <a:off x="4376311" y="2535531"/>
            <a:ext cx="556480" cy="477175"/>
            <a:chOff x="3546346" y="2339026"/>
            <a:chExt cx="897787" cy="769842"/>
          </a:xfrm>
          <a:solidFill>
            <a:srgbClr val="C00000"/>
          </a:solidFill>
          <a:effectLst>
            <a:outerShdw blurRad="139700" dist="88900" dir="8100000" algn="tr" rotWithShape="0">
              <a:prstClr val="black">
                <a:alpha val="40000"/>
              </a:prstClr>
            </a:outerShdw>
          </a:effectLst>
        </p:grpSpPr>
        <p:sp>
          <p:nvSpPr>
            <p:cNvPr id="109"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10"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11"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12"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13"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14"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15"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grpSp>
      <p:sp>
        <p:nvSpPr>
          <p:cNvPr id="116" name="文本框 115"/>
          <p:cNvSpPr txBox="1"/>
          <p:nvPr/>
        </p:nvSpPr>
        <p:spPr bwMode="auto">
          <a:xfrm flipH="1">
            <a:off x="3733117" y="3322808"/>
            <a:ext cx="1804768" cy="549381"/>
          </a:xfrm>
          <a:prstGeom prst="rect">
            <a:avLst/>
          </a:prstGeom>
          <a:noFill/>
        </p:spPr>
        <p:txBody>
          <a:bodyPr wrap="square">
            <a:spAutoFit/>
          </a:bodyPr>
          <a:lstStyle/>
          <a:p>
            <a:pPr algn="ctr">
              <a:lnSpc>
                <a:spcPct val="110000"/>
              </a:lnSpc>
              <a:defRPr/>
            </a:pPr>
            <a:r>
              <a:rPr lang="zh-CN" altLang="en-US" sz="900" dirty="0" smtClean="0">
                <a:solidFill>
                  <a:schemeClr val="accent2"/>
                </a:solidFill>
                <a:latin typeface="+mn-ea"/>
                <a:cs typeface="+mn-ea"/>
              </a:rPr>
              <a:t>点击输入具体内容点击输入具体内容点击输入具体内容点击输入具体内容</a:t>
            </a:r>
            <a:endParaRPr lang="zh-CN" altLang="en-US" sz="900" dirty="0">
              <a:solidFill>
                <a:schemeClr val="accent2"/>
              </a:solidFill>
              <a:latin typeface="+mn-ea"/>
              <a:cs typeface="+mn-ea"/>
            </a:endParaRPr>
          </a:p>
        </p:txBody>
      </p:sp>
      <p:sp>
        <p:nvSpPr>
          <p:cNvPr id="117" name="文本框 116"/>
          <p:cNvSpPr txBox="1"/>
          <p:nvPr/>
        </p:nvSpPr>
        <p:spPr bwMode="auto">
          <a:xfrm flipH="1">
            <a:off x="3914452" y="3061351"/>
            <a:ext cx="1442098" cy="323165"/>
          </a:xfrm>
          <a:prstGeom prst="rect">
            <a:avLst/>
          </a:prstGeom>
          <a:noFill/>
        </p:spPr>
        <p:txBody>
          <a:bodyPr>
            <a:spAutoFit/>
          </a:bodyPr>
          <a:lstStyle/>
          <a:p>
            <a:pPr algn="ctr">
              <a:defRPr/>
            </a:pPr>
            <a:r>
              <a:rPr lang="zh-CN" altLang="en-US" sz="1500" dirty="0">
                <a:solidFill>
                  <a:srgbClr val="C00000"/>
                </a:solidFill>
                <a:latin typeface="+mn-ea"/>
                <a:cs typeface="+mn-ea"/>
              </a:rPr>
              <a:t>在此添加标题</a:t>
            </a:r>
            <a:endParaRPr lang="zh-CN" altLang="en-US" sz="1500" dirty="0">
              <a:solidFill>
                <a:srgbClr val="C00000"/>
              </a:solidFill>
              <a:latin typeface="+mn-ea"/>
              <a:cs typeface="+mn-ea"/>
            </a:endParaRPr>
          </a:p>
        </p:txBody>
      </p:sp>
      <p:grpSp>
        <p:nvGrpSpPr>
          <p:cNvPr id="118" name="组合 117"/>
          <p:cNvGrpSpPr/>
          <p:nvPr/>
        </p:nvGrpSpPr>
        <p:grpSpPr>
          <a:xfrm>
            <a:off x="3197336" y="1473965"/>
            <a:ext cx="916671" cy="2799324"/>
            <a:chOff x="4124326" y="1343025"/>
            <a:chExt cx="1478896" cy="4164157"/>
          </a:xfrm>
        </p:grpSpPr>
        <p:cxnSp>
          <p:nvCxnSpPr>
            <p:cNvPr id="119" name="直接连接符 118"/>
            <p:cNvCxnSpPr/>
            <p:nvPr/>
          </p:nvCxnSpPr>
          <p:spPr>
            <a:xfrm>
              <a:off x="4876800" y="1350818"/>
              <a:ext cx="0" cy="4156364"/>
            </a:xfrm>
            <a:prstGeom prst="line">
              <a:avLst/>
            </a:prstGeom>
            <a:ln w="15875">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H="1">
              <a:off x="4135850" y="1343025"/>
              <a:ext cx="742950" cy="0"/>
            </a:xfrm>
            <a:prstGeom prst="line">
              <a:avLst/>
            </a:prstGeom>
            <a:ln w="15875">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flipH="1">
              <a:off x="4135850" y="5507182"/>
              <a:ext cx="742950" cy="0"/>
            </a:xfrm>
            <a:prstGeom prst="line">
              <a:avLst/>
            </a:prstGeom>
            <a:ln w="15875">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flipH="1">
              <a:off x="4124326" y="3429001"/>
              <a:ext cx="1478896" cy="0"/>
            </a:xfrm>
            <a:prstGeom prst="line">
              <a:avLst/>
            </a:prstGeom>
            <a:ln w="15875">
              <a:solidFill>
                <a:srgbClr val="43485D"/>
              </a:solidFill>
            </a:ln>
          </p:spPr>
          <p:style>
            <a:lnRef idx="1">
              <a:schemeClr val="accent1"/>
            </a:lnRef>
            <a:fillRef idx="0">
              <a:schemeClr val="accent1"/>
            </a:fillRef>
            <a:effectRef idx="0">
              <a:schemeClr val="accent1"/>
            </a:effectRef>
            <a:fontRef idx="minor">
              <a:schemeClr val="tx1"/>
            </a:fontRef>
          </p:style>
        </p:cxnSp>
      </p:grpSp>
      <p:sp>
        <p:nvSpPr>
          <p:cNvPr id="123" name="椭圆 122"/>
          <p:cNvSpPr/>
          <p:nvPr/>
        </p:nvSpPr>
        <p:spPr>
          <a:xfrm>
            <a:off x="4127230" y="2823322"/>
            <a:ext cx="106457" cy="106457"/>
          </a:xfrm>
          <a:prstGeom prst="ellipse">
            <a:avLst/>
          </a:prstGeom>
          <a:noFill/>
          <a:ln w="19050">
            <a:solidFill>
              <a:srgbClr val="434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nvGrpSpPr>
          <p:cNvPr id="124" name="组合 123"/>
          <p:cNvGrpSpPr/>
          <p:nvPr/>
        </p:nvGrpSpPr>
        <p:grpSpPr>
          <a:xfrm flipH="1">
            <a:off x="5167710" y="1473965"/>
            <a:ext cx="848431" cy="2799324"/>
            <a:chOff x="4124326" y="1343025"/>
            <a:chExt cx="1368802" cy="4164157"/>
          </a:xfrm>
        </p:grpSpPr>
        <p:cxnSp>
          <p:nvCxnSpPr>
            <p:cNvPr id="125" name="直接连接符 124"/>
            <p:cNvCxnSpPr/>
            <p:nvPr/>
          </p:nvCxnSpPr>
          <p:spPr>
            <a:xfrm>
              <a:off x="4876800" y="1350818"/>
              <a:ext cx="0" cy="4156364"/>
            </a:xfrm>
            <a:prstGeom prst="line">
              <a:avLst/>
            </a:prstGeom>
            <a:ln w="15875">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flipH="1">
              <a:off x="4135850" y="1343025"/>
              <a:ext cx="742950" cy="0"/>
            </a:xfrm>
            <a:prstGeom prst="line">
              <a:avLst/>
            </a:prstGeom>
            <a:ln w="15875">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H="1">
              <a:off x="4135850" y="5507182"/>
              <a:ext cx="742950" cy="0"/>
            </a:xfrm>
            <a:prstGeom prst="line">
              <a:avLst/>
            </a:prstGeom>
            <a:ln w="15875">
              <a:solidFill>
                <a:srgbClr val="43485D"/>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4124326" y="3429001"/>
              <a:ext cx="1368802" cy="0"/>
            </a:xfrm>
            <a:prstGeom prst="line">
              <a:avLst/>
            </a:prstGeom>
            <a:ln w="15875">
              <a:solidFill>
                <a:srgbClr val="43485D"/>
              </a:solidFill>
            </a:ln>
          </p:spPr>
          <p:style>
            <a:lnRef idx="1">
              <a:schemeClr val="accent1"/>
            </a:lnRef>
            <a:fillRef idx="0">
              <a:schemeClr val="accent1"/>
            </a:fillRef>
            <a:effectRef idx="0">
              <a:schemeClr val="accent1"/>
            </a:effectRef>
            <a:fontRef idx="minor">
              <a:schemeClr val="tx1"/>
            </a:fontRef>
          </p:style>
        </p:cxnSp>
      </p:grpSp>
      <p:sp>
        <p:nvSpPr>
          <p:cNvPr id="129" name="椭圆 128"/>
          <p:cNvSpPr/>
          <p:nvPr/>
        </p:nvSpPr>
        <p:spPr>
          <a:xfrm flipH="1">
            <a:off x="5051228" y="2823322"/>
            <a:ext cx="106457" cy="106457"/>
          </a:xfrm>
          <a:prstGeom prst="ellipse">
            <a:avLst/>
          </a:prstGeom>
          <a:noFill/>
          <a:ln w="19050">
            <a:solidFill>
              <a:srgbClr val="434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nvGrpSpPr>
          <p:cNvPr id="130" name="组合 129"/>
          <p:cNvGrpSpPr/>
          <p:nvPr/>
        </p:nvGrpSpPr>
        <p:grpSpPr>
          <a:xfrm>
            <a:off x="2609826" y="1132706"/>
            <a:ext cx="682519" cy="682519"/>
            <a:chOff x="2546326" y="827906"/>
            <a:chExt cx="682519" cy="682519"/>
          </a:xfrm>
        </p:grpSpPr>
        <p:grpSp>
          <p:nvGrpSpPr>
            <p:cNvPr id="131" name="组合 130"/>
            <p:cNvGrpSpPr/>
            <p:nvPr/>
          </p:nvGrpSpPr>
          <p:grpSpPr>
            <a:xfrm>
              <a:off x="2546326" y="827906"/>
              <a:ext cx="682519" cy="682519"/>
              <a:chOff x="2646157" y="1103874"/>
              <a:chExt cx="910025" cy="910025"/>
            </a:xfrm>
          </p:grpSpPr>
          <p:grpSp>
            <p:nvGrpSpPr>
              <p:cNvPr id="139" name="组合 138"/>
              <p:cNvGrpSpPr/>
              <p:nvPr/>
            </p:nvGrpSpPr>
            <p:grpSpPr>
              <a:xfrm>
                <a:off x="2646157" y="1103874"/>
                <a:ext cx="910025" cy="910025"/>
                <a:chOff x="1236675" y="2423160"/>
                <a:chExt cx="1950720" cy="1950720"/>
              </a:xfrm>
            </p:grpSpPr>
            <p:sp>
              <p:nvSpPr>
                <p:cNvPr id="141" name="椭圆 140"/>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sp>
              <p:nvSpPr>
                <p:cNvPr id="142" name="椭圆 141"/>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sp>
            <p:nvSpPr>
              <p:cNvPr id="140" name="椭圆 139"/>
              <p:cNvSpPr/>
              <p:nvPr/>
            </p:nvSpPr>
            <p:spPr>
              <a:xfrm>
                <a:off x="2792045" y="1249762"/>
                <a:ext cx="618249" cy="618249"/>
              </a:xfrm>
              <a:prstGeom prst="ellipse">
                <a:avLst/>
              </a:prstGeom>
              <a:solidFill>
                <a:srgbClr val="43485D"/>
              </a:solidFill>
              <a:ln>
                <a:noFill/>
              </a:ln>
              <a:effectLst>
                <a:innerShdw dist="635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grpSp>
          <p:nvGrpSpPr>
            <p:cNvPr id="132" name="组合 131"/>
            <p:cNvGrpSpPr/>
            <p:nvPr/>
          </p:nvGrpSpPr>
          <p:grpSpPr>
            <a:xfrm>
              <a:off x="2749235" y="1058130"/>
              <a:ext cx="273307" cy="226891"/>
              <a:chOff x="3132963" y="3140191"/>
              <a:chExt cx="645573" cy="535933"/>
            </a:xfrm>
            <a:solidFill>
              <a:schemeClr val="bg1"/>
            </a:solidFill>
          </p:grpSpPr>
          <p:sp>
            <p:nvSpPr>
              <p:cNvPr id="133"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34"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35"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36"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37"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38"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grpSp>
      </p:grpSp>
      <p:grpSp>
        <p:nvGrpSpPr>
          <p:cNvPr id="143" name="组合 142"/>
          <p:cNvGrpSpPr/>
          <p:nvPr/>
        </p:nvGrpSpPr>
        <p:grpSpPr>
          <a:xfrm>
            <a:off x="5921132" y="1132706"/>
            <a:ext cx="682519" cy="682519"/>
            <a:chOff x="5857632" y="827906"/>
            <a:chExt cx="682519" cy="682519"/>
          </a:xfrm>
        </p:grpSpPr>
        <p:grpSp>
          <p:nvGrpSpPr>
            <p:cNvPr id="144" name="组合 143"/>
            <p:cNvGrpSpPr/>
            <p:nvPr/>
          </p:nvGrpSpPr>
          <p:grpSpPr>
            <a:xfrm>
              <a:off x="5857632" y="827906"/>
              <a:ext cx="682519" cy="682519"/>
              <a:chOff x="2646157" y="1103874"/>
              <a:chExt cx="910025" cy="910025"/>
            </a:xfrm>
          </p:grpSpPr>
          <p:grpSp>
            <p:nvGrpSpPr>
              <p:cNvPr id="156" name="组合 155"/>
              <p:cNvGrpSpPr/>
              <p:nvPr/>
            </p:nvGrpSpPr>
            <p:grpSpPr>
              <a:xfrm>
                <a:off x="2646157" y="1103874"/>
                <a:ext cx="910025" cy="910025"/>
                <a:chOff x="1236675" y="2423160"/>
                <a:chExt cx="1950720" cy="1950720"/>
              </a:xfrm>
            </p:grpSpPr>
            <p:sp>
              <p:nvSpPr>
                <p:cNvPr id="158" name="椭圆 157"/>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sp>
              <p:nvSpPr>
                <p:cNvPr id="159" name="椭圆 158"/>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sp>
            <p:nvSpPr>
              <p:cNvPr id="157" name="椭圆 156"/>
              <p:cNvSpPr/>
              <p:nvPr/>
            </p:nvSpPr>
            <p:spPr>
              <a:xfrm>
                <a:off x="2792045" y="1249762"/>
                <a:ext cx="618249" cy="618249"/>
              </a:xfrm>
              <a:prstGeom prst="ellipse">
                <a:avLst/>
              </a:prstGeom>
              <a:solidFill>
                <a:srgbClr val="43485D"/>
              </a:solidFill>
              <a:ln>
                <a:noFill/>
              </a:ln>
              <a:effectLst>
                <a:innerShdw dist="63500" dir="135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grpSp>
          <p:nvGrpSpPr>
            <p:cNvPr id="145" name="组合 144"/>
            <p:cNvGrpSpPr/>
            <p:nvPr/>
          </p:nvGrpSpPr>
          <p:grpSpPr>
            <a:xfrm>
              <a:off x="6065300" y="1005306"/>
              <a:ext cx="289625" cy="332539"/>
              <a:chOff x="4383281" y="1858180"/>
              <a:chExt cx="684119" cy="785482"/>
            </a:xfrm>
            <a:solidFill>
              <a:schemeClr val="bg1"/>
            </a:solidFill>
          </p:grpSpPr>
          <p:sp>
            <p:nvSpPr>
              <p:cNvPr id="146" name="Freeform 244"/>
              <p:cNvSpPr/>
              <p:nvPr/>
            </p:nvSpPr>
            <p:spPr bwMode="auto">
              <a:xfrm>
                <a:off x="4681370" y="1858180"/>
                <a:ext cx="97079" cy="106787"/>
              </a:xfrm>
              <a:custGeom>
                <a:avLst/>
                <a:gdLst>
                  <a:gd name="T0" fmla="*/ 19 w 144"/>
                  <a:gd name="T1" fmla="*/ 105 h 158"/>
                  <a:gd name="T2" fmla="*/ 73 w 144"/>
                  <a:gd name="T3" fmla="*/ 158 h 158"/>
                  <a:gd name="T4" fmla="*/ 125 w 144"/>
                  <a:gd name="T5" fmla="*/ 104 h 158"/>
                  <a:gd name="T6" fmla="*/ 141 w 144"/>
                  <a:gd name="T7" fmla="*/ 87 h 158"/>
                  <a:gd name="T8" fmla="*/ 132 w 144"/>
                  <a:gd name="T9" fmla="*/ 61 h 158"/>
                  <a:gd name="T10" fmla="*/ 72 w 144"/>
                  <a:gd name="T11" fmla="*/ 0 h 158"/>
                  <a:gd name="T12" fmla="*/ 11 w 144"/>
                  <a:gd name="T13" fmla="*/ 61 h 158"/>
                  <a:gd name="T14" fmla="*/ 3 w 144"/>
                  <a:gd name="T15" fmla="*/ 87 h 158"/>
                  <a:gd name="T16" fmla="*/ 19 w 144"/>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58">
                    <a:moveTo>
                      <a:pt x="19" y="105"/>
                    </a:moveTo>
                    <a:cubicBezTo>
                      <a:pt x="30" y="132"/>
                      <a:pt x="51" y="158"/>
                      <a:pt x="73" y="158"/>
                    </a:cubicBezTo>
                    <a:cubicBezTo>
                      <a:pt x="96" y="158"/>
                      <a:pt x="115" y="132"/>
                      <a:pt x="125" y="104"/>
                    </a:cubicBezTo>
                    <a:cubicBezTo>
                      <a:pt x="131" y="104"/>
                      <a:pt x="138" y="97"/>
                      <a:pt x="141" y="87"/>
                    </a:cubicBezTo>
                    <a:cubicBezTo>
                      <a:pt x="144" y="75"/>
                      <a:pt x="140" y="64"/>
                      <a:pt x="132" y="61"/>
                    </a:cubicBezTo>
                    <a:cubicBezTo>
                      <a:pt x="130" y="27"/>
                      <a:pt x="104" y="0"/>
                      <a:pt x="72" y="0"/>
                    </a:cubicBezTo>
                    <a:cubicBezTo>
                      <a:pt x="40" y="0"/>
                      <a:pt x="13" y="27"/>
                      <a:pt x="11" y="61"/>
                    </a:cubicBezTo>
                    <a:cubicBezTo>
                      <a:pt x="4" y="64"/>
                      <a:pt x="0" y="75"/>
                      <a:pt x="3" y="87"/>
                    </a:cubicBezTo>
                    <a:cubicBezTo>
                      <a:pt x="5" y="97"/>
                      <a:pt x="12" y="104"/>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47" name="Freeform 245"/>
              <p:cNvSpPr/>
              <p:nvPr/>
            </p:nvSpPr>
            <p:spPr bwMode="auto">
              <a:xfrm>
                <a:off x="4653102" y="1960113"/>
                <a:ext cx="153042" cy="149330"/>
              </a:xfrm>
              <a:custGeom>
                <a:avLst/>
                <a:gdLst>
                  <a:gd name="T0" fmla="*/ 95 w 227"/>
                  <a:gd name="T1" fmla="*/ 191 h 221"/>
                  <a:gd name="T2" fmla="*/ 95 w 227"/>
                  <a:gd name="T3" fmla="*/ 221 h 221"/>
                  <a:gd name="T4" fmla="*/ 116 w 227"/>
                  <a:gd name="T5" fmla="*/ 220 h 221"/>
                  <a:gd name="T6" fmla="*/ 138 w 227"/>
                  <a:gd name="T7" fmla="*/ 221 h 221"/>
                  <a:gd name="T8" fmla="*/ 138 w 227"/>
                  <a:gd name="T9" fmla="*/ 191 h 221"/>
                  <a:gd name="T10" fmla="*/ 227 w 227"/>
                  <a:gd name="T11" fmla="*/ 173 h 221"/>
                  <a:gd name="T12" fmla="*/ 227 w 227"/>
                  <a:gd name="T13" fmla="*/ 173 h 221"/>
                  <a:gd name="T14" fmla="*/ 227 w 227"/>
                  <a:gd name="T15" fmla="*/ 54 h 221"/>
                  <a:gd name="T16" fmla="*/ 226 w 227"/>
                  <a:gd name="T17" fmla="*/ 54 h 221"/>
                  <a:gd name="T18" fmla="*/ 176 w 227"/>
                  <a:gd name="T19" fmla="*/ 0 h 221"/>
                  <a:gd name="T20" fmla="*/ 127 w 227"/>
                  <a:gd name="T21" fmla="*/ 82 h 221"/>
                  <a:gd name="T22" fmla="*/ 121 w 227"/>
                  <a:gd name="T23" fmla="*/ 45 h 221"/>
                  <a:gd name="T24" fmla="*/ 127 w 227"/>
                  <a:gd name="T25" fmla="*/ 33 h 221"/>
                  <a:gd name="T26" fmla="*/ 113 w 227"/>
                  <a:gd name="T27" fmla="*/ 19 h 221"/>
                  <a:gd name="T28" fmla="*/ 99 w 227"/>
                  <a:gd name="T29" fmla="*/ 33 h 221"/>
                  <a:gd name="T30" fmla="*/ 106 w 227"/>
                  <a:gd name="T31" fmla="*/ 45 h 221"/>
                  <a:gd name="T32" fmla="*/ 100 w 227"/>
                  <a:gd name="T33" fmla="*/ 81 h 221"/>
                  <a:gd name="T34" fmla="*/ 52 w 227"/>
                  <a:gd name="T35" fmla="*/ 0 h 221"/>
                  <a:gd name="T36" fmla="*/ 1 w 227"/>
                  <a:gd name="T37" fmla="*/ 54 h 221"/>
                  <a:gd name="T38" fmla="*/ 0 w 227"/>
                  <a:gd name="T39" fmla="*/ 54 h 221"/>
                  <a:gd name="T40" fmla="*/ 0 w 227"/>
                  <a:gd name="T41" fmla="*/ 173 h 221"/>
                  <a:gd name="T42" fmla="*/ 1 w 227"/>
                  <a:gd name="T43" fmla="*/ 173 h 221"/>
                  <a:gd name="T44" fmla="*/ 95 w 227"/>
                  <a:gd name="T45" fmla="*/ 19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221">
                    <a:moveTo>
                      <a:pt x="95" y="191"/>
                    </a:moveTo>
                    <a:cubicBezTo>
                      <a:pt x="95" y="221"/>
                      <a:pt x="95" y="221"/>
                      <a:pt x="95" y="221"/>
                    </a:cubicBezTo>
                    <a:cubicBezTo>
                      <a:pt x="102" y="220"/>
                      <a:pt x="109" y="220"/>
                      <a:pt x="116" y="220"/>
                    </a:cubicBezTo>
                    <a:cubicBezTo>
                      <a:pt x="123" y="220"/>
                      <a:pt x="131" y="220"/>
                      <a:pt x="138" y="221"/>
                    </a:cubicBezTo>
                    <a:cubicBezTo>
                      <a:pt x="138" y="191"/>
                      <a:pt x="138" y="191"/>
                      <a:pt x="138" y="191"/>
                    </a:cubicBezTo>
                    <a:cubicBezTo>
                      <a:pt x="186" y="189"/>
                      <a:pt x="222" y="182"/>
                      <a:pt x="227" y="173"/>
                    </a:cubicBezTo>
                    <a:cubicBezTo>
                      <a:pt x="227" y="173"/>
                      <a:pt x="227" y="173"/>
                      <a:pt x="227" y="173"/>
                    </a:cubicBezTo>
                    <a:cubicBezTo>
                      <a:pt x="227" y="54"/>
                      <a:pt x="227" y="54"/>
                      <a:pt x="227" y="54"/>
                    </a:cubicBezTo>
                    <a:cubicBezTo>
                      <a:pt x="226" y="54"/>
                      <a:pt x="226" y="54"/>
                      <a:pt x="226" y="54"/>
                    </a:cubicBezTo>
                    <a:cubicBezTo>
                      <a:pt x="222" y="31"/>
                      <a:pt x="203" y="12"/>
                      <a:pt x="176" y="0"/>
                    </a:cubicBez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1" y="173"/>
                      <a:pt x="1" y="173"/>
                      <a:pt x="1" y="173"/>
                    </a:cubicBezTo>
                    <a:cubicBezTo>
                      <a:pt x="5" y="182"/>
                      <a:pt x="45" y="190"/>
                      <a:pt x="95"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48" name="Freeform 246"/>
              <p:cNvSpPr/>
              <p:nvPr/>
            </p:nvSpPr>
            <p:spPr bwMode="auto">
              <a:xfrm>
                <a:off x="4653673" y="2514890"/>
                <a:ext cx="153327" cy="128772"/>
              </a:xfrm>
              <a:custGeom>
                <a:avLst/>
                <a:gdLst>
                  <a:gd name="T0" fmla="*/ 175 w 227"/>
                  <a:gd name="T1" fmla="*/ 0 h 191"/>
                  <a:gd name="T2" fmla="*/ 127 w 227"/>
                  <a:gd name="T3" fmla="*/ 82 h 191"/>
                  <a:gd name="T4" fmla="*/ 121 w 227"/>
                  <a:gd name="T5" fmla="*/ 45 h 191"/>
                  <a:gd name="T6" fmla="*/ 127 w 227"/>
                  <a:gd name="T7" fmla="*/ 33 h 191"/>
                  <a:gd name="T8" fmla="*/ 113 w 227"/>
                  <a:gd name="T9" fmla="*/ 19 h 191"/>
                  <a:gd name="T10" fmla="*/ 99 w 227"/>
                  <a:gd name="T11" fmla="*/ 33 h 191"/>
                  <a:gd name="T12" fmla="*/ 106 w 227"/>
                  <a:gd name="T13" fmla="*/ 45 h 191"/>
                  <a:gd name="T14" fmla="*/ 100 w 227"/>
                  <a:gd name="T15" fmla="*/ 82 h 191"/>
                  <a:gd name="T16" fmla="*/ 52 w 227"/>
                  <a:gd name="T17" fmla="*/ 0 h 191"/>
                  <a:gd name="T18" fmla="*/ 1 w 227"/>
                  <a:gd name="T19" fmla="*/ 54 h 191"/>
                  <a:gd name="T20" fmla="*/ 0 w 227"/>
                  <a:gd name="T21" fmla="*/ 54 h 191"/>
                  <a:gd name="T22" fmla="*/ 0 w 227"/>
                  <a:gd name="T23" fmla="*/ 174 h 191"/>
                  <a:gd name="T24" fmla="*/ 0 w 227"/>
                  <a:gd name="T25" fmla="*/ 174 h 191"/>
                  <a:gd name="T26" fmla="*/ 114 w 227"/>
                  <a:gd name="T27" fmla="*/ 191 h 191"/>
                  <a:gd name="T28" fmla="*/ 227 w 227"/>
                  <a:gd name="T29" fmla="*/ 174 h 191"/>
                  <a:gd name="T30" fmla="*/ 227 w 227"/>
                  <a:gd name="T31" fmla="*/ 174 h 191"/>
                  <a:gd name="T32" fmla="*/ 227 w 227"/>
                  <a:gd name="T33" fmla="*/ 54 h 191"/>
                  <a:gd name="T34" fmla="*/ 226 w 227"/>
                  <a:gd name="T35" fmla="*/ 54 h 191"/>
                  <a:gd name="T36" fmla="*/ 175 w 227"/>
                  <a:gd name="T3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91">
                    <a:moveTo>
                      <a:pt x="175" y="0"/>
                    </a:move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2"/>
                      <a:pt x="100" y="82"/>
                      <a:pt x="100" y="82"/>
                    </a:cubicBezTo>
                    <a:cubicBezTo>
                      <a:pt x="52" y="0"/>
                      <a:pt x="52" y="0"/>
                      <a:pt x="52" y="0"/>
                    </a:cubicBezTo>
                    <a:cubicBezTo>
                      <a:pt x="24" y="12"/>
                      <a:pt x="5" y="31"/>
                      <a:pt x="1" y="54"/>
                    </a:cubicBezTo>
                    <a:cubicBezTo>
                      <a:pt x="0" y="54"/>
                      <a:pt x="0" y="54"/>
                      <a:pt x="0" y="54"/>
                    </a:cubicBezTo>
                    <a:cubicBezTo>
                      <a:pt x="0" y="174"/>
                      <a:pt x="0" y="174"/>
                      <a:pt x="0" y="174"/>
                    </a:cubicBezTo>
                    <a:cubicBezTo>
                      <a:pt x="0" y="174"/>
                      <a:pt x="0" y="174"/>
                      <a:pt x="0" y="174"/>
                    </a:cubicBezTo>
                    <a:cubicBezTo>
                      <a:pt x="6" y="184"/>
                      <a:pt x="54" y="191"/>
                      <a:pt x="114" y="191"/>
                    </a:cubicBezTo>
                    <a:cubicBezTo>
                      <a:pt x="173" y="191"/>
                      <a:pt x="221" y="184"/>
                      <a:pt x="227" y="174"/>
                    </a:cubicBezTo>
                    <a:cubicBezTo>
                      <a:pt x="227" y="174"/>
                      <a:pt x="227" y="174"/>
                      <a:pt x="227" y="174"/>
                    </a:cubicBezTo>
                    <a:cubicBezTo>
                      <a:pt x="227" y="54"/>
                      <a:pt x="227" y="54"/>
                      <a:pt x="227" y="54"/>
                    </a:cubicBezTo>
                    <a:cubicBezTo>
                      <a:pt x="226" y="54"/>
                      <a:pt x="226" y="54"/>
                      <a:pt x="226" y="54"/>
                    </a:cubicBezTo>
                    <a:cubicBezTo>
                      <a:pt x="222" y="31"/>
                      <a:pt x="203" y="12"/>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49" name="Freeform 247"/>
              <p:cNvSpPr/>
              <p:nvPr/>
            </p:nvSpPr>
            <p:spPr bwMode="auto">
              <a:xfrm>
                <a:off x="4411547" y="2091169"/>
                <a:ext cx="96508" cy="107072"/>
              </a:xfrm>
              <a:custGeom>
                <a:avLst/>
                <a:gdLst>
                  <a:gd name="T0" fmla="*/ 19 w 143"/>
                  <a:gd name="T1" fmla="*/ 105 h 159"/>
                  <a:gd name="T2" fmla="*/ 73 w 143"/>
                  <a:gd name="T3" fmla="*/ 159 h 159"/>
                  <a:gd name="T4" fmla="*/ 124 w 143"/>
                  <a:gd name="T5" fmla="*/ 105 h 159"/>
                  <a:gd name="T6" fmla="*/ 140 w 143"/>
                  <a:gd name="T7" fmla="*/ 88 h 159"/>
                  <a:gd name="T8" fmla="*/ 132 w 143"/>
                  <a:gd name="T9" fmla="*/ 62 h 159"/>
                  <a:gd name="T10" fmla="*/ 72 w 143"/>
                  <a:gd name="T11" fmla="*/ 0 h 159"/>
                  <a:gd name="T12" fmla="*/ 11 w 143"/>
                  <a:gd name="T13" fmla="*/ 62 h 159"/>
                  <a:gd name="T14" fmla="*/ 3 w 143"/>
                  <a:gd name="T15" fmla="*/ 88 h 159"/>
                  <a:gd name="T16" fmla="*/ 19 w 143"/>
                  <a:gd name="T17" fmla="*/ 10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9">
                    <a:moveTo>
                      <a:pt x="19" y="105"/>
                    </a:moveTo>
                    <a:cubicBezTo>
                      <a:pt x="30" y="133"/>
                      <a:pt x="51" y="159"/>
                      <a:pt x="73" y="159"/>
                    </a:cubicBezTo>
                    <a:cubicBezTo>
                      <a:pt x="96" y="159"/>
                      <a:pt x="115" y="133"/>
                      <a:pt x="124" y="105"/>
                    </a:cubicBezTo>
                    <a:cubicBezTo>
                      <a:pt x="131" y="105"/>
                      <a:pt x="138" y="98"/>
                      <a:pt x="140" y="88"/>
                    </a:cubicBezTo>
                    <a:cubicBezTo>
                      <a:pt x="143" y="76"/>
                      <a:pt x="140" y="65"/>
                      <a:pt x="132" y="62"/>
                    </a:cubicBezTo>
                    <a:cubicBezTo>
                      <a:pt x="130" y="27"/>
                      <a:pt x="104" y="0"/>
                      <a:pt x="72" y="0"/>
                    </a:cubicBezTo>
                    <a:cubicBezTo>
                      <a:pt x="39" y="0"/>
                      <a:pt x="13" y="27"/>
                      <a:pt x="11" y="62"/>
                    </a:cubicBezTo>
                    <a:cubicBezTo>
                      <a:pt x="3" y="65"/>
                      <a:pt x="0" y="76"/>
                      <a:pt x="3" y="88"/>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50" name="Freeform 248"/>
              <p:cNvSpPr/>
              <p:nvPr/>
            </p:nvSpPr>
            <p:spPr bwMode="auto">
              <a:xfrm>
                <a:off x="4942626" y="2097736"/>
                <a:ext cx="96222" cy="106787"/>
              </a:xfrm>
              <a:custGeom>
                <a:avLst/>
                <a:gdLst>
                  <a:gd name="T0" fmla="*/ 19 w 143"/>
                  <a:gd name="T1" fmla="*/ 105 h 158"/>
                  <a:gd name="T2" fmla="*/ 73 w 143"/>
                  <a:gd name="T3" fmla="*/ 158 h 158"/>
                  <a:gd name="T4" fmla="*/ 124 w 143"/>
                  <a:gd name="T5" fmla="*/ 105 h 158"/>
                  <a:gd name="T6" fmla="*/ 140 w 143"/>
                  <a:gd name="T7" fmla="*/ 87 h 158"/>
                  <a:gd name="T8" fmla="*/ 132 w 143"/>
                  <a:gd name="T9" fmla="*/ 61 h 158"/>
                  <a:gd name="T10" fmla="*/ 72 w 143"/>
                  <a:gd name="T11" fmla="*/ 0 h 158"/>
                  <a:gd name="T12" fmla="*/ 11 w 143"/>
                  <a:gd name="T13" fmla="*/ 61 h 158"/>
                  <a:gd name="T14" fmla="*/ 3 w 143"/>
                  <a:gd name="T15" fmla="*/ 87 h 158"/>
                  <a:gd name="T16" fmla="*/ 19 w 143"/>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8">
                    <a:moveTo>
                      <a:pt x="19" y="105"/>
                    </a:moveTo>
                    <a:cubicBezTo>
                      <a:pt x="30" y="133"/>
                      <a:pt x="51" y="158"/>
                      <a:pt x="73" y="158"/>
                    </a:cubicBezTo>
                    <a:cubicBezTo>
                      <a:pt x="96" y="158"/>
                      <a:pt x="115" y="133"/>
                      <a:pt x="124" y="105"/>
                    </a:cubicBezTo>
                    <a:cubicBezTo>
                      <a:pt x="131" y="104"/>
                      <a:pt x="138" y="97"/>
                      <a:pt x="140" y="87"/>
                    </a:cubicBezTo>
                    <a:cubicBezTo>
                      <a:pt x="143" y="76"/>
                      <a:pt x="140" y="64"/>
                      <a:pt x="132" y="61"/>
                    </a:cubicBezTo>
                    <a:cubicBezTo>
                      <a:pt x="130" y="27"/>
                      <a:pt x="104" y="0"/>
                      <a:pt x="72" y="0"/>
                    </a:cubicBezTo>
                    <a:cubicBezTo>
                      <a:pt x="39" y="0"/>
                      <a:pt x="13" y="27"/>
                      <a:pt x="11" y="61"/>
                    </a:cubicBezTo>
                    <a:cubicBezTo>
                      <a:pt x="3" y="64"/>
                      <a:pt x="0" y="76"/>
                      <a:pt x="3" y="87"/>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51" name="Freeform 249"/>
              <p:cNvSpPr/>
              <p:nvPr/>
            </p:nvSpPr>
            <p:spPr bwMode="auto">
              <a:xfrm>
                <a:off x="4874385" y="2199669"/>
                <a:ext cx="193015" cy="129058"/>
              </a:xfrm>
              <a:custGeom>
                <a:avLst/>
                <a:gdLst>
                  <a:gd name="T0" fmla="*/ 285 w 286"/>
                  <a:gd name="T1" fmla="*/ 54 h 191"/>
                  <a:gd name="T2" fmla="*/ 234 w 286"/>
                  <a:gd name="T3" fmla="*/ 0 h 191"/>
                  <a:gd name="T4" fmla="*/ 186 w 286"/>
                  <a:gd name="T5" fmla="*/ 82 h 191"/>
                  <a:gd name="T6" fmla="*/ 180 w 286"/>
                  <a:gd name="T7" fmla="*/ 45 h 191"/>
                  <a:gd name="T8" fmla="*/ 186 w 286"/>
                  <a:gd name="T9" fmla="*/ 34 h 191"/>
                  <a:gd name="T10" fmla="*/ 172 w 286"/>
                  <a:gd name="T11" fmla="*/ 20 h 191"/>
                  <a:gd name="T12" fmla="*/ 158 w 286"/>
                  <a:gd name="T13" fmla="*/ 34 h 191"/>
                  <a:gd name="T14" fmla="*/ 165 w 286"/>
                  <a:gd name="T15" fmla="*/ 45 h 191"/>
                  <a:gd name="T16" fmla="*/ 159 w 286"/>
                  <a:gd name="T17" fmla="*/ 82 h 191"/>
                  <a:gd name="T18" fmla="*/ 111 w 286"/>
                  <a:gd name="T19" fmla="*/ 0 h 191"/>
                  <a:gd name="T20" fmla="*/ 60 w 286"/>
                  <a:gd name="T21" fmla="*/ 54 h 191"/>
                  <a:gd name="T22" fmla="*/ 59 w 286"/>
                  <a:gd name="T23" fmla="*/ 54 h 191"/>
                  <a:gd name="T24" fmla="*/ 59 w 286"/>
                  <a:gd name="T25" fmla="*/ 68 h 191"/>
                  <a:gd name="T26" fmla="*/ 2 w 286"/>
                  <a:gd name="T27" fmla="*/ 68 h 191"/>
                  <a:gd name="T28" fmla="*/ 2 w 286"/>
                  <a:gd name="T29" fmla="*/ 80 h 191"/>
                  <a:gd name="T30" fmla="*/ 0 w 286"/>
                  <a:gd name="T31" fmla="*/ 110 h 191"/>
                  <a:gd name="T32" fmla="*/ 59 w 286"/>
                  <a:gd name="T33" fmla="*/ 110 h 191"/>
                  <a:gd name="T34" fmla="*/ 59 w 286"/>
                  <a:gd name="T35" fmla="*/ 174 h 191"/>
                  <a:gd name="T36" fmla="*/ 59 w 286"/>
                  <a:gd name="T37" fmla="*/ 174 h 191"/>
                  <a:gd name="T38" fmla="*/ 173 w 286"/>
                  <a:gd name="T39" fmla="*/ 191 h 191"/>
                  <a:gd name="T40" fmla="*/ 286 w 286"/>
                  <a:gd name="T41" fmla="*/ 174 h 191"/>
                  <a:gd name="T42" fmla="*/ 286 w 286"/>
                  <a:gd name="T43" fmla="*/ 174 h 191"/>
                  <a:gd name="T44" fmla="*/ 286 w 286"/>
                  <a:gd name="T45" fmla="*/ 54 h 191"/>
                  <a:gd name="T46" fmla="*/ 285 w 286"/>
                  <a:gd name="T47" fmla="*/ 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191">
                    <a:moveTo>
                      <a:pt x="285" y="54"/>
                    </a:moveTo>
                    <a:cubicBezTo>
                      <a:pt x="281" y="32"/>
                      <a:pt x="262" y="12"/>
                      <a:pt x="234" y="0"/>
                    </a:cubicBezTo>
                    <a:cubicBezTo>
                      <a:pt x="186" y="82"/>
                      <a:pt x="186" y="82"/>
                      <a:pt x="186" y="82"/>
                    </a:cubicBezTo>
                    <a:cubicBezTo>
                      <a:pt x="180" y="45"/>
                      <a:pt x="180" y="45"/>
                      <a:pt x="180" y="45"/>
                    </a:cubicBezTo>
                    <a:cubicBezTo>
                      <a:pt x="184" y="43"/>
                      <a:pt x="186" y="39"/>
                      <a:pt x="186" y="34"/>
                    </a:cubicBezTo>
                    <a:cubicBezTo>
                      <a:pt x="186" y="26"/>
                      <a:pt x="180" y="20"/>
                      <a:pt x="172" y="20"/>
                    </a:cubicBezTo>
                    <a:cubicBezTo>
                      <a:pt x="165" y="20"/>
                      <a:pt x="158" y="26"/>
                      <a:pt x="158" y="34"/>
                    </a:cubicBezTo>
                    <a:cubicBezTo>
                      <a:pt x="158" y="39"/>
                      <a:pt x="161" y="43"/>
                      <a:pt x="165" y="45"/>
                    </a:cubicBezTo>
                    <a:cubicBezTo>
                      <a:pt x="159" y="82"/>
                      <a:pt x="159" y="82"/>
                      <a:pt x="159" y="82"/>
                    </a:cubicBezTo>
                    <a:cubicBezTo>
                      <a:pt x="111" y="0"/>
                      <a:pt x="111" y="0"/>
                      <a:pt x="111" y="0"/>
                    </a:cubicBezTo>
                    <a:cubicBezTo>
                      <a:pt x="83" y="12"/>
                      <a:pt x="64" y="32"/>
                      <a:pt x="60" y="54"/>
                    </a:cubicBezTo>
                    <a:cubicBezTo>
                      <a:pt x="59" y="54"/>
                      <a:pt x="59" y="54"/>
                      <a:pt x="59" y="54"/>
                    </a:cubicBezTo>
                    <a:cubicBezTo>
                      <a:pt x="59" y="68"/>
                      <a:pt x="59" y="68"/>
                      <a:pt x="59" y="68"/>
                    </a:cubicBezTo>
                    <a:cubicBezTo>
                      <a:pt x="2" y="68"/>
                      <a:pt x="2" y="68"/>
                      <a:pt x="2" y="68"/>
                    </a:cubicBezTo>
                    <a:cubicBezTo>
                      <a:pt x="2" y="72"/>
                      <a:pt x="2" y="76"/>
                      <a:pt x="2" y="80"/>
                    </a:cubicBezTo>
                    <a:cubicBezTo>
                      <a:pt x="2" y="90"/>
                      <a:pt x="1" y="100"/>
                      <a:pt x="0" y="110"/>
                    </a:cubicBezTo>
                    <a:cubicBezTo>
                      <a:pt x="59" y="110"/>
                      <a:pt x="59" y="110"/>
                      <a:pt x="59" y="110"/>
                    </a:cubicBezTo>
                    <a:cubicBezTo>
                      <a:pt x="59" y="174"/>
                      <a:pt x="59" y="174"/>
                      <a:pt x="59" y="174"/>
                    </a:cubicBezTo>
                    <a:cubicBezTo>
                      <a:pt x="59" y="174"/>
                      <a:pt x="59" y="174"/>
                      <a:pt x="59" y="174"/>
                    </a:cubicBezTo>
                    <a:cubicBezTo>
                      <a:pt x="65" y="184"/>
                      <a:pt x="113" y="191"/>
                      <a:pt x="173" y="191"/>
                    </a:cubicBezTo>
                    <a:cubicBezTo>
                      <a:pt x="232" y="191"/>
                      <a:pt x="280" y="184"/>
                      <a:pt x="286" y="174"/>
                    </a:cubicBezTo>
                    <a:cubicBezTo>
                      <a:pt x="286" y="174"/>
                      <a:pt x="286" y="174"/>
                      <a:pt x="286" y="174"/>
                    </a:cubicBezTo>
                    <a:cubicBezTo>
                      <a:pt x="286" y="54"/>
                      <a:pt x="286" y="54"/>
                      <a:pt x="286" y="54"/>
                    </a:cubicBezTo>
                    <a:lnTo>
                      <a:pt x="28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52" name="Freeform 250"/>
              <p:cNvSpPr>
                <a:spLocks noEditPoints="1"/>
              </p:cNvSpPr>
              <p:nvPr/>
            </p:nvSpPr>
            <p:spPr bwMode="auto">
              <a:xfrm>
                <a:off x="4593142" y="2114582"/>
                <a:ext cx="275818" cy="278102"/>
              </a:xfrm>
              <a:custGeom>
                <a:avLst/>
                <a:gdLst>
                  <a:gd name="T0" fmla="*/ 205 w 409"/>
                  <a:gd name="T1" fmla="*/ 0 h 412"/>
                  <a:gd name="T2" fmla="*/ 0 w 409"/>
                  <a:gd name="T3" fmla="*/ 206 h 412"/>
                  <a:gd name="T4" fmla="*/ 205 w 409"/>
                  <a:gd name="T5" fmla="*/ 412 h 412"/>
                  <a:gd name="T6" fmla="*/ 409 w 409"/>
                  <a:gd name="T7" fmla="*/ 206 h 412"/>
                  <a:gd name="T8" fmla="*/ 205 w 409"/>
                  <a:gd name="T9" fmla="*/ 0 h 412"/>
                  <a:gd name="T10" fmla="*/ 205 w 409"/>
                  <a:gd name="T11" fmla="*/ 363 h 412"/>
                  <a:gd name="T12" fmla="*/ 49 w 409"/>
                  <a:gd name="T13" fmla="*/ 206 h 412"/>
                  <a:gd name="T14" fmla="*/ 205 w 409"/>
                  <a:gd name="T15" fmla="*/ 49 h 412"/>
                  <a:gd name="T16" fmla="*/ 360 w 409"/>
                  <a:gd name="T17" fmla="*/ 206 h 412"/>
                  <a:gd name="T18" fmla="*/ 205 w 409"/>
                  <a:gd name="T19" fmla="*/ 36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12">
                    <a:moveTo>
                      <a:pt x="205" y="0"/>
                    </a:moveTo>
                    <a:cubicBezTo>
                      <a:pt x="92" y="0"/>
                      <a:pt x="0" y="92"/>
                      <a:pt x="0" y="206"/>
                    </a:cubicBezTo>
                    <a:cubicBezTo>
                      <a:pt x="0" y="320"/>
                      <a:pt x="92" y="412"/>
                      <a:pt x="205" y="412"/>
                    </a:cubicBezTo>
                    <a:cubicBezTo>
                      <a:pt x="318" y="412"/>
                      <a:pt x="409" y="320"/>
                      <a:pt x="409" y="206"/>
                    </a:cubicBezTo>
                    <a:cubicBezTo>
                      <a:pt x="409" y="92"/>
                      <a:pt x="318" y="0"/>
                      <a:pt x="205" y="0"/>
                    </a:cubicBezTo>
                    <a:close/>
                    <a:moveTo>
                      <a:pt x="205" y="363"/>
                    </a:moveTo>
                    <a:cubicBezTo>
                      <a:pt x="119" y="363"/>
                      <a:pt x="49" y="293"/>
                      <a:pt x="49" y="206"/>
                    </a:cubicBezTo>
                    <a:cubicBezTo>
                      <a:pt x="49" y="120"/>
                      <a:pt x="119" y="49"/>
                      <a:pt x="205" y="49"/>
                    </a:cubicBezTo>
                    <a:cubicBezTo>
                      <a:pt x="291" y="49"/>
                      <a:pt x="360" y="120"/>
                      <a:pt x="360" y="206"/>
                    </a:cubicBezTo>
                    <a:cubicBezTo>
                      <a:pt x="360" y="293"/>
                      <a:pt x="291" y="363"/>
                      <a:pt x="205"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53" name="Freeform 251"/>
              <p:cNvSpPr/>
              <p:nvPr/>
            </p:nvSpPr>
            <p:spPr bwMode="auto">
              <a:xfrm>
                <a:off x="4383281" y="2193673"/>
                <a:ext cx="205008" cy="128772"/>
              </a:xfrm>
              <a:custGeom>
                <a:avLst/>
                <a:gdLst>
                  <a:gd name="T0" fmla="*/ 302 w 304"/>
                  <a:gd name="T1" fmla="*/ 77 h 191"/>
                  <a:gd name="T2" fmla="*/ 227 w 304"/>
                  <a:gd name="T3" fmla="*/ 77 h 191"/>
                  <a:gd name="T4" fmla="*/ 227 w 304"/>
                  <a:gd name="T5" fmla="*/ 54 h 191"/>
                  <a:gd name="T6" fmla="*/ 226 w 304"/>
                  <a:gd name="T7" fmla="*/ 54 h 191"/>
                  <a:gd name="T8" fmla="*/ 175 w 304"/>
                  <a:gd name="T9" fmla="*/ 0 h 191"/>
                  <a:gd name="T10" fmla="*/ 127 w 304"/>
                  <a:gd name="T11" fmla="*/ 82 h 191"/>
                  <a:gd name="T12" fmla="*/ 121 w 304"/>
                  <a:gd name="T13" fmla="*/ 45 h 191"/>
                  <a:gd name="T14" fmla="*/ 127 w 304"/>
                  <a:gd name="T15" fmla="*/ 33 h 191"/>
                  <a:gd name="T16" fmla="*/ 113 w 304"/>
                  <a:gd name="T17" fmla="*/ 19 h 191"/>
                  <a:gd name="T18" fmla="*/ 99 w 304"/>
                  <a:gd name="T19" fmla="*/ 33 h 191"/>
                  <a:gd name="T20" fmla="*/ 106 w 304"/>
                  <a:gd name="T21" fmla="*/ 45 h 191"/>
                  <a:gd name="T22" fmla="*/ 100 w 304"/>
                  <a:gd name="T23" fmla="*/ 81 h 191"/>
                  <a:gd name="T24" fmla="*/ 52 w 304"/>
                  <a:gd name="T25" fmla="*/ 0 h 191"/>
                  <a:gd name="T26" fmla="*/ 1 w 304"/>
                  <a:gd name="T27" fmla="*/ 54 h 191"/>
                  <a:gd name="T28" fmla="*/ 0 w 304"/>
                  <a:gd name="T29" fmla="*/ 54 h 191"/>
                  <a:gd name="T30" fmla="*/ 0 w 304"/>
                  <a:gd name="T31" fmla="*/ 173 h 191"/>
                  <a:gd name="T32" fmla="*/ 0 w 304"/>
                  <a:gd name="T33" fmla="*/ 173 h 191"/>
                  <a:gd name="T34" fmla="*/ 114 w 304"/>
                  <a:gd name="T35" fmla="*/ 191 h 191"/>
                  <a:gd name="T36" fmla="*/ 227 w 304"/>
                  <a:gd name="T37" fmla="*/ 173 h 191"/>
                  <a:gd name="T38" fmla="*/ 227 w 304"/>
                  <a:gd name="T39" fmla="*/ 173 h 191"/>
                  <a:gd name="T40" fmla="*/ 227 w 304"/>
                  <a:gd name="T41" fmla="*/ 119 h 191"/>
                  <a:gd name="T42" fmla="*/ 304 w 304"/>
                  <a:gd name="T43" fmla="*/ 119 h 191"/>
                  <a:gd name="T44" fmla="*/ 302 w 304"/>
                  <a:gd name="T45" fmla="*/ 89 h 191"/>
                  <a:gd name="T46" fmla="*/ 302 w 304"/>
                  <a:gd name="T47"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191">
                    <a:moveTo>
                      <a:pt x="302" y="77"/>
                    </a:moveTo>
                    <a:cubicBezTo>
                      <a:pt x="227" y="77"/>
                      <a:pt x="227" y="77"/>
                      <a:pt x="227" y="77"/>
                    </a:cubicBezTo>
                    <a:cubicBezTo>
                      <a:pt x="227" y="54"/>
                      <a:pt x="227" y="54"/>
                      <a:pt x="227" y="54"/>
                    </a:cubicBezTo>
                    <a:cubicBezTo>
                      <a:pt x="226" y="54"/>
                      <a:pt x="226" y="54"/>
                      <a:pt x="226" y="54"/>
                    </a:cubicBezTo>
                    <a:cubicBezTo>
                      <a:pt x="222" y="31"/>
                      <a:pt x="203" y="12"/>
                      <a:pt x="175" y="0"/>
                    </a:cubicBezTo>
                    <a:cubicBezTo>
                      <a:pt x="127" y="82"/>
                      <a:pt x="127" y="82"/>
                      <a:pt x="127" y="82"/>
                    </a:cubicBezTo>
                    <a:cubicBezTo>
                      <a:pt x="121" y="45"/>
                      <a:pt x="121" y="45"/>
                      <a:pt x="121" y="45"/>
                    </a:cubicBezTo>
                    <a:cubicBezTo>
                      <a:pt x="125" y="42"/>
                      <a:pt x="127" y="38"/>
                      <a:pt x="127" y="33"/>
                    </a:cubicBezTo>
                    <a:cubicBezTo>
                      <a:pt x="127" y="25"/>
                      <a:pt x="121" y="19"/>
                      <a:pt x="113" y="19"/>
                    </a:cubicBezTo>
                    <a:cubicBezTo>
                      <a:pt x="106" y="19"/>
                      <a:pt x="99" y="25"/>
                      <a:pt x="99" y="33"/>
                    </a:cubicBezTo>
                    <a:cubicBezTo>
                      <a:pt x="99" y="38"/>
                      <a:pt x="102" y="42"/>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0" y="173"/>
                      <a:pt x="0" y="173"/>
                      <a:pt x="0" y="173"/>
                    </a:cubicBezTo>
                    <a:cubicBezTo>
                      <a:pt x="6" y="183"/>
                      <a:pt x="54" y="191"/>
                      <a:pt x="114" y="191"/>
                    </a:cubicBezTo>
                    <a:cubicBezTo>
                      <a:pt x="173" y="191"/>
                      <a:pt x="221" y="183"/>
                      <a:pt x="227" y="173"/>
                    </a:cubicBezTo>
                    <a:cubicBezTo>
                      <a:pt x="227" y="173"/>
                      <a:pt x="227" y="173"/>
                      <a:pt x="227" y="173"/>
                    </a:cubicBezTo>
                    <a:cubicBezTo>
                      <a:pt x="227" y="119"/>
                      <a:pt x="227" y="119"/>
                      <a:pt x="227" y="119"/>
                    </a:cubicBezTo>
                    <a:cubicBezTo>
                      <a:pt x="304" y="119"/>
                      <a:pt x="304" y="119"/>
                      <a:pt x="304" y="119"/>
                    </a:cubicBezTo>
                    <a:cubicBezTo>
                      <a:pt x="302" y="109"/>
                      <a:pt x="302" y="99"/>
                      <a:pt x="302" y="89"/>
                    </a:cubicBezTo>
                    <a:cubicBezTo>
                      <a:pt x="302" y="85"/>
                      <a:pt x="302" y="81"/>
                      <a:pt x="30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54" name="Freeform 252"/>
              <p:cNvSpPr/>
              <p:nvPr/>
            </p:nvSpPr>
            <p:spPr bwMode="auto">
              <a:xfrm>
                <a:off x="4681941" y="2398681"/>
                <a:ext cx="96508" cy="120778"/>
              </a:xfrm>
              <a:custGeom>
                <a:avLst/>
                <a:gdLst>
                  <a:gd name="T0" fmla="*/ 73 w 143"/>
                  <a:gd name="T1" fmla="*/ 1 h 179"/>
                  <a:gd name="T2" fmla="*/ 52 w 143"/>
                  <a:gd name="T3" fmla="*/ 0 h 179"/>
                  <a:gd name="T4" fmla="*/ 52 w 143"/>
                  <a:gd name="T5" fmla="*/ 24 h 179"/>
                  <a:gd name="T6" fmla="*/ 11 w 143"/>
                  <a:gd name="T7" fmla="*/ 82 h 179"/>
                  <a:gd name="T8" fmla="*/ 3 w 143"/>
                  <a:gd name="T9" fmla="*/ 108 h 179"/>
                  <a:gd name="T10" fmla="*/ 19 w 143"/>
                  <a:gd name="T11" fmla="*/ 126 h 179"/>
                  <a:gd name="T12" fmla="*/ 73 w 143"/>
                  <a:gd name="T13" fmla="*/ 179 h 179"/>
                  <a:gd name="T14" fmla="*/ 125 w 143"/>
                  <a:gd name="T15" fmla="*/ 126 h 179"/>
                  <a:gd name="T16" fmla="*/ 140 w 143"/>
                  <a:gd name="T17" fmla="*/ 108 h 179"/>
                  <a:gd name="T18" fmla="*/ 132 w 143"/>
                  <a:gd name="T19" fmla="*/ 82 h 179"/>
                  <a:gd name="T20" fmla="*/ 95 w 143"/>
                  <a:gd name="T21" fmla="*/ 26 h 179"/>
                  <a:gd name="T22" fmla="*/ 95 w 143"/>
                  <a:gd name="T23" fmla="*/ 0 h 179"/>
                  <a:gd name="T24" fmla="*/ 73 w 143"/>
                  <a:gd name="T25"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79">
                    <a:moveTo>
                      <a:pt x="73" y="1"/>
                    </a:moveTo>
                    <a:cubicBezTo>
                      <a:pt x="66" y="1"/>
                      <a:pt x="59" y="1"/>
                      <a:pt x="52" y="0"/>
                    </a:cubicBezTo>
                    <a:cubicBezTo>
                      <a:pt x="52" y="24"/>
                      <a:pt x="52" y="24"/>
                      <a:pt x="52" y="24"/>
                    </a:cubicBezTo>
                    <a:cubicBezTo>
                      <a:pt x="30" y="33"/>
                      <a:pt x="13" y="55"/>
                      <a:pt x="11" y="82"/>
                    </a:cubicBezTo>
                    <a:cubicBezTo>
                      <a:pt x="3" y="85"/>
                      <a:pt x="0" y="97"/>
                      <a:pt x="3" y="108"/>
                    </a:cubicBezTo>
                    <a:cubicBezTo>
                      <a:pt x="5" y="119"/>
                      <a:pt x="12" y="126"/>
                      <a:pt x="19" y="126"/>
                    </a:cubicBezTo>
                    <a:cubicBezTo>
                      <a:pt x="30" y="153"/>
                      <a:pt x="51" y="179"/>
                      <a:pt x="73" y="179"/>
                    </a:cubicBezTo>
                    <a:cubicBezTo>
                      <a:pt x="96" y="179"/>
                      <a:pt x="115" y="153"/>
                      <a:pt x="125" y="126"/>
                    </a:cubicBezTo>
                    <a:cubicBezTo>
                      <a:pt x="131" y="125"/>
                      <a:pt x="138" y="118"/>
                      <a:pt x="140" y="108"/>
                    </a:cubicBezTo>
                    <a:cubicBezTo>
                      <a:pt x="143" y="97"/>
                      <a:pt x="140" y="85"/>
                      <a:pt x="132" y="82"/>
                    </a:cubicBezTo>
                    <a:cubicBezTo>
                      <a:pt x="130" y="57"/>
                      <a:pt x="116" y="35"/>
                      <a:pt x="95" y="26"/>
                    </a:cubicBezTo>
                    <a:cubicBezTo>
                      <a:pt x="95" y="0"/>
                      <a:pt x="95" y="0"/>
                      <a:pt x="95" y="0"/>
                    </a:cubicBezTo>
                    <a:cubicBezTo>
                      <a:pt x="88" y="1"/>
                      <a:pt x="80" y="1"/>
                      <a:pt x="7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55" name="Freeform 253"/>
              <p:cNvSpPr/>
              <p:nvPr/>
            </p:nvSpPr>
            <p:spPr bwMode="auto">
              <a:xfrm>
                <a:off x="4690792" y="2178255"/>
                <a:ext cx="83088" cy="151614"/>
              </a:xfrm>
              <a:custGeom>
                <a:avLst/>
                <a:gdLst>
                  <a:gd name="T0" fmla="*/ 78 w 123"/>
                  <a:gd name="T1" fmla="*/ 94 h 225"/>
                  <a:gd name="T2" fmla="*/ 44 w 123"/>
                  <a:gd name="T3" fmla="*/ 71 h 225"/>
                  <a:gd name="T4" fmla="*/ 68 w 123"/>
                  <a:gd name="T5" fmla="*/ 55 h 225"/>
                  <a:gd name="T6" fmla="*/ 108 w 123"/>
                  <a:gd name="T7" fmla="*/ 65 h 225"/>
                  <a:gd name="T8" fmla="*/ 116 w 123"/>
                  <a:gd name="T9" fmla="*/ 33 h 225"/>
                  <a:gd name="T10" fmla="*/ 76 w 123"/>
                  <a:gd name="T11" fmla="*/ 24 h 225"/>
                  <a:gd name="T12" fmla="*/ 76 w 123"/>
                  <a:gd name="T13" fmla="*/ 0 h 225"/>
                  <a:gd name="T14" fmla="*/ 49 w 123"/>
                  <a:gd name="T15" fmla="*/ 0 h 225"/>
                  <a:gd name="T16" fmla="*/ 49 w 123"/>
                  <a:gd name="T17" fmla="*/ 26 h 225"/>
                  <a:gd name="T18" fmla="*/ 2 w 123"/>
                  <a:gd name="T19" fmla="*/ 75 h 225"/>
                  <a:gd name="T20" fmla="*/ 52 w 123"/>
                  <a:gd name="T21" fmla="*/ 126 h 225"/>
                  <a:gd name="T22" fmla="*/ 81 w 123"/>
                  <a:gd name="T23" fmla="*/ 150 h 225"/>
                  <a:gd name="T24" fmla="*/ 54 w 123"/>
                  <a:gd name="T25" fmla="*/ 167 h 225"/>
                  <a:gd name="T26" fmla="*/ 9 w 123"/>
                  <a:gd name="T27" fmla="*/ 155 h 225"/>
                  <a:gd name="T28" fmla="*/ 0 w 123"/>
                  <a:gd name="T29" fmla="*/ 187 h 225"/>
                  <a:gd name="T30" fmla="*/ 47 w 123"/>
                  <a:gd name="T31" fmla="*/ 199 h 225"/>
                  <a:gd name="T32" fmla="*/ 47 w 123"/>
                  <a:gd name="T33" fmla="*/ 225 h 225"/>
                  <a:gd name="T34" fmla="*/ 74 w 123"/>
                  <a:gd name="T35" fmla="*/ 225 h 225"/>
                  <a:gd name="T36" fmla="*/ 74 w 123"/>
                  <a:gd name="T37" fmla="*/ 196 h 225"/>
                  <a:gd name="T38" fmla="*/ 123 w 123"/>
                  <a:gd name="T39" fmla="*/ 146 h 225"/>
                  <a:gd name="T40" fmla="*/ 78 w 123"/>
                  <a:gd name="T41" fmla="*/ 9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 h="225">
                    <a:moveTo>
                      <a:pt x="78" y="94"/>
                    </a:moveTo>
                    <a:cubicBezTo>
                      <a:pt x="54" y="85"/>
                      <a:pt x="44" y="79"/>
                      <a:pt x="44" y="71"/>
                    </a:cubicBezTo>
                    <a:cubicBezTo>
                      <a:pt x="44" y="63"/>
                      <a:pt x="50" y="55"/>
                      <a:pt x="68" y="55"/>
                    </a:cubicBezTo>
                    <a:cubicBezTo>
                      <a:pt x="88" y="55"/>
                      <a:pt x="101" y="61"/>
                      <a:pt x="108" y="65"/>
                    </a:cubicBezTo>
                    <a:cubicBezTo>
                      <a:pt x="116" y="33"/>
                      <a:pt x="116" y="33"/>
                      <a:pt x="116" y="33"/>
                    </a:cubicBezTo>
                    <a:cubicBezTo>
                      <a:pt x="106" y="29"/>
                      <a:pt x="94" y="25"/>
                      <a:pt x="76" y="24"/>
                    </a:cubicBezTo>
                    <a:cubicBezTo>
                      <a:pt x="76" y="0"/>
                      <a:pt x="76" y="0"/>
                      <a:pt x="76" y="0"/>
                    </a:cubicBezTo>
                    <a:cubicBezTo>
                      <a:pt x="49" y="0"/>
                      <a:pt x="49" y="0"/>
                      <a:pt x="49" y="0"/>
                    </a:cubicBezTo>
                    <a:cubicBezTo>
                      <a:pt x="49" y="26"/>
                      <a:pt x="49" y="26"/>
                      <a:pt x="49" y="26"/>
                    </a:cubicBezTo>
                    <a:cubicBezTo>
                      <a:pt x="19" y="32"/>
                      <a:pt x="2" y="51"/>
                      <a:pt x="2" y="75"/>
                    </a:cubicBezTo>
                    <a:cubicBezTo>
                      <a:pt x="2" y="102"/>
                      <a:pt x="22" y="116"/>
                      <a:pt x="52" y="126"/>
                    </a:cubicBezTo>
                    <a:cubicBezTo>
                      <a:pt x="72" y="133"/>
                      <a:pt x="81" y="139"/>
                      <a:pt x="81" y="150"/>
                    </a:cubicBezTo>
                    <a:cubicBezTo>
                      <a:pt x="81" y="160"/>
                      <a:pt x="70" y="167"/>
                      <a:pt x="54" y="167"/>
                    </a:cubicBezTo>
                    <a:cubicBezTo>
                      <a:pt x="36" y="167"/>
                      <a:pt x="20" y="161"/>
                      <a:pt x="9" y="155"/>
                    </a:cubicBezTo>
                    <a:cubicBezTo>
                      <a:pt x="0" y="187"/>
                      <a:pt x="0" y="187"/>
                      <a:pt x="0" y="187"/>
                    </a:cubicBezTo>
                    <a:cubicBezTo>
                      <a:pt x="11" y="193"/>
                      <a:pt x="29" y="198"/>
                      <a:pt x="47" y="199"/>
                    </a:cubicBezTo>
                    <a:cubicBezTo>
                      <a:pt x="47" y="225"/>
                      <a:pt x="47" y="225"/>
                      <a:pt x="47" y="225"/>
                    </a:cubicBezTo>
                    <a:cubicBezTo>
                      <a:pt x="74" y="225"/>
                      <a:pt x="74" y="225"/>
                      <a:pt x="74" y="225"/>
                    </a:cubicBezTo>
                    <a:cubicBezTo>
                      <a:pt x="74" y="196"/>
                      <a:pt x="74" y="196"/>
                      <a:pt x="74" y="196"/>
                    </a:cubicBezTo>
                    <a:cubicBezTo>
                      <a:pt x="106" y="191"/>
                      <a:pt x="123" y="170"/>
                      <a:pt x="123" y="146"/>
                    </a:cubicBezTo>
                    <a:cubicBezTo>
                      <a:pt x="123" y="121"/>
                      <a:pt x="110" y="106"/>
                      <a:pt x="78"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grpSp>
      </p:grpSp>
      <p:grpSp>
        <p:nvGrpSpPr>
          <p:cNvPr id="160" name="组合 159"/>
          <p:cNvGrpSpPr/>
          <p:nvPr/>
        </p:nvGrpSpPr>
        <p:grpSpPr>
          <a:xfrm>
            <a:off x="2609826" y="2519465"/>
            <a:ext cx="682519" cy="682519"/>
            <a:chOff x="2546326" y="2214665"/>
            <a:chExt cx="682519" cy="682519"/>
          </a:xfrm>
        </p:grpSpPr>
        <p:grpSp>
          <p:nvGrpSpPr>
            <p:cNvPr id="161" name="组合 160"/>
            <p:cNvGrpSpPr/>
            <p:nvPr/>
          </p:nvGrpSpPr>
          <p:grpSpPr>
            <a:xfrm>
              <a:off x="2546326" y="2214665"/>
              <a:ext cx="682519" cy="682519"/>
              <a:chOff x="2646157" y="1103874"/>
              <a:chExt cx="910025" cy="910025"/>
            </a:xfrm>
          </p:grpSpPr>
          <p:grpSp>
            <p:nvGrpSpPr>
              <p:cNvPr id="173" name="组合 172"/>
              <p:cNvGrpSpPr/>
              <p:nvPr/>
            </p:nvGrpSpPr>
            <p:grpSpPr>
              <a:xfrm>
                <a:off x="2646157" y="1103874"/>
                <a:ext cx="910025" cy="910025"/>
                <a:chOff x="1236675" y="2423160"/>
                <a:chExt cx="1950720" cy="1950720"/>
              </a:xfrm>
            </p:grpSpPr>
            <p:sp>
              <p:nvSpPr>
                <p:cNvPr id="175" name="椭圆 174"/>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sp>
              <p:nvSpPr>
                <p:cNvPr id="176" name="椭圆 175"/>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sp>
            <p:nvSpPr>
              <p:cNvPr id="174" name="椭圆 173"/>
              <p:cNvSpPr/>
              <p:nvPr/>
            </p:nvSpPr>
            <p:spPr>
              <a:xfrm>
                <a:off x="2792045" y="1249762"/>
                <a:ext cx="618249" cy="618249"/>
              </a:xfrm>
              <a:prstGeom prst="ellipse">
                <a:avLst/>
              </a:prstGeom>
              <a:solidFill>
                <a:srgbClr val="43485D"/>
              </a:solidFill>
              <a:ln>
                <a:noFill/>
              </a:ln>
              <a:effectLst>
                <a:innerShdw dist="635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grpSp>
          <p:nvGrpSpPr>
            <p:cNvPr id="162" name="组合 161"/>
            <p:cNvGrpSpPr/>
            <p:nvPr/>
          </p:nvGrpSpPr>
          <p:grpSpPr>
            <a:xfrm>
              <a:off x="2793476" y="2438106"/>
              <a:ext cx="184824" cy="276813"/>
              <a:chOff x="3212624" y="1881308"/>
              <a:chExt cx="436569" cy="653854"/>
            </a:xfrm>
            <a:solidFill>
              <a:schemeClr val="bg1"/>
            </a:solidFill>
          </p:grpSpPr>
          <p:sp>
            <p:nvSpPr>
              <p:cNvPr id="163" name="Freeform 256"/>
              <p:cNvSpPr>
                <a:spLocks noEditPoints="1"/>
              </p:cNvSpPr>
              <p:nvPr/>
            </p:nvSpPr>
            <p:spPr bwMode="auto">
              <a:xfrm>
                <a:off x="3339398" y="1881308"/>
                <a:ext cx="228706" cy="230705"/>
              </a:xfrm>
              <a:custGeom>
                <a:avLst/>
                <a:gdLst>
                  <a:gd name="T0" fmla="*/ 170 w 339"/>
                  <a:gd name="T1" fmla="*/ 342 h 342"/>
                  <a:gd name="T2" fmla="*/ 339 w 339"/>
                  <a:gd name="T3" fmla="*/ 171 h 342"/>
                  <a:gd name="T4" fmla="*/ 170 w 339"/>
                  <a:gd name="T5" fmla="*/ 0 h 342"/>
                  <a:gd name="T6" fmla="*/ 0 w 339"/>
                  <a:gd name="T7" fmla="*/ 171 h 342"/>
                  <a:gd name="T8" fmla="*/ 170 w 339"/>
                  <a:gd name="T9" fmla="*/ 342 h 342"/>
                  <a:gd name="T10" fmla="*/ 170 w 339"/>
                  <a:gd name="T11" fmla="*/ 41 h 342"/>
                  <a:gd name="T12" fmla="*/ 298 w 339"/>
                  <a:gd name="T13" fmla="*/ 171 h 342"/>
                  <a:gd name="T14" fmla="*/ 170 w 339"/>
                  <a:gd name="T15" fmla="*/ 301 h 342"/>
                  <a:gd name="T16" fmla="*/ 41 w 339"/>
                  <a:gd name="T17" fmla="*/ 171 h 342"/>
                  <a:gd name="T18" fmla="*/ 170 w 339"/>
                  <a:gd name="T19" fmla="*/ 4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42">
                    <a:moveTo>
                      <a:pt x="170" y="342"/>
                    </a:moveTo>
                    <a:cubicBezTo>
                      <a:pt x="263" y="342"/>
                      <a:pt x="339" y="265"/>
                      <a:pt x="339" y="171"/>
                    </a:cubicBezTo>
                    <a:cubicBezTo>
                      <a:pt x="339" y="77"/>
                      <a:pt x="263" y="0"/>
                      <a:pt x="170" y="0"/>
                    </a:cubicBezTo>
                    <a:cubicBezTo>
                      <a:pt x="76" y="0"/>
                      <a:pt x="0" y="77"/>
                      <a:pt x="0" y="171"/>
                    </a:cubicBezTo>
                    <a:cubicBezTo>
                      <a:pt x="0" y="265"/>
                      <a:pt x="76" y="342"/>
                      <a:pt x="170" y="342"/>
                    </a:cubicBezTo>
                    <a:close/>
                    <a:moveTo>
                      <a:pt x="170" y="41"/>
                    </a:moveTo>
                    <a:cubicBezTo>
                      <a:pt x="241" y="41"/>
                      <a:pt x="298" y="99"/>
                      <a:pt x="298" y="171"/>
                    </a:cubicBezTo>
                    <a:cubicBezTo>
                      <a:pt x="298" y="243"/>
                      <a:pt x="241" y="301"/>
                      <a:pt x="170" y="301"/>
                    </a:cubicBezTo>
                    <a:cubicBezTo>
                      <a:pt x="99" y="301"/>
                      <a:pt x="41" y="243"/>
                      <a:pt x="41" y="171"/>
                    </a:cubicBezTo>
                    <a:cubicBezTo>
                      <a:pt x="41" y="99"/>
                      <a:pt x="99" y="41"/>
                      <a:pt x="17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64" name="Freeform 257"/>
              <p:cNvSpPr/>
              <p:nvPr/>
            </p:nvSpPr>
            <p:spPr bwMode="auto">
              <a:xfrm>
                <a:off x="3417632" y="1933845"/>
                <a:ext cx="68812" cy="125631"/>
              </a:xfrm>
              <a:custGeom>
                <a:avLst/>
                <a:gdLst>
                  <a:gd name="T0" fmla="*/ 45 w 102"/>
                  <a:gd name="T1" fmla="*/ 138 h 186"/>
                  <a:gd name="T2" fmla="*/ 7 w 102"/>
                  <a:gd name="T3" fmla="*/ 128 h 186"/>
                  <a:gd name="T4" fmla="*/ 0 w 102"/>
                  <a:gd name="T5" fmla="*/ 155 h 186"/>
                  <a:gd name="T6" fmla="*/ 39 w 102"/>
                  <a:gd name="T7" fmla="*/ 165 h 186"/>
                  <a:gd name="T8" fmla="*/ 39 w 102"/>
                  <a:gd name="T9" fmla="*/ 186 h 186"/>
                  <a:gd name="T10" fmla="*/ 62 w 102"/>
                  <a:gd name="T11" fmla="*/ 186 h 186"/>
                  <a:gd name="T12" fmla="*/ 62 w 102"/>
                  <a:gd name="T13" fmla="*/ 163 h 186"/>
                  <a:gd name="T14" fmla="*/ 102 w 102"/>
                  <a:gd name="T15" fmla="*/ 121 h 186"/>
                  <a:gd name="T16" fmla="*/ 64 w 102"/>
                  <a:gd name="T17" fmla="*/ 78 h 186"/>
                  <a:gd name="T18" fmla="*/ 37 w 102"/>
                  <a:gd name="T19" fmla="*/ 59 h 186"/>
                  <a:gd name="T20" fmla="*/ 56 w 102"/>
                  <a:gd name="T21" fmla="*/ 46 h 186"/>
                  <a:gd name="T22" fmla="*/ 89 w 102"/>
                  <a:gd name="T23" fmla="*/ 54 h 186"/>
                  <a:gd name="T24" fmla="*/ 96 w 102"/>
                  <a:gd name="T25" fmla="*/ 28 h 186"/>
                  <a:gd name="T26" fmla="*/ 63 w 102"/>
                  <a:gd name="T27" fmla="*/ 20 h 186"/>
                  <a:gd name="T28" fmla="*/ 63 w 102"/>
                  <a:gd name="T29" fmla="*/ 0 h 186"/>
                  <a:gd name="T30" fmla="*/ 40 w 102"/>
                  <a:gd name="T31" fmla="*/ 0 h 186"/>
                  <a:gd name="T32" fmla="*/ 40 w 102"/>
                  <a:gd name="T33" fmla="*/ 22 h 186"/>
                  <a:gd name="T34" fmla="*/ 2 w 102"/>
                  <a:gd name="T35" fmla="*/ 62 h 186"/>
                  <a:gd name="T36" fmla="*/ 43 w 102"/>
                  <a:gd name="T37" fmla="*/ 104 h 186"/>
                  <a:gd name="T38" fmla="*/ 67 w 102"/>
                  <a:gd name="T39" fmla="*/ 124 h 186"/>
                  <a:gd name="T40" fmla="*/ 45 w 102"/>
                  <a:gd name="T41" fmla="*/ 13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86">
                    <a:moveTo>
                      <a:pt x="45" y="138"/>
                    </a:moveTo>
                    <a:cubicBezTo>
                      <a:pt x="30" y="138"/>
                      <a:pt x="17" y="133"/>
                      <a:pt x="7" y="128"/>
                    </a:cubicBezTo>
                    <a:cubicBezTo>
                      <a:pt x="0" y="155"/>
                      <a:pt x="0" y="155"/>
                      <a:pt x="0" y="155"/>
                    </a:cubicBezTo>
                    <a:cubicBezTo>
                      <a:pt x="9" y="160"/>
                      <a:pt x="24" y="164"/>
                      <a:pt x="39" y="165"/>
                    </a:cubicBezTo>
                    <a:cubicBezTo>
                      <a:pt x="39" y="186"/>
                      <a:pt x="39" y="186"/>
                      <a:pt x="39" y="186"/>
                    </a:cubicBezTo>
                    <a:cubicBezTo>
                      <a:pt x="62" y="186"/>
                      <a:pt x="62" y="186"/>
                      <a:pt x="62" y="186"/>
                    </a:cubicBezTo>
                    <a:cubicBezTo>
                      <a:pt x="62" y="163"/>
                      <a:pt x="62" y="163"/>
                      <a:pt x="62" y="163"/>
                    </a:cubicBezTo>
                    <a:cubicBezTo>
                      <a:pt x="88" y="158"/>
                      <a:pt x="102" y="141"/>
                      <a:pt x="102" y="121"/>
                    </a:cubicBezTo>
                    <a:cubicBezTo>
                      <a:pt x="102" y="100"/>
                      <a:pt x="91" y="88"/>
                      <a:pt x="64" y="78"/>
                    </a:cubicBezTo>
                    <a:cubicBezTo>
                      <a:pt x="45" y="71"/>
                      <a:pt x="37" y="66"/>
                      <a:pt x="37" y="59"/>
                    </a:cubicBezTo>
                    <a:cubicBezTo>
                      <a:pt x="37" y="52"/>
                      <a:pt x="41" y="46"/>
                      <a:pt x="56" y="46"/>
                    </a:cubicBezTo>
                    <a:cubicBezTo>
                      <a:pt x="73" y="46"/>
                      <a:pt x="83" y="51"/>
                      <a:pt x="89" y="54"/>
                    </a:cubicBezTo>
                    <a:cubicBezTo>
                      <a:pt x="96" y="28"/>
                      <a:pt x="96" y="28"/>
                      <a:pt x="96" y="28"/>
                    </a:cubicBezTo>
                    <a:cubicBezTo>
                      <a:pt x="88" y="24"/>
                      <a:pt x="78" y="21"/>
                      <a:pt x="63" y="20"/>
                    </a:cubicBezTo>
                    <a:cubicBezTo>
                      <a:pt x="63" y="0"/>
                      <a:pt x="63" y="0"/>
                      <a:pt x="63" y="0"/>
                    </a:cubicBezTo>
                    <a:cubicBezTo>
                      <a:pt x="40" y="0"/>
                      <a:pt x="40" y="0"/>
                      <a:pt x="40" y="0"/>
                    </a:cubicBezTo>
                    <a:cubicBezTo>
                      <a:pt x="40" y="22"/>
                      <a:pt x="40" y="22"/>
                      <a:pt x="40" y="22"/>
                    </a:cubicBezTo>
                    <a:cubicBezTo>
                      <a:pt x="16" y="26"/>
                      <a:pt x="2" y="42"/>
                      <a:pt x="2" y="62"/>
                    </a:cubicBezTo>
                    <a:cubicBezTo>
                      <a:pt x="2" y="85"/>
                      <a:pt x="18" y="96"/>
                      <a:pt x="43" y="104"/>
                    </a:cubicBezTo>
                    <a:cubicBezTo>
                      <a:pt x="60" y="110"/>
                      <a:pt x="67" y="115"/>
                      <a:pt x="67" y="124"/>
                    </a:cubicBezTo>
                    <a:cubicBezTo>
                      <a:pt x="67" y="133"/>
                      <a:pt x="58" y="138"/>
                      <a:pt x="45"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65" name="Freeform 258"/>
              <p:cNvSpPr>
                <a:spLocks noEditPoints="1"/>
              </p:cNvSpPr>
              <p:nvPr/>
            </p:nvSpPr>
            <p:spPr bwMode="auto">
              <a:xfrm>
                <a:off x="3242890" y="2068898"/>
                <a:ext cx="139051" cy="140193"/>
              </a:xfrm>
              <a:custGeom>
                <a:avLst/>
                <a:gdLst>
                  <a:gd name="T0" fmla="*/ 103 w 206"/>
                  <a:gd name="T1" fmla="*/ 208 h 208"/>
                  <a:gd name="T2" fmla="*/ 206 w 206"/>
                  <a:gd name="T3" fmla="*/ 104 h 208"/>
                  <a:gd name="T4" fmla="*/ 103 w 206"/>
                  <a:gd name="T5" fmla="*/ 0 h 208"/>
                  <a:gd name="T6" fmla="*/ 0 w 206"/>
                  <a:gd name="T7" fmla="*/ 104 h 208"/>
                  <a:gd name="T8" fmla="*/ 103 w 206"/>
                  <a:gd name="T9" fmla="*/ 208 h 208"/>
                  <a:gd name="T10" fmla="*/ 103 w 206"/>
                  <a:gd name="T11" fmla="*/ 25 h 208"/>
                  <a:gd name="T12" fmla="*/ 181 w 206"/>
                  <a:gd name="T13" fmla="*/ 104 h 208"/>
                  <a:gd name="T14" fmla="*/ 103 w 206"/>
                  <a:gd name="T15" fmla="*/ 183 h 208"/>
                  <a:gd name="T16" fmla="*/ 24 w 206"/>
                  <a:gd name="T17" fmla="*/ 104 h 208"/>
                  <a:gd name="T18" fmla="*/ 103 w 206"/>
                  <a:gd name="T19" fmla="*/ 2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08">
                    <a:moveTo>
                      <a:pt x="103" y="208"/>
                    </a:moveTo>
                    <a:cubicBezTo>
                      <a:pt x="160" y="208"/>
                      <a:pt x="206" y="161"/>
                      <a:pt x="206" y="104"/>
                    </a:cubicBezTo>
                    <a:cubicBezTo>
                      <a:pt x="206" y="46"/>
                      <a:pt x="160" y="0"/>
                      <a:pt x="103" y="0"/>
                    </a:cubicBezTo>
                    <a:cubicBezTo>
                      <a:pt x="46" y="0"/>
                      <a:pt x="0" y="46"/>
                      <a:pt x="0" y="104"/>
                    </a:cubicBezTo>
                    <a:cubicBezTo>
                      <a:pt x="0" y="161"/>
                      <a:pt x="46" y="208"/>
                      <a:pt x="103" y="208"/>
                    </a:cubicBezTo>
                    <a:close/>
                    <a:moveTo>
                      <a:pt x="103" y="25"/>
                    </a:moveTo>
                    <a:cubicBezTo>
                      <a:pt x="146" y="25"/>
                      <a:pt x="181" y="60"/>
                      <a:pt x="181" y="104"/>
                    </a:cubicBezTo>
                    <a:cubicBezTo>
                      <a:pt x="181" y="147"/>
                      <a:pt x="146" y="183"/>
                      <a:pt x="103" y="183"/>
                    </a:cubicBezTo>
                    <a:cubicBezTo>
                      <a:pt x="60" y="183"/>
                      <a:pt x="24" y="147"/>
                      <a:pt x="24" y="104"/>
                    </a:cubicBezTo>
                    <a:cubicBezTo>
                      <a:pt x="24" y="60"/>
                      <a:pt x="60" y="25"/>
                      <a:pt x="10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66" name="Freeform 259"/>
              <p:cNvSpPr/>
              <p:nvPr/>
            </p:nvSpPr>
            <p:spPr bwMode="auto">
              <a:xfrm>
                <a:off x="3290288" y="2100592"/>
                <a:ext cx="41687" cy="76807"/>
              </a:xfrm>
              <a:custGeom>
                <a:avLst/>
                <a:gdLst>
                  <a:gd name="T0" fmla="*/ 28 w 62"/>
                  <a:gd name="T1" fmla="*/ 84 h 114"/>
                  <a:gd name="T2" fmla="*/ 4 w 62"/>
                  <a:gd name="T3" fmla="*/ 78 h 114"/>
                  <a:gd name="T4" fmla="*/ 0 w 62"/>
                  <a:gd name="T5" fmla="*/ 94 h 114"/>
                  <a:gd name="T6" fmla="*/ 24 w 62"/>
                  <a:gd name="T7" fmla="*/ 100 h 114"/>
                  <a:gd name="T8" fmla="*/ 24 w 62"/>
                  <a:gd name="T9" fmla="*/ 114 h 114"/>
                  <a:gd name="T10" fmla="*/ 38 w 62"/>
                  <a:gd name="T11" fmla="*/ 114 h 114"/>
                  <a:gd name="T12" fmla="*/ 38 w 62"/>
                  <a:gd name="T13" fmla="*/ 99 h 114"/>
                  <a:gd name="T14" fmla="*/ 62 w 62"/>
                  <a:gd name="T15" fmla="*/ 74 h 114"/>
                  <a:gd name="T16" fmla="*/ 39 w 62"/>
                  <a:gd name="T17" fmla="*/ 48 h 114"/>
                  <a:gd name="T18" fmla="*/ 22 w 62"/>
                  <a:gd name="T19" fmla="*/ 36 h 114"/>
                  <a:gd name="T20" fmla="*/ 34 w 62"/>
                  <a:gd name="T21" fmla="*/ 28 h 114"/>
                  <a:gd name="T22" fmla="*/ 54 w 62"/>
                  <a:gd name="T23" fmla="*/ 33 h 114"/>
                  <a:gd name="T24" fmla="*/ 59 w 62"/>
                  <a:gd name="T25" fmla="*/ 17 h 114"/>
                  <a:gd name="T26" fmla="*/ 38 w 62"/>
                  <a:gd name="T27" fmla="*/ 12 h 114"/>
                  <a:gd name="T28" fmla="*/ 38 w 62"/>
                  <a:gd name="T29" fmla="*/ 0 h 114"/>
                  <a:gd name="T30" fmla="*/ 25 w 62"/>
                  <a:gd name="T31" fmla="*/ 0 h 114"/>
                  <a:gd name="T32" fmla="*/ 25 w 62"/>
                  <a:gd name="T33" fmla="*/ 13 h 114"/>
                  <a:gd name="T34" fmla="*/ 1 w 62"/>
                  <a:gd name="T35" fmla="*/ 38 h 114"/>
                  <a:gd name="T36" fmla="*/ 26 w 62"/>
                  <a:gd name="T37" fmla="*/ 64 h 114"/>
                  <a:gd name="T38" fmla="*/ 41 w 62"/>
                  <a:gd name="T39" fmla="*/ 76 h 114"/>
                  <a:gd name="T40" fmla="*/ 28 w 62"/>
                  <a:gd name="T41" fmla="*/ 8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4">
                    <a:moveTo>
                      <a:pt x="28" y="84"/>
                    </a:moveTo>
                    <a:cubicBezTo>
                      <a:pt x="19" y="84"/>
                      <a:pt x="10" y="81"/>
                      <a:pt x="4" y="78"/>
                    </a:cubicBezTo>
                    <a:cubicBezTo>
                      <a:pt x="0" y="94"/>
                      <a:pt x="0" y="94"/>
                      <a:pt x="0" y="94"/>
                    </a:cubicBezTo>
                    <a:cubicBezTo>
                      <a:pt x="6" y="97"/>
                      <a:pt x="15" y="100"/>
                      <a:pt x="24" y="100"/>
                    </a:cubicBezTo>
                    <a:cubicBezTo>
                      <a:pt x="24" y="114"/>
                      <a:pt x="24" y="114"/>
                      <a:pt x="24" y="114"/>
                    </a:cubicBezTo>
                    <a:cubicBezTo>
                      <a:pt x="38" y="114"/>
                      <a:pt x="38" y="114"/>
                      <a:pt x="38" y="114"/>
                    </a:cubicBezTo>
                    <a:cubicBezTo>
                      <a:pt x="38" y="99"/>
                      <a:pt x="38" y="99"/>
                      <a:pt x="38" y="99"/>
                    </a:cubicBezTo>
                    <a:cubicBezTo>
                      <a:pt x="54" y="97"/>
                      <a:pt x="62" y="86"/>
                      <a:pt x="62" y="74"/>
                    </a:cubicBezTo>
                    <a:cubicBezTo>
                      <a:pt x="62" y="61"/>
                      <a:pt x="56" y="53"/>
                      <a:pt x="39" y="48"/>
                    </a:cubicBezTo>
                    <a:cubicBezTo>
                      <a:pt x="27" y="43"/>
                      <a:pt x="22" y="40"/>
                      <a:pt x="22" y="36"/>
                    </a:cubicBezTo>
                    <a:cubicBezTo>
                      <a:pt x="22" y="32"/>
                      <a:pt x="25" y="28"/>
                      <a:pt x="34" y="28"/>
                    </a:cubicBezTo>
                    <a:cubicBezTo>
                      <a:pt x="44" y="28"/>
                      <a:pt x="51" y="31"/>
                      <a:pt x="54" y="33"/>
                    </a:cubicBezTo>
                    <a:cubicBezTo>
                      <a:pt x="59" y="17"/>
                      <a:pt x="59" y="17"/>
                      <a:pt x="59" y="17"/>
                    </a:cubicBezTo>
                    <a:cubicBezTo>
                      <a:pt x="54" y="15"/>
                      <a:pt x="47" y="13"/>
                      <a:pt x="38" y="12"/>
                    </a:cubicBezTo>
                    <a:cubicBezTo>
                      <a:pt x="38" y="0"/>
                      <a:pt x="38" y="0"/>
                      <a:pt x="38" y="0"/>
                    </a:cubicBezTo>
                    <a:cubicBezTo>
                      <a:pt x="25" y="0"/>
                      <a:pt x="25" y="0"/>
                      <a:pt x="25" y="0"/>
                    </a:cubicBezTo>
                    <a:cubicBezTo>
                      <a:pt x="25" y="13"/>
                      <a:pt x="25" y="13"/>
                      <a:pt x="25" y="13"/>
                    </a:cubicBezTo>
                    <a:cubicBezTo>
                      <a:pt x="10" y="16"/>
                      <a:pt x="1" y="26"/>
                      <a:pt x="1" y="38"/>
                    </a:cubicBezTo>
                    <a:cubicBezTo>
                      <a:pt x="1" y="52"/>
                      <a:pt x="11" y="58"/>
                      <a:pt x="26" y="64"/>
                    </a:cubicBezTo>
                    <a:cubicBezTo>
                      <a:pt x="37" y="67"/>
                      <a:pt x="41" y="70"/>
                      <a:pt x="41" y="76"/>
                    </a:cubicBezTo>
                    <a:cubicBezTo>
                      <a:pt x="41" y="81"/>
                      <a:pt x="36" y="84"/>
                      <a:pt x="28"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67" name="Freeform 260"/>
              <p:cNvSpPr/>
              <p:nvPr/>
            </p:nvSpPr>
            <p:spPr bwMode="auto">
              <a:xfrm>
                <a:off x="3430481" y="2157982"/>
                <a:ext cx="41972" cy="76235"/>
              </a:xfrm>
              <a:custGeom>
                <a:avLst/>
                <a:gdLst>
                  <a:gd name="T0" fmla="*/ 37 w 62"/>
                  <a:gd name="T1" fmla="*/ 113 h 113"/>
                  <a:gd name="T2" fmla="*/ 37 w 62"/>
                  <a:gd name="T3" fmla="*/ 99 h 113"/>
                  <a:gd name="T4" fmla="*/ 62 w 62"/>
                  <a:gd name="T5" fmla="*/ 73 h 113"/>
                  <a:gd name="T6" fmla="*/ 39 w 62"/>
                  <a:gd name="T7" fmla="*/ 47 h 113"/>
                  <a:gd name="T8" fmla="*/ 22 w 62"/>
                  <a:gd name="T9" fmla="*/ 35 h 113"/>
                  <a:gd name="T10" fmla="*/ 34 w 62"/>
                  <a:gd name="T11" fmla="*/ 27 h 113"/>
                  <a:gd name="T12" fmla="*/ 54 w 62"/>
                  <a:gd name="T13" fmla="*/ 32 h 113"/>
                  <a:gd name="T14" fmla="*/ 58 w 62"/>
                  <a:gd name="T15" fmla="*/ 16 h 113"/>
                  <a:gd name="T16" fmla="*/ 38 w 62"/>
                  <a:gd name="T17" fmla="*/ 12 h 113"/>
                  <a:gd name="T18" fmla="*/ 38 w 62"/>
                  <a:gd name="T19" fmla="*/ 0 h 113"/>
                  <a:gd name="T20" fmla="*/ 24 w 62"/>
                  <a:gd name="T21" fmla="*/ 0 h 113"/>
                  <a:gd name="T22" fmla="*/ 24 w 62"/>
                  <a:gd name="T23" fmla="*/ 13 h 113"/>
                  <a:gd name="T24" fmla="*/ 1 w 62"/>
                  <a:gd name="T25" fmla="*/ 37 h 113"/>
                  <a:gd name="T26" fmla="*/ 26 w 62"/>
                  <a:gd name="T27" fmla="*/ 63 h 113"/>
                  <a:gd name="T28" fmla="*/ 40 w 62"/>
                  <a:gd name="T29" fmla="*/ 75 h 113"/>
                  <a:gd name="T30" fmla="*/ 27 w 62"/>
                  <a:gd name="T31" fmla="*/ 84 h 113"/>
                  <a:gd name="T32" fmla="*/ 4 w 62"/>
                  <a:gd name="T33" fmla="*/ 77 h 113"/>
                  <a:gd name="T34" fmla="*/ 0 w 62"/>
                  <a:gd name="T35" fmla="*/ 94 h 113"/>
                  <a:gd name="T36" fmla="*/ 23 w 62"/>
                  <a:gd name="T37" fmla="*/ 100 h 113"/>
                  <a:gd name="T38" fmla="*/ 23 w 62"/>
                  <a:gd name="T39" fmla="*/ 113 h 113"/>
                  <a:gd name="T40" fmla="*/ 37 w 62"/>
                  <a:gd name="T41"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3">
                    <a:moveTo>
                      <a:pt x="37" y="113"/>
                    </a:moveTo>
                    <a:cubicBezTo>
                      <a:pt x="37" y="99"/>
                      <a:pt x="37" y="99"/>
                      <a:pt x="37" y="99"/>
                    </a:cubicBezTo>
                    <a:cubicBezTo>
                      <a:pt x="53" y="96"/>
                      <a:pt x="62" y="85"/>
                      <a:pt x="62" y="73"/>
                    </a:cubicBezTo>
                    <a:cubicBezTo>
                      <a:pt x="62" y="60"/>
                      <a:pt x="55" y="53"/>
                      <a:pt x="39" y="47"/>
                    </a:cubicBezTo>
                    <a:cubicBezTo>
                      <a:pt x="27" y="43"/>
                      <a:pt x="22" y="40"/>
                      <a:pt x="22" y="35"/>
                    </a:cubicBezTo>
                    <a:cubicBezTo>
                      <a:pt x="22" y="31"/>
                      <a:pt x="25" y="27"/>
                      <a:pt x="34" y="27"/>
                    </a:cubicBezTo>
                    <a:cubicBezTo>
                      <a:pt x="44" y="27"/>
                      <a:pt x="50" y="30"/>
                      <a:pt x="54" y="32"/>
                    </a:cubicBezTo>
                    <a:cubicBezTo>
                      <a:pt x="58" y="16"/>
                      <a:pt x="58" y="16"/>
                      <a:pt x="58" y="16"/>
                    </a:cubicBezTo>
                    <a:cubicBezTo>
                      <a:pt x="53" y="14"/>
                      <a:pt x="47" y="12"/>
                      <a:pt x="38" y="12"/>
                    </a:cubicBezTo>
                    <a:cubicBezTo>
                      <a:pt x="38" y="0"/>
                      <a:pt x="38" y="0"/>
                      <a:pt x="38" y="0"/>
                    </a:cubicBezTo>
                    <a:cubicBezTo>
                      <a:pt x="24" y="0"/>
                      <a:pt x="24" y="0"/>
                      <a:pt x="24" y="0"/>
                    </a:cubicBezTo>
                    <a:cubicBezTo>
                      <a:pt x="24" y="13"/>
                      <a:pt x="24" y="13"/>
                      <a:pt x="24" y="13"/>
                    </a:cubicBezTo>
                    <a:cubicBezTo>
                      <a:pt x="9" y="16"/>
                      <a:pt x="1" y="25"/>
                      <a:pt x="1" y="37"/>
                    </a:cubicBezTo>
                    <a:cubicBezTo>
                      <a:pt x="1" y="51"/>
                      <a:pt x="11" y="58"/>
                      <a:pt x="26" y="63"/>
                    </a:cubicBezTo>
                    <a:cubicBezTo>
                      <a:pt x="36" y="66"/>
                      <a:pt x="40" y="70"/>
                      <a:pt x="40" y="75"/>
                    </a:cubicBezTo>
                    <a:cubicBezTo>
                      <a:pt x="40" y="80"/>
                      <a:pt x="35" y="84"/>
                      <a:pt x="27" y="84"/>
                    </a:cubicBezTo>
                    <a:cubicBezTo>
                      <a:pt x="18" y="84"/>
                      <a:pt x="10" y="81"/>
                      <a:pt x="4" y="77"/>
                    </a:cubicBezTo>
                    <a:cubicBezTo>
                      <a:pt x="0" y="94"/>
                      <a:pt x="0" y="94"/>
                      <a:pt x="0" y="94"/>
                    </a:cubicBezTo>
                    <a:cubicBezTo>
                      <a:pt x="5" y="97"/>
                      <a:pt x="14" y="99"/>
                      <a:pt x="23" y="100"/>
                    </a:cubicBezTo>
                    <a:cubicBezTo>
                      <a:pt x="23" y="113"/>
                      <a:pt x="23" y="113"/>
                      <a:pt x="23" y="113"/>
                    </a:cubicBezTo>
                    <a:lnTo>
                      <a:pt x="3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68" name="Freeform 261"/>
              <p:cNvSpPr>
                <a:spLocks noEditPoints="1"/>
              </p:cNvSpPr>
              <p:nvPr/>
            </p:nvSpPr>
            <p:spPr bwMode="auto">
              <a:xfrm>
                <a:off x="3520136" y="2077464"/>
                <a:ext cx="95937" cy="96508"/>
              </a:xfrm>
              <a:custGeom>
                <a:avLst/>
                <a:gdLst>
                  <a:gd name="T0" fmla="*/ 0 w 142"/>
                  <a:gd name="T1" fmla="*/ 71 h 143"/>
                  <a:gd name="T2" fmla="*/ 71 w 142"/>
                  <a:gd name="T3" fmla="*/ 143 h 143"/>
                  <a:gd name="T4" fmla="*/ 142 w 142"/>
                  <a:gd name="T5" fmla="*/ 71 h 143"/>
                  <a:gd name="T6" fmla="*/ 71 w 142"/>
                  <a:gd name="T7" fmla="*/ 0 h 143"/>
                  <a:gd name="T8" fmla="*/ 0 w 142"/>
                  <a:gd name="T9" fmla="*/ 71 h 143"/>
                  <a:gd name="T10" fmla="*/ 125 w 142"/>
                  <a:gd name="T11" fmla="*/ 71 h 143"/>
                  <a:gd name="T12" fmla="*/ 71 w 142"/>
                  <a:gd name="T13" fmla="*/ 126 h 143"/>
                  <a:gd name="T14" fmla="*/ 17 w 142"/>
                  <a:gd name="T15" fmla="*/ 71 h 143"/>
                  <a:gd name="T16" fmla="*/ 71 w 142"/>
                  <a:gd name="T17" fmla="*/ 17 h 143"/>
                  <a:gd name="T18" fmla="*/ 125 w 142"/>
                  <a:gd name="T19"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0" y="71"/>
                    </a:moveTo>
                    <a:cubicBezTo>
                      <a:pt x="0" y="111"/>
                      <a:pt x="32" y="143"/>
                      <a:pt x="71" y="143"/>
                    </a:cubicBezTo>
                    <a:cubicBezTo>
                      <a:pt x="110" y="143"/>
                      <a:pt x="142" y="111"/>
                      <a:pt x="142" y="71"/>
                    </a:cubicBezTo>
                    <a:cubicBezTo>
                      <a:pt x="142" y="32"/>
                      <a:pt x="110" y="0"/>
                      <a:pt x="71" y="0"/>
                    </a:cubicBezTo>
                    <a:cubicBezTo>
                      <a:pt x="32" y="0"/>
                      <a:pt x="0" y="32"/>
                      <a:pt x="0" y="71"/>
                    </a:cubicBezTo>
                    <a:close/>
                    <a:moveTo>
                      <a:pt x="125" y="71"/>
                    </a:moveTo>
                    <a:cubicBezTo>
                      <a:pt x="125" y="101"/>
                      <a:pt x="101" y="126"/>
                      <a:pt x="71" y="126"/>
                    </a:cubicBezTo>
                    <a:cubicBezTo>
                      <a:pt x="41" y="126"/>
                      <a:pt x="17" y="101"/>
                      <a:pt x="17" y="71"/>
                    </a:cubicBezTo>
                    <a:cubicBezTo>
                      <a:pt x="17" y="41"/>
                      <a:pt x="41" y="17"/>
                      <a:pt x="71" y="17"/>
                    </a:cubicBezTo>
                    <a:cubicBezTo>
                      <a:pt x="101" y="17"/>
                      <a:pt x="125" y="41"/>
                      <a:pt x="125"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69" name="Freeform 262"/>
              <p:cNvSpPr/>
              <p:nvPr/>
            </p:nvSpPr>
            <p:spPr bwMode="auto">
              <a:xfrm>
                <a:off x="3553257" y="2099164"/>
                <a:ext cx="28267" cy="52537"/>
              </a:xfrm>
              <a:custGeom>
                <a:avLst/>
                <a:gdLst>
                  <a:gd name="T0" fmla="*/ 16 w 42"/>
                  <a:gd name="T1" fmla="*/ 0 h 78"/>
                  <a:gd name="T2" fmla="*/ 16 w 42"/>
                  <a:gd name="T3" fmla="*/ 9 h 78"/>
                  <a:gd name="T4" fmla="*/ 0 w 42"/>
                  <a:gd name="T5" fmla="*/ 26 h 78"/>
                  <a:gd name="T6" fmla="*/ 17 w 42"/>
                  <a:gd name="T7" fmla="*/ 44 h 78"/>
                  <a:gd name="T8" fmla="*/ 28 w 42"/>
                  <a:gd name="T9" fmla="*/ 52 h 78"/>
                  <a:gd name="T10" fmla="*/ 18 w 42"/>
                  <a:gd name="T11" fmla="*/ 58 h 78"/>
                  <a:gd name="T12" fmla="*/ 3 w 42"/>
                  <a:gd name="T13" fmla="*/ 54 h 78"/>
                  <a:gd name="T14" fmla="*/ 0 w 42"/>
                  <a:gd name="T15" fmla="*/ 65 h 78"/>
                  <a:gd name="T16" fmla="*/ 16 w 42"/>
                  <a:gd name="T17" fmla="*/ 69 h 78"/>
                  <a:gd name="T18" fmla="*/ 16 w 42"/>
                  <a:gd name="T19" fmla="*/ 78 h 78"/>
                  <a:gd name="T20" fmla="*/ 25 w 42"/>
                  <a:gd name="T21" fmla="*/ 78 h 78"/>
                  <a:gd name="T22" fmla="*/ 25 w 42"/>
                  <a:gd name="T23" fmla="*/ 69 h 78"/>
                  <a:gd name="T24" fmla="*/ 42 w 42"/>
                  <a:gd name="T25" fmla="*/ 51 h 78"/>
                  <a:gd name="T26" fmla="*/ 26 w 42"/>
                  <a:gd name="T27" fmla="*/ 33 h 78"/>
                  <a:gd name="T28" fmla="*/ 15 w 42"/>
                  <a:gd name="T29" fmla="*/ 25 h 78"/>
                  <a:gd name="T30" fmla="*/ 23 w 42"/>
                  <a:gd name="T31" fmla="*/ 19 h 78"/>
                  <a:gd name="T32" fmla="*/ 37 w 42"/>
                  <a:gd name="T33" fmla="*/ 23 h 78"/>
                  <a:gd name="T34" fmla="*/ 40 w 42"/>
                  <a:gd name="T35" fmla="*/ 12 h 78"/>
                  <a:gd name="T36" fmla="*/ 26 w 42"/>
                  <a:gd name="T37" fmla="*/ 9 h 78"/>
                  <a:gd name="T38" fmla="*/ 26 w 42"/>
                  <a:gd name="T39" fmla="*/ 0 h 78"/>
                  <a:gd name="T40" fmla="*/ 16 w 42"/>
                  <a:gd name="T4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78">
                    <a:moveTo>
                      <a:pt x="16" y="0"/>
                    </a:moveTo>
                    <a:cubicBezTo>
                      <a:pt x="16" y="9"/>
                      <a:pt x="16" y="9"/>
                      <a:pt x="16" y="9"/>
                    </a:cubicBezTo>
                    <a:cubicBezTo>
                      <a:pt x="6" y="11"/>
                      <a:pt x="0" y="18"/>
                      <a:pt x="0" y="26"/>
                    </a:cubicBezTo>
                    <a:cubicBezTo>
                      <a:pt x="0" y="36"/>
                      <a:pt x="7" y="40"/>
                      <a:pt x="17" y="44"/>
                    </a:cubicBezTo>
                    <a:cubicBezTo>
                      <a:pt x="25" y="46"/>
                      <a:pt x="28" y="49"/>
                      <a:pt x="28" y="52"/>
                    </a:cubicBezTo>
                    <a:cubicBezTo>
                      <a:pt x="28" y="56"/>
                      <a:pt x="24" y="58"/>
                      <a:pt x="18" y="58"/>
                    </a:cubicBezTo>
                    <a:cubicBezTo>
                      <a:pt x="12" y="58"/>
                      <a:pt x="7" y="56"/>
                      <a:pt x="3" y="54"/>
                    </a:cubicBezTo>
                    <a:cubicBezTo>
                      <a:pt x="0" y="65"/>
                      <a:pt x="0" y="65"/>
                      <a:pt x="0" y="65"/>
                    </a:cubicBezTo>
                    <a:cubicBezTo>
                      <a:pt x="3" y="67"/>
                      <a:pt x="10" y="69"/>
                      <a:pt x="16" y="69"/>
                    </a:cubicBezTo>
                    <a:cubicBezTo>
                      <a:pt x="16" y="78"/>
                      <a:pt x="16" y="78"/>
                      <a:pt x="16" y="78"/>
                    </a:cubicBezTo>
                    <a:cubicBezTo>
                      <a:pt x="25" y="78"/>
                      <a:pt x="25" y="78"/>
                      <a:pt x="25" y="78"/>
                    </a:cubicBezTo>
                    <a:cubicBezTo>
                      <a:pt x="25" y="69"/>
                      <a:pt x="25" y="69"/>
                      <a:pt x="25" y="69"/>
                    </a:cubicBezTo>
                    <a:cubicBezTo>
                      <a:pt x="36" y="67"/>
                      <a:pt x="42" y="59"/>
                      <a:pt x="42" y="51"/>
                    </a:cubicBezTo>
                    <a:cubicBezTo>
                      <a:pt x="42" y="42"/>
                      <a:pt x="38" y="37"/>
                      <a:pt x="26" y="33"/>
                    </a:cubicBezTo>
                    <a:cubicBezTo>
                      <a:pt x="18" y="30"/>
                      <a:pt x="15" y="28"/>
                      <a:pt x="15" y="25"/>
                    </a:cubicBezTo>
                    <a:cubicBezTo>
                      <a:pt x="15" y="22"/>
                      <a:pt x="17" y="19"/>
                      <a:pt x="23" y="19"/>
                    </a:cubicBezTo>
                    <a:cubicBezTo>
                      <a:pt x="30" y="19"/>
                      <a:pt x="34" y="22"/>
                      <a:pt x="37" y="23"/>
                    </a:cubicBezTo>
                    <a:cubicBezTo>
                      <a:pt x="40" y="12"/>
                      <a:pt x="40" y="12"/>
                      <a:pt x="40" y="12"/>
                    </a:cubicBezTo>
                    <a:cubicBezTo>
                      <a:pt x="36" y="10"/>
                      <a:pt x="32" y="9"/>
                      <a:pt x="26" y="9"/>
                    </a:cubicBezTo>
                    <a:cubicBezTo>
                      <a:pt x="26" y="0"/>
                      <a:pt x="26" y="0"/>
                      <a:pt x="26" y="0"/>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70" name="Freeform 263"/>
              <p:cNvSpPr/>
              <p:nvPr/>
            </p:nvSpPr>
            <p:spPr bwMode="auto">
              <a:xfrm>
                <a:off x="3382512" y="2125432"/>
                <a:ext cx="139051" cy="107929"/>
              </a:xfrm>
              <a:custGeom>
                <a:avLst/>
                <a:gdLst>
                  <a:gd name="T0" fmla="*/ 190 w 206"/>
                  <a:gd name="T1" fmla="*/ 160 h 160"/>
                  <a:gd name="T2" fmla="*/ 206 w 206"/>
                  <a:gd name="T3" fmla="*/ 104 h 160"/>
                  <a:gd name="T4" fmla="*/ 103 w 206"/>
                  <a:gd name="T5" fmla="*/ 0 h 160"/>
                  <a:gd name="T6" fmla="*/ 0 w 206"/>
                  <a:gd name="T7" fmla="*/ 104 h 160"/>
                  <a:gd name="T8" fmla="*/ 17 w 206"/>
                  <a:gd name="T9" fmla="*/ 160 h 160"/>
                  <a:gd name="T10" fmla="*/ 48 w 206"/>
                  <a:gd name="T11" fmla="*/ 160 h 160"/>
                  <a:gd name="T12" fmla="*/ 25 w 206"/>
                  <a:gd name="T13" fmla="*/ 104 h 160"/>
                  <a:gd name="T14" fmla="*/ 103 w 206"/>
                  <a:gd name="T15" fmla="*/ 25 h 160"/>
                  <a:gd name="T16" fmla="*/ 182 w 206"/>
                  <a:gd name="T17" fmla="*/ 104 h 160"/>
                  <a:gd name="T18" fmla="*/ 158 w 206"/>
                  <a:gd name="T19" fmla="*/ 160 h 160"/>
                  <a:gd name="T20" fmla="*/ 190 w 206"/>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60">
                    <a:moveTo>
                      <a:pt x="190" y="160"/>
                    </a:moveTo>
                    <a:cubicBezTo>
                      <a:pt x="200" y="144"/>
                      <a:pt x="206" y="125"/>
                      <a:pt x="206" y="104"/>
                    </a:cubicBezTo>
                    <a:cubicBezTo>
                      <a:pt x="206" y="47"/>
                      <a:pt x="160" y="0"/>
                      <a:pt x="103" y="0"/>
                    </a:cubicBezTo>
                    <a:cubicBezTo>
                      <a:pt x="46" y="0"/>
                      <a:pt x="0" y="47"/>
                      <a:pt x="0" y="104"/>
                    </a:cubicBezTo>
                    <a:cubicBezTo>
                      <a:pt x="0" y="125"/>
                      <a:pt x="6" y="144"/>
                      <a:pt x="17" y="160"/>
                    </a:cubicBezTo>
                    <a:cubicBezTo>
                      <a:pt x="48" y="160"/>
                      <a:pt x="48" y="160"/>
                      <a:pt x="48" y="160"/>
                    </a:cubicBezTo>
                    <a:cubicBezTo>
                      <a:pt x="34" y="146"/>
                      <a:pt x="25" y="126"/>
                      <a:pt x="25" y="104"/>
                    </a:cubicBezTo>
                    <a:cubicBezTo>
                      <a:pt x="25" y="60"/>
                      <a:pt x="60" y="25"/>
                      <a:pt x="103" y="25"/>
                    </a:cubicBezTo>
                    <a:cubicBezTo>
                      <a:pt x="146" y="25"/>
                      <a:pt x="182" y="60"/>
                      <a:pt x="182" y="104"/>
                    </a:cubicBezTo>
                    <a:cubicBezTo>
                      <a:pt x="182" y="126"/>
                      <a:pt x="173" y="146"/>
                      <a:pt x="158" y="160"/>
                    </a:cubicBezTo>
                    <a:lnTo>
                      <a:pt x="19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71" name="Freeform 264"/>
              <p:cNvSpPr>
                <a:spLocks noEditPoints="1"/>
              </p:cNvSpPr>
              <p:nvPr/>
            </p:nvSpPr>
            <p:spPr bwMode="auto">
              <a:xfrm>
                <a:off x="3212624" y="2239643"/>
                <a:ext cx="436569" cy="47112"/>
              </a:xfrm>
              <a:custGeom>
                <a:avLst/>
                <a:gdLst>
                  <a:gd name="T0" fmla="*/ 608 w 647"/>
                  <a:gd name="T1" fmla="*/ 0 h 70"/>
                  <a:gd name="T2" fmla="*/ 39 w 647"/>
                  <a:gd name="T3" fmla="*/ 0 h 70"/>
                  <a:gd name="T4" fmla="*/ 0 w 647"/>
                  <a:gd name="T5" fmla="*/ 18 h 70"/>
                  <a:gd name="T6" fmla="*/ 0 w 647"/>
                  <a:gd name="T7" fmla="*/ 51 h 70"/>
                  <a:gd name="T8" fmla="*/ 39 w 647"/>
                  <a:gd name="T9" fmla="*/ 70 h 70"/>
                  <a:gd name="T10" fmla="*/ 608 w 647"/>
                  <a:gd name="T11" fmla="*/ 70 h 70"/>
                  <a:gd name="T12" fmla="*/ 647 w 647"/>
                  <a:gd name="T13" fmla="*/ 51 h 70"/>
                  <a:gd name="T14" fmla="*/ 647 w 647"/>
                  <a:gd name="T15" fmla="*/ 18 h 70"/>
                  <a:gd name="T16" fmla="*/ 608 w 647"/>
                  <a:gd name="T17" fmla="*/ 0 h 70"/>
                  <a:gd name="T18" fmla="*/ 84 w 647"/>
                  <a:gd name="T19" fmla="*/ 56 h 70"/>
                  <a:gd name="T20" fmla="*/ 39 w 647"/>
                  <a:gd name="T21" fmla="*/ 56 h 70"/>
                  <a:gd name="T22" fmla="*/ 30 w 647"/>
                  <a:gd name="T23" fmla="*/ 51 h 70"/>
                  <a:gd name="T24" fmla="*/ 30 w 647"/>
                  <a:gd name="T25" fmla="*/ 18 h 70"/>
                  <a:gd name="T26" fmla="*/ 39 w 647"/>
                  <a:gd name="T27" fmla="*/ 14 h 70"/>
                  <a:gd name="T28" fmla="*/ 84 w 647"/>
                  <a:gd name="T29" fmla="*/ 14 h 70"/>
                  <a:gd name="T30" fmla="*/ 75 w 647"/>
                  <a:gd name="T31" fmla="*/ 18 h 70"/>
                  <a:gd name="T32" fmla="*/ 75 w 647"/>
                  <a:gd name="T33" fmla="*/ 51 h 70"/>
                  <a:gd name="T34" fmla="*/ 84 w 647"/>
                  <a:gd name="T35"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70">
                    <a:moveTo>
                      <a:pt x="608" y="0"/>
                    </a:moveTo>
                    <a:cubicBezTo>
                      <a:pt x="39" y="0"/>
                      <a:pt x="39" y="0"/>
                      <a:pt x="39" y="0"/>
                    </a:cubicBezTo>
                    <a:cubicBezTo>
                      <a:pt x="18" y="0"/>
                      <a:pt x="0" y="9"/>
                      <a:pt x="0" y="18"/>
                    </a:cubicBezTo>
                    <a:cubicBezTo>
                      <a:pt x="0" y="51"/>
                      <a:pt x="0" y="51"/>
                      <a:pt x="0" y="51"/>
                    </a:cubicBezTo>
                    <a:cubicBezTo>
                      <a:pt x="0" y="61"/>
                      <a:pt x="18" y="70"/>
                      <a:pt x="39" y="70"/>
                    </a:cubicBezTo>
                    <a:cubicBezTo>
                      <a:pt x="608" y="70"/>
                      <a:pt x="608" y="70"/>
                      <a:pt x="608" y="70"/>
                    </a:cubicBezTo>
                    <a:cubicBezTo>
                      <a:pt x="630" y="70"/>
                      <a:pt x="647" y="61"/>
                      <a:pt x="647" y="51"/>
                    </a:cubicBezTo>
                    <a:cubicBezTo>
                      <a:pt x="647" y="18"/>
                      <a:pt x="647" y="18"/>
                      <a:pt x="647" y="18"/>
                    </a:cubicBezTo>
                    <a:cubicBezTo>
                      <a:pt x="647" y="9"/>
                      <a:pt x="630" y="0"/>
                      <a:pt x="608" y="0"/>
                    </a:cubicBezTo>
                    <a:close/>
                    <a:moveTo>
                      <a:pt x="84" y="56"/>
                    </a:moveTo>
                    <a:cubicBezTo>
                      <a:pt x="39" y="56"/>
                      <a:pt x="39" y="56"/>
                      <a:pt x="39" y="56"/>
                    </a:cubicBezTo>
                    <a:cubicBezTo>
                      <a:pt x="34" y="56"/>
                      <a:pt x="30" y="54"/>
                      <a:pt x="30" y="51"/>
                    </a:cubicBezTo>
                    <a:cubicBezTo>
                      <a:pt x="30" y="18"/>
                      <a:pt x="30" y="18"/>
                      <a:pt x="30" y="18"/>
                    </a:cubicBezTo>
                    <a:cubicBezTo>
                      <a:pt x="30" y="16"/>
                      <a:pt x="34" y="14"/>
                      <a:pt x="39" y="14"/>
                    </a:cubicBezTo>
                    <a:cubicBezTo>
                      <a:pt x="84" y="14"/>
                      <a:pt x="84" y="14"/>
                      <a:pt x="84" y="14"/>
                    </a:cubicBezTo>
                    <a:cubicBezTo>
                      <a:pt x="79" y="14"/>
                      <a:pt x="75" y="16"/>
                      <a:pt x="75" y="18"/>
                    </a:cubicBezTo>
                    <a:cubicBezTo>
                      <a:pt x="75" y="51"/>
                      <a:pt x="75" y="51"/>
                      <a:pt x="75" y="51"/>
                    </a:cubicBezTo>
                    <a:cubicBezTo>
                      <a:pt x="75" y="54"/>
                      <a:pt x="79" y="56"/>
                      <a:pt x="84"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72" name="Freeform 265"/>
              <p:cNvSpPr>
                <a:spLocks noEditPoints="1"/>
              </p:cNvSpPr>
              <p:nvPr/>
            </p:nvSpPr>
            <p:spPr bwMode="auto">
              <a:xfrm>
                <a:off x="3234896" y="2294749"/>
                <a:ext cx="400593" cy="240413"/>
              </a:xfrm>
              <a:custGeom>
                <a:avLst/>
                <a:gdLst>
                  <a:gd name="T0" fmla="*/ 0 w 594"/>
                  <a:gd name="T1" fmla="*/ 297 h 356"/>
                  <a:gd name="T2" fmla="*/ 59 w 594"/>
                  <a:gd name="T3" fmla="*/ 356 h 356"/>
                  <a:gd name="T4" fmla="*/ 534 w 594"/>
                  <a:gd name="T5" fmla="*/ 356 h 356"/>
                  <a:gd name="T6" fmla="*/ 594 w 594"/>
                  <a:gd name="T7" fmla="*/ 297 h 356"/>
                  <a:gd name="T8" fmla="*/ 594 w 594"/>
                  <a:gd name="T9" fmla="*/ 0 h 356"/>
                  <a:gd name="T10" fmla="*/ 0 w 594"/>
                  <a:gd name="T11" fmla="*/ 0 h 356"/>
                  <a:gd name="T12" fmla="*/ 0 w 594"/>
                  <a:gd name="T13" fmla="*/ 297 h 356"/>
                  <a:gd name="T14" fmla="*/ 35 w 594"/>
                  <a:gd name="T15" fmla="*/ 35 h 356"/>
                  <a:gd name="T16" fmla="*/ 70 w 594"/>
                  <a:gd name="T17" fmla="*/ 35 h 356"/>
                  <a:gd name="T18" fmla="*/ 70 w 594"/>
                  <a:gd name="T19" fmla="*/ 297 h 356"/>
                  <a:gd name="T20" fmla="*/ 94 w 594"/>
                  <a:gd name="T21" fmla="*/ 321 h 356"/>
                  <a:gd name="T22" fmla="*/ 59 w 594"/>
                  <a:gd name="T23" fmla="*/ 321 h 356"/>
                  <a:gd name="T24" fmla="*/ 35 w 594"/>
                  <a:gd name="T25" fmla="*/ 297 h 356"/>
                  <a:gd name="T26" fmla="*/ 35 w 594"/>
                  <a:gd name="T27" fmla="*/ 3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4" h="356">
                    <a:moveTo>
                      <a:pt x="0" y="297"/>
                    </a:moveTo>
                    <a:cubicBezTo>
                      <a:pt x="0" y="330"/>
                      <a:pt x="27" y="356"/>
                      <a:pt x="59" y="356"/>
                    </a:cubicBezTo>
                    <a:cubicBezTo>
                      <a:pt x="534" y="356"/>
                      <a:pt x="534" y="356"/>
                      <a:pt x="534" y="356"/>
                    </a:cubicBezTo>
                    <a:cubicBezTo>
                      <a:pt x="567" y="356"/>
                      <a:pt x="594" y="330"/>
                      <a:pt x="594" y="297"/>
                    </a:cubicBezTo>
                    <a:cubicBezTo>
                      <a:pt x="594" y="0"/>
                      <a:pt x="594" y="0"/>
                      <a:pt x="594" y="0"/>
                    </a:cubicBezTo>
                    <a:cubicBezTo>
                      <a:pt x="0" y="0"/>
                      <a:pt x="0" y="0"/>
                      <a:pt x="0" y="0"/>
                    </a:cubicBezTo>
                    <a:lnTo>
                      <a:pt x="0" y="297"/>
                    </a:lnTo>
                    <a:close/>
                    <a:moveTo>
                      <a:pt x="35" y="35"/>
                    </a:moveTo>
                    <a:cubicBezTo>
                      <a:pt x="70" y="35"/>
                      <a:pt x="70" y="35"/>
                      <a:pt x="70" y="35"/>
                    </a:cubicBezTo>
                    <a:cubicBezTo>
                      <a:pt x="70" y="297"/>
                      <a:pt x="70" y="297"/>
                      <a:pt x="70" y="297"/>
                    </a:cubicBezTo>
                    <a:cubicBezTo>
                      <a:pt x="70" y="310"/>
                      <a:pt x="81" y="321"/>
                      <a:pt x="94" y="321"/>
                    </a:cubicBezTo>
                    <a:cubicBezTo>
                      <a:pt x="59" y="321"/>
                      <a:pt x="59" y="321"/>
                      <a:pt x="59" y="321"/>
                    </a:cubicBezTo>
                    <a:cubicBezTo>
                      <a:pt x="46" y="321"/>
                      <a:pt x="35" y="310"/>
                      <a:pt x="35" y="297"/>
                    </a:cubicBezTo>
                    <a:lnTo>
                      <a:pt x="3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grpSp>
      </p:grpSp>
      <p:grpSp>
        <p:nvGrpSpPr>
          <p:cNvPr id="177" name="组合 176"/>
          <p:cNvGrpSpPr/>
          <p:nvPr/>
        </p:nvGrpSpPr>
        <p:grpSpPr>
          <a:xfrm>
            <a:off x="5921132" y="2519465"/>
            <a:ext cx="682519" cy="682519"/>
            <a:chOff x="5857632" y="2214665"/>
            <a:chExt cx="682519" cy="682519"/>
          </a:xfrm>
        </p:grpSpPr>
        <p:grpSp>
          <p:nvGrpSpPr>
            <p:cNvPr id="178" name="组合 177"/>
            <p:cNvGrpSpPr/>
            <p:nvPr/>
          </p:nvGrpSpPr>
          <p:grpSpPr>
            <a:xfrm>
              <a:off x="5857632" y="2214665"/>
              <a:ext cx="682519" cy="682519"/>
              <a:chOff x="2646157" y="1103874"/>
              <a:chExt cx="910025" cy="910025"/>
            </a:xfrm>
          </p:grpSpPr>
          <p:grpSp>
            <p:nvGrpSpPr>
              <p:cNvPr id="185" name="组合 184"/>
              <p:cNvGrpSpPr/>
              <p:nvPr/>
            </p:nvGrpSpPr>
            <p:grpSpPr>
              <a:xfrm>
                <a:off x="2646157" y="1103874"/>
                <a:ext cx="910025" cy="910025"/>
                <a:chOff x="1236675" y="2423160"/>
                <a:chExt cx="1950720" cy="1950720"/>
              </a:xfrm>
            </p:grpSpPr>
            <p:sp>
              <p:nvSpPr>
                <p:cNvPr id="187" name="椭圆 186"/>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sp>
              <p:nvSpPr>
                <p:cNvPr id="188" name="椭圆 187"/>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sp>
            <p:nvSpPr>
              <p:cNvPr id="186" name="椭圆 185"/>
              <p:cNvSpPr/>
              <p:nvPr/>
            </p:nvSpPr>
            <p:spPr>
              <a:xfrm>
                <a:off x="2792045" y="1249762"/>
                <a:ext cx="618249" cy="618249"/>
              </a:xfrm>
              <a:prstGeom prst="ellipse">
                <a:avLst/>
              </a:prstGeom>
              <a:solidFill>
                <a:srgbClr val="43485D"/>
              </a:solidFill>
              <a:ln>
                <a:noFill/>
              </a:ln>
              <a:effectLst>
                <a:innerShdw dist="635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grpSp>
          <p:nvGrpSpPr>
            <p:cNvPr id="179" name="组合 178"/>
            <p:cNvGrpSpPr/>
            <p:nvPr/>
          </p:nvGrpSpPr>
          <p:grpSpPr>
            <a:xfrm>
              <a:off x="6074185" y="2429210"/>
              <a:ext cx="271856" cy="256505"/>
              <a:chOff x="3098700" y="5569159"/>
              <a:chExt cx="642147" cy="605886"/>
            </a:xfrm>
            <a:solidFill>
              <a:schemeClr val="bg1"/>
            </a:solidFill>
          </p:grpSpPr>
          <p:sp>
            <p:nvSpPr>
              <p:cNvPr id="180" name="Freeform 349"/>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81" name="Freeform 350"/>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82" name="Freeform 351"/>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83" name="Freeform 352"/>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84" name="Oval 353"/>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grpSp>
      </p:grpSp>
      <p:grpSp>
        <p:nvGrpSpPr>
          <p:cNvPr id="189" name="组合 188"/>
          <p:cNvGrpSpPr/>
          <p:nvPr/>
        </p:nvGrpSpPr>
        <p:grpSpPr>
          <a:xfrm>
            <a:off x="2609826" y="3932030"/>
            <a:ext cx="682519" cy="682519"/>
            <a:chOff x="2546326" y="3627230"/>
            <a:chExt cx="682519" cy="682519"/>
          </a:xfrm>
        </p:grpSpPr>
        <p:grpSp>
          <p:nvGrpSpPr>
            <p:cNvPr id="190" name="组合 189"/>
            <p:cNvGrpSpPr/>
            <p:nvPr/>
          </p:nvGrpSpPr>
          <p:grpSpPr>
            <a:xfrm>
              <a:off x="2546326" y="3627230"/>
              <a:ext cx="682519" cy="682519"/>
              <a:chOff x="2646157" y="1103874"/>
              <a:chExt cx="910025" cy="910025"/>
            </a:xfrm>
          </p:grpSpPr>
          <p:grpSp>
            <p:nvGrpSpPr>
              <p:cNvPr id="196" name="组合 195"/>
              <p:cNvGrpSpPr/>
              <p:nvPr/>
            </p:nvGrpSpPr>
            <p:grpSpPr>
              <a:xfrm>
                <a:off x="2646157" y="1103874"/>
                <a:ext cx="910025" cy="910025"/>
                <a:chOff x="1236675" y="2423160"/>
                <a:chExt cx="1950720" cy="1950720"/>
              </a:xfrm>
            </p:grpSpPr>
            <p:sp>
              <p:nvSpPr>
                <p:cNvPr id="198" name="椭圆 197"/>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sp>
              <p:nvSpPr>
                <p:cNvPr id="199" name="椭圆 198"/>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sp>
            <p:nvSpPr>
              <p:cNvPr id="197" name="椭圆 196"/>
              <p:cNvSpPr/>
              <p:nvPr/>
            </p:nvSpPr>
            <p:spPr>
              <a:xfrm>
                <a:off x="2792045" y="1249762"/>
                <a:ext cx="618249" cy="618249"/>
              </a:xfrm>
              <a:prstGeom prst="ellipse">
                <a:avLst/>
              </a:prstGeom>
              <a:solidFill>
                <a:srgbClr val="43485D"/>
              </a:solidFill>
              <a:ln>
                <a:noFill/>
              </a:ln>
              <a:effectLst>
                <a:innerShdw dist="635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grpSp>
          <p:nvGrpSpPr>
            <p:cNvPr id="191" name="组合 190"/>
            <p:cNvGrpSpPr/>
            <p:nvPr/>
          </p:nvGrpSpPr>
          <p:grpSpPr>
            <a:xfrm>
              <a:off x="2804965" y="3858589"/>
              <a:ext cx="218996" cy="245723"/>
              <a:chOff x="3199776" y="780891"/>
              <a:chExt cx="470261" cy="527652"/>
            </a:xfrm>
            <a:solidFill>
              <a:schemeClr val="bg1"/>
            </a:solidFill>
          </p:grpSpPr>
          <p:sp>
            <p:nvSpPr>
              <p:cNvPr id="192" name="Freeform 433"/>
              <p:cNvSpPr>
                <a:spLocks noEditPoints="1"/>
              </p:cNvSpPr>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93" name="Freeform 434"/>
              <p:cNvSpPr>
                <a:spLocks noEditPoints="1"/>
              </p:cNvSpPr>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94" name="Freeform 435"/>
              <p:cNvSpPr>
                <a:spLocks noEditPoints="1"/>
              </p:cNvSpPr>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195" name="Freeform 436"/>
              <p:cNvSpPr>
                <a:spLocks noEditPoints="1"/>
              </p:cNvSpPr>
              <p:nvPr/>
            </p:nvSpPr>
            <p:spPr bwMode="auto">
              <a:xfrm>
                <a:off x="3199776" y="780891"/>
                <a:ext cx="470261" cy="52765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grpSp>
      </p:grpSp>
      <p:grpSp>
        <p:nvGrpSpPr>
          <p:cNvPr id="200" name="组合 199"/>
          <p:cNvGrpSpPr/>
          <p:nvPr/>
        </p:nvGrpSpPr>
        <p:grpSpPr>
          <a:xfrm>
            <a:off x="5921132" y="3932030"/>
            <a:ext cx="682519" cy="682519"/>
            <a:chOff x="5857632" y="3627230"/>
            <a:chExt cx="682519" cy="682519"/>
          </a:xfrm>
        </p:grpSpPr>
        <p:grpSp>
          <p:nvGrpSpPr>
            <p:cNvPr id="201" name="组合 200"/>
            <p:cNvGrpSpPr/>
            <p:nvPr/>
          </p:nvGrpSpPr>
          <p:grpSpPr>
            <a:xfrm>
              <a:off x="5857632" y="3627230"/>
              <a:ext cx="682519" cy="682519"/>
              <a:chOff x="2646157" y="1103874"/>
              <a:chExt cx="910025" cy="910025"/>
            </a:xfrm>
          </p:grpSpPr>
          <p:grpSp>
            <p:nvGrpSpPr>
              <p:cNvPr id="232" name="组合 231"/>
              <p:cNvGrpSpPr/>
              <p:nvPr/>
            </p:nvGrpSpPr>
            <p:grpSpPr>
              <a:xfrm>
                <a:off x="2646157" y="1103874"/>
                <a:ext cx="910025" cy="910025"/>
                <a:chOff x="1236675" y="2423160"/>
                <a:chExt cx="1950720" cy="1950720"/>
              </a:xfrm>
            </p:grpSpPr>
            <p:sp>
              <p:nvSpPr>
                <p:cNvPr id="234" name="椭圆 233"/>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sp>
              <p:nvSpPr>
                <p:cNvPr id="235" name="椭圆 234"/>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sp>
            <p:nvSpPr>
              <p:cNvPr id="233" name="椭圆 232"/>
              <p:cNvSpPr/>
              <p:nvPr/>
            </p:nvSpPr>
            <p:spPr>
              <a:xfrm>
                <a:off x="2792045" y="1249762"/>
                <a:ext cx="618249" cy="618249"/>
              </a:xfrm>
              <a:prstGeom prst="ellipse">
                <a:avLst/>
              </a:prstGeom>
              <a:solidFill>
                <a:srgbClr val="43485D"/>
              </a:solidFill>
              <a:ln>
                <a:noFill/>
              </a:ln>
              <a:effectLst>
                <a:innerShdw dist="63500" dir="13500000">
                  <a:schemeClr val="accent6">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accent2"/>
                  </a:solidFill>
                  <a:cs typeface="+mn-ea"/>
                </a:endParaRPr>
              </a:p>
            </p:txBody>
          </p:sp>
        </p:grpSp>
        <p:grpSp>
          <p:nvGrpSpPr>
            <p:cNvPr id="202" name="组合 201"/>
            <p:cNvGrpSpPr/>
            <p:nvPr/>
          </p:nvGrpSpPr>
          <p:grpSpPr>
            <a:xfrm>
              <a:off x="6046201" y="3891638"/>
              <a:ext cx="327824" cy="179625"/>
              <a:chOff x="3085851" y="4418205"/>
              <a:chExt cx="774347" cy="424290"/>
            </a:xfrm>
            <a:solidFill>
              <a:schemeClr val="bg1"/>
            </a:solidFill>
          </p:grpSpPr>
          <p:sp>
            <p:nvSpPr>
              <p:cNvPr id="203" name="Freeform 439"/>
              <p:cNvSpPr/>
              <p:nvPr/>
            </p:nvSpPr>
            <p:spPr bwMode="auto">
              <a:xfrm>
                <a:off x="3676890" y="4518139"/>
                <a:ext cx="183308" cy="97650"/>
              </a:xfrm>
              <a:custGeom>
                <a:avLst/>
                <a:gdLst>
                  <a:gd name="T0" fmla="*/ 272 w 272"/>
                  <a:gd name="T1" fmla="*/ 71 h 145"/>
                  <a:gd name="T2" fmla="*/ 179 w 272"/>
                  <a:gd name="T3" fmla="*/ 0 h 145"/>
                  <a:gd name="T4" fmla="*/ 179 w 272"/>
                  <a:gd name="T5" fmla="*/ 51 h 145"/>
                  <a:gd name="T6" fmla="*/ 0 w 272"/>
                  <a:gd name="T7" fmla="*/ 51 h 145"/>
                  <a:gd name="T8" fmla="*/ 12 w 272"/>
                  <a:gd name="T9" fmla="*/ 94 h 145"/>
                  <a:gd name="T10" fmla="*/ 179 w 272"/>
                  <a:gd name="T11" fmla="*/ 94 h 145"/>
                  <a:gd name="T12" fmla="*/ 179 w 272"/>
                  <a:gd name="T13" fmla="*/ 145 h 145"/>
                  <a:gd name="T14" fmla="*/ 272 w 272"/>
                  <a:gd name="T15" fmla="*/ 7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145">
                    <a:moveTo>
                      <a:pt x="272" y="71"/>
                    </a:moveTo>
                    <a:cubicBezTo>
                      <a:pt x="179" y="0"/>
                      <a:pt x="179" y="0"/>
                      <a:pt x="179" y="0"/>
                    </a:cubicBezTo>
                    <a:cubicBezTo>
                      <a:pt x="179" y="51"/>
                      <a:pt x="179" y="51"/>
                      <a:pt x="179" y="51"/>
                    </a:cubicBezTo>
                    <a:cubicBezTo>
                      <a:pt x="0" y="51"/>
                      <a:pt x="0" y="51"/>
                      <a:pt x="0" y="51"/>
                    </a:cubicBezTo>
                    <a:cubicBezTo>
                      <a:pt x="5" y="65"/>
                      <a:pt x="9" y="79"/>
                      <a:pt x="12" y="94"/>
                    </a:cubicBezTo>
                    <a:cubicBezTo>
                      <a:pt x="179" y="94"/>
                      <a:pt x="179" y="94"/>
                      <a:pt x="179" y="94"/>
                    </a:cubicBezTo>
                    <a:cubicBezTo>
                      <a:pt x="179" y="145"/>
                      <a:pt x="179" y="145"/>
                      <a:pt x="179" y="145"/>
                    </a:cubicBezTo>
                    <a:lnTo>
                      <a:pt x="272"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04" name="Freeform 440"/>
              <p:cNvSpPr>
                <a:spLocks noEditPoints="1"/>
              </p:cNvSpPr>
              <p:nvPr/>
            </p:nvSpPr>
            <p:spPr bwMode="auto">
              <a:xfrm>
                <a:off x="3286005" y="4423630"/>
                <a:ext cx="393455" cy="396024"/>
              </a:xfrm>
              <a:custGeom>
                <a:avLst/>
                <a:gdLst>
                  <a:gd name="T0" fmla="*/ 291 w 583"/>
                  <a:gd name="T1" fmla="*/ 0 h 587"/>
                  <a:gd name="T2" fmla="*/ 0 w 583"/>
                  <a:gd name="T3" fmla="*/ 294 h 587"/>
                  <a:gd name="T4" fmla="*/ 291 w 583"/>
                  <a:gd name="T5" fmla="*/ 587 h 587"/>
                  <a:gd name="T6" fmla="*/ 583 w 583"/>
                  <a:gd name="T7" fmla="*/ 294 h 587"/>
                  <a:gd name="T8" fmla="*/ 291 w 583"/>
                  <a:gd name="T9" fmla="*/ 0 h 587"/>
                  <a:gd name="T10" fmla="*/ 291 w 583"/>
                  <a:gd name="T11" fmla="*/ 517 h 587"/>
                  <a:gd name="T12" fmla="*/ 70 w 583"/>
                  <a:gd name="T13" fmla="*/ 294 h 587"/>
                  <a:gd name="T14" fmla="*/ 291 w 583"/>
                  <a:gd name="T15" fmla="*/ 70 h 587"/>
                  <a:gd name="T16" fmla="*/ 513 w 583"/>
                  <a:gd name="T17" fmla="*/ 294 h 587"/>
                  <a:gd name="T18" fmla="*/ 291 w 583"/>
                  <a:gd name="T19" fmla="*/ 51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587">
                    <a:moveTo>
                      <a:pt x="291" y="0"/>
                    </a:moveTo>
                    <a:cubicBezTo>
                      <a:pt x="130" y="0"/>
                      <a:pt x="0" y="132"/>
                      <a:pt x="0" y="294"/>
                    </a:cubicBezTo>
                    <a:cubicBezTo>
                      <a:pt x="0" y="456"/>
                      <a:pt x="130" y="587"/>
                      <a:pt x="291" y="587"/>
                    </a:cubicBezTo>
                    <a:cubicBezTo>
                      <a:pt x="452" y="587"/>
                      <a:pt x="583" y="456"/>
                      <a:pt x="583" y="294"/>
                    </a:cubicBezTo>
                    <a:cubicBezTo>
                      <a:pt x="583" y="132"/>
                      <a:pt x="452" y="0"/>
                      <a:pt x="291" y="0"/>
                    </a:cubicBezTo>
                    <a:close/>
                    <a:moveTo>
                      <a:pt x="291" y="517"/>
                    </a:moveTo>
                    <a:cubicBezTo>
                      <a:pt x="169" y="517"/>
                      <a:pt x="70" y="417"/>
                      <a:pt x="70" y="294"/>
                    </a:cubicBezTo>
                    <a:cubicBezTo>
                      <a:pt x="70" y="170"/>
                      <a:pt x="169" y="70"/>
                      <a:pt x="291" y="70"/>
                    </a:cubicBezTo>
                    <a:cubicBezTo>
                      <a:pt x="413" y="70"/>
                      <a:pt x="513" y="170"/>
                      <a:pt x="513" y="294"/>
                    </a:cubicBezTo>
                    <a:cubicBezTo>
                      <a:pt x="513" y="417"/>
                      <a:pt x="413" y="517"/>
                      <a:pt x="291" y="5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05" name="Freeform 441"/>
              <p:cNvSpPr/>
              <p:nvPr/>
            </p:nvSpPr>
            <p:spPr bwMode="auto">
              <a:xfrm>
                <a:off x="3367094" y="4553829"/>
                <a:ext cx="147046" cy="100505"/>
              </a:xfrm>
              <a:custGeom>
                <a:avLst/>
                <a:gdLst>
                  <a:gd name="T0" fmla="*/ 185 w 218"/>
                  <a:gd name="T1" fmla="*/ 54 h 149"/>
                  <a:gd name="T2" fmla="*/ 185 w 218"/>
                  <a:gd name="T3" fmla="*/ 14 h 149"/>
                  <a:gd name="T4" fmla="*/ 171 w 218"/>
                  <a:gd name="T5" fmla="*/ 0 h 149"/>
                  <a:gd name="T6" fmla="*/ 157 w 218"/>
                  <a:gd name="T7" fmla="*/ 14 h 149"/>
                  <a:gd name="T8" fmla="*/ 157 w 218"/>
                  <a:gd name="T9" fmla="*/ 54 h 149"/>
                  <a:gd name="T10" fmla="*/ 126 w 218"/>
                  <a:gd name="T11" fmla="*/ 91 h 149"/>
                  <a:gd name="T12" fmla="*/ 10 w 218"/>
                  <a:gd name="T13" fmla="*/ 102 h 149"/>
                  <a:gd name="T14" fmla="*/ 1 w 218"/>
                  <a:gd name="T15" fmla="*/ 114 h 149"/>
                  <a:gd name="T16" fmla="*/ 12 w 218"/>
                  <a:gd name="T17" fmla="*/ 123 h 149"/>
                  <a:gd name="T18" fmla="*/ 126 w 218"/>
                  <a:gd name="T19" fmla="*/ 112 h 149"/>
                  <a:gd name="T20" fmla="*/ 171 w 218"/>
                  <a:gd name="T21" fmla="*/ 149 h 149"/>
                  <a:gd name="T22" fmla="*/ 218 w 218"/>
                  <a:gd name="T23" fmla="*/ 101 h 149"/>
                  <a:gd name="T24" fmla="*/ 185 w 218"/>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149">
                    <a:moveTo>
                      <a:pt x="185" y="54"/>
                    </a:moveTo>
                    <a:cubicBezTo>
                      <a:pt x="185" y="14"/>
                      <a:pt x="185" y="14"/>
                      <a:pt x="185" y="14"/>
                    </a:cubicBezTo>
                    <a:cubicBezTo>
                      <a:pt x="185" y="6"/>
                      <a:pt x="179" y="0"/>
                      <a:pt x="171" y="0"/>
                    </a:cubicBezTo>
                    <a:cubicBezTo>
                      <a:pt x="163" y="0"/>
                      <a:pt x="157" y="6"/>
                      <a:pt x="157" y="14"/>
                    </a:cubicBezTo>
                    <a:cubicBezTo>
                      <a:pt x="157" y="54"/>
                      <a:pt x="157" y="54"/>
                      <a:pt x="157" y="54"/>
                    </a:cubicBezTo>
                    <a:cubicBezTo>
                      <a:pt x="141" y="60"/>
                      <a:pt x="129" y="74"/>
                      <a:pt x="126" y="91"/>
                    </a:cubicBezTo>
                    <a:cubicBezTo>
                      <a:pt x="10" y="102"/>
                      <a:pt x="10" y="102"/>
                      <a:pt x="10" y="102"/>
                    </a:cubicBezTo>
                    <a:cubicBezTo>
                      <a:pt x="5" y="103"/>
                      <a:pt x="0" y="108"/>
                      <a:pt x="1" y="114"/>
                    </a:cubicBezTo>
                    <a:cubicBezTo>
                      <a:pt x="1" y="120"/>
                      <a:pt x="7" y="124"/>
                      <a:pt x="12" y="123"/>
                    </a:cubicBezTo>
                    <a:cubicBezTo>
                      <a:pt x="126" y="112"/>
                      <a:pt x="126" y="112"/>
                      <a:pt x="126" y="112"/>
                    </a:cubicBezTo>
                    <a:cubicBezTo>
                      <a:pt x="131" y="133"/>
                      <a:pt x="149" y="149"/>
                      <a:pt x="171" y="149"/>
                    </a:cubicBezTo>
                    <a:cubicBezTo>
                      <a:pt x="197" y="149"/>
                      <a:pt x="218" y="127"/>
                      <a:pt x="218" y="101"/>
                    </a:cubicBezTo>
                    <a:cubicBezTo>
                      <a:pt x="218" y="79"/>
                      <a:pt x="204" y="61"/>
                      <a:pt x="185"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06" name="Freeform 442"/>
              <p:cNvSpPr/>
              <p:nvPr/>
            </p:nvSpPr>
            <p:spPr bwMode="auto">
              <a:xfrm>
                <a:off x="3458748" y="4489015"/>
                <a:ext cx="13705" cy="39117"/>
              </a:xfrm>
              <a:custGeom>
                <a:avLst/>
                <a:gdLst>
                  <a:gd name="T0" fmla="*/ 29 w 48"/>
                  <a:gd name="T1" fmla="*/ 17 h 137"/>
                  <a:gd name="T2" fmla="*/ 29 w 48"/>
                  <a:gd name="T3" fmla="*/ 17 h 137"/>
                  <a:gd name="T4" fmla="*/ 29 w 48"/>
                  <a:gd name="T5" fmla="*/ 137 h 137"/>
                  <a:gd name="T6" fmla="*/ 48 w 48"/>
                  <a:gd name="T7" fmla="*/ 137 h 137"/>
                  <a:gd name="T8" fmla="*/ 48 w 48"/>
                  <a:gd name="T9" fmla="*/ 0 h 137"/>
                  <a:gd name="T10" fmla="*/ 31 w 48"/>
                  <a:gd name="T11" fmla="*/ 0 h 137"/>
                  <a:gd name="T12" fmla="*/ 0 w 48"/>
                  <a:gd name="T13" fmla="*/ 17 h 137"/>
                  <a:gd name="T14" fmla="*/ 5 w 48"/>
                  <a:gd name="T15" fmla="*/ 31 h 137"/>
                  <a:gd name="T16" fmla="*/ 29 w 48"/>
                  <a:gd name="T17" fmla="*/ 1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7">
                    <a:moveTo>
                      <a:pt x="29" y="17"/>
                    </a:moveTo>
                    <a:lnTo>
                      <a:pt x="29" y="17"/>
                    </a:lnTo>
                    <a:lnTo>
                      <a:pt x="29" y="137"/>
                    </a:lnTo>
                    <a:lnTo>
                      <a:pt x="48" y="137"/>
                    </a:lnTo>
                    <a:lnTo>
                      <a:pt x="48" y="0"/>
                    </a:lnTo>
                    <a:lnTo>
                      <a:pt x="31" y="0"/>
                    </a:lnTo>
                    <a:lnTo>
                      <a:pt x="0" y="17"/>
                    </a:lnTo>
                    <a:lnTo>
                      <a:pt x="5" y="31"/>
                    </a:lnTo>
                    <a:lnTo>
                      <a:pt x="29"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07" name="Freeform 443"/>
              <p:cNvSpPr/>
              <p:nvPr/>
            </p:nvSpPr>
            <p:spPr bwMode="auto">
              <a:xfrm>
                <a:off x="3476450" y="4488444"/>
                <a:ext cx="24841" cy="39688"/>
              </a:xfrm>
              <a:custGeom>
                <a:avLst/>
                <a:gdLst>
                  <a:gd name="T0" fmla="*/ 37 w 37"/>
                  <a:gd name="T1" fmla="*/ 52 h 59"/>
                  <a:gd name="T2" fmla="*/ 11 w 37"/>
                  <a:gd name="T3" fmla="*/ 52 h 59"/>
                  <a:gd name="T4" fmla="*/ 11 w 37"/>
                  <a:gd name="T5" fmla="*/ 52 h 59"/>
                  <a:gd name="T6" fmla="*/ 16 w 37"/>
                  <a:gd name="T7" fmla="*/ 48 h 59"/>
                  <a:gd name="T8" fmla="*/ 36 w 37"/>
                  <a:gd name="T9" fmla="*/ 17 h 59"/>
                  <a:gd name="T10" fmla="*/ 18 w 37"/>
                  <a:gd name="T11" fmla="*/ 0 h 59"/>
                  <a:gd name="T12" fmla="*/ 2 w 37"/>
                  <a:gd name="T13" fmla="*/ 6 h 59"/>
                  <a:gd name="T14" fmla="*/ 4 w 37"/>
                  <a:gd name="T15" fmla="*/ 11 h 59"/>
                  <a:gd name="T16" fmla="*/ 17 w 37"/>
                  <a:gd name="T17" fmla="*/ 7 h 59"/>
                  <a:gd name="T18" fmla="*/ 28 w 37"/>
                  <a:gd name="T19" fmla="*/ 18 h 59"/>
                  <a:gd name="T20" fmla="*/ 7 w 37"/>
                  <a:gd name="T21" fmla="*/ 48 h 59"/>
                  <a:gd name="T22" fmla="*/ 0 w 37"/>
                  <a:gd name="T23" fmla="*/ 54 h 59"/>
                  <a:gd name="T24" fmla="*/ 0 w 37"/>
                  <a:gd name="T25" fmla="*/ 59 h 59"/>
                  <a:gd name="T26" fmla="*/ 37 w 37"/>
                  <a:gd name="T27" fmla="*/ 59 h 59"/>
                  <a:gd name="T28" fmla="*/ 37 w 37"/>
                  <a:gd name="T2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59">
                    <a:moveTo>
                      <a:pt x="37" y="52"/>
                    </a:moveTo>
                    <a:cubicBezTo>
                      <a:pt x="11" y="52"/>
                      <a:pt x="11" y="52"/>
                      <a:pt x="11" y="52"/>
                    </a:cubicBezTo>
                    <a:cubicBezTo>
                      <a:pt x="11" y="52"/>
                      <a:pt x="11" y="52"/>
                      <a:pt x="11" y="52"/>
                    </a:cubicBezTo>
                    <a:cubicBezTo>
                      <a:pt x="16" y="48"/>
                      <a:pt x="16" y="48"/>
                      <a:pt x="16" y="48"/>
                    </a:cubicBezTo>
                    <a:cubicBezTo>
                      <a:pt x="28" y="36"/>
                      <a:pt x="36" y="27"/>
                      <a:pt x="36" y="17"/>
                    </a:cubicBezTo>
                    <a:cubicBezTo>
                      <a:pt x="36" y="9"/>
                      <a:pt x="31" y="0"/>
                      <a:pt x="18" y="0"/>
                    </a:cubicBezTo>
                    <a:cubicBezTo>
                      <a:pt x="12" y="0"/>
                      <a:pt x="6" y="3"/>
                      <a:pt x="2" y="6"/>
                    </a:cubicBezTo>
                    <a:cubicBezTo>
                      <a:pt x="4" y="11"/>
                      <a:pt x="4" y="11"/>
                      <a:pt x="4" y="11"/>
                    </a:cubicBezTo>
                    <a:cubicBezTo>
                      <a:pt x="7" y="9"/>
                      <a:pt x="11" y="7"/>
                      <a:pt x="17" y="7"/>
                    </a:cubicBezTo>
                    <a:cubicBezTo>
                      <a:pt x="25" y="7"/>
                      <a:pt x="28" y="12"/>
                      <a:pt x="28" y="18"/>
                    </a:cubicBezTo>
                    <a:cubicBezTo>
                      <a:pt x="28" y="26"/>
                      <a:pt x="21" y="34"/>
                      <a:pt x="7" y="48"/>
                    </a:cubicBezTo>
                    <a:cubicBezTo>
                      <a:pt x="0" y="54"/>
                      <a:pt x="0" y="54"/>
                      <a:pt x="0" y="54"/>
                    </a:cubicBezTo>
                    <a:cubicBezTo>
                      <a:pt x="0" y="59"/>
                      <a:pt x="0" y="59"/>
                      <a:pt x="0" y="59"/>
                    </a:cubicBezTo>
                    <a:cubicBezTo>
                      <a:pt x="37" y="59"/>
                      <a:pt x="37" y="59"/>
                      <a:pt x="37" y="59"/>
                    </a:cubicBezTo>
                    <a:lnTo>
                      <a:pt x="3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08" name="Freeform 444"/>
              <p:cNvSpPr/>
              <p:nvPr/>
            </p:nvSpPr>
            <p:spPr bwMode="auto">
              <a:xfrm>
                <a:off x="3590375" y="4605795"/>
                <a:ext cx="24270" cy="39688"/>
              </a:xfrm>
              <a:custGeom>
                <a:avLst/>
                <a:gdLst>
                  <a:gd name="T0" fmla="*/ 36 w 36"/>
                  <a:gd name="T1" fmla="*/ 42 h 59"/>
                  <a:gd name="T2" fmla="*/ 23 w 36"/>
                  <a:gd name="T3" fmla="*/ 27 h 59"/>
                  <a:gd name="T4" fmla="*/ 23 w 36"/>
                  <a:gd name="T5" fmla="*/ 27 h 59"/>
                  <a:gd name="T6" fmla="*/ 34 w 36"/>
                  <a:gd name="T7" fmla="*/ 14 h 59"/>
                  <a:gd name="T8" fmla="*/ 17 w 36"/>
                  <a:gd name="T9" fmla="*/ 0 h 59"/>
                  <a:gd name="T10" fmla="*/ 2 w 36"/>
                  <a:gd name="T11" fmla="*/ 4 h 59"/>
                  <a:gd name="T12" fmla="*/ 4 w 36"/>
                  <a:gd name="T13" fmla="*/ 10 h 59"/>
                  <a:gd name="T14" fmla="*/ 16 w 36"/>
                  <a:gd name="T15" fmla="*/ 6 h 59"/>
                  <a:gd name="T16" fmla="*/ 26 w 36"/>
                  <a:gd name="T17" fmla="*/ 15 h 59"/>
                  <a:gd name="T18" fmla="*/ 13 w 36"/>
                  <a:gd name="T19" fmla="*/ 25 h 59"/>
                  <a:gd name="T20" fmla="*/ 9 w 36"/>
                  <a:gd name="T21" fmla="*/ 25 h 59"/>
                  <a:gd name="T22" fmla="*/ 9 w 36"/>
                  <a:gd name="T23" fmla="*/ 31 h 59"/>
                  <a:gd name="T24" fmla="*/ 13 w 36"/>
                  <a:gd name="T25" fmla="*/ 31 h 59"/>
                  <a:gd name="T26" fmla="*/ 28 w 36"/>
                  <a:gd name="T27" fmla="*/ 42 h 59"/>
                  <a:gd name="T28" fmla="*/ 15 w 36"/>
                  <a:gd name="T29" fmla="*/ 53 h 59"/>
                  <a:gd name="T30" fmla="*/ 2 w 36"/>
                  <a:gd name="T31" fmla="*/ 50 h 59"/>
                  <a:gd name="T32" fmla="*/ 0 w 36"/>
                  <a:gd name="T33" fmla="*/ 56 h 59"/>
                  <a:gd name="T34" fmla="*/ 15 w 36"/>
                  <a:gd name="T35" fmla="*/ 59 h 59"/>
                  <a:gd name="T36" fmla="*/ 36 w 36"/>
                  <a:gd name="T37"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9">
                    <a:moveTo>
                      <a:pt x="36" y="42"/>
                    </a:moveTo>
                    <a:cubicBezTo>
                      <a:pt x="36" y="34"/>
                      <a:pt x="30" y="29"/>
                      <a:pt x="23" y="27"/>
                    </a:cubicBezTo>
                    <a:cubicBezTo>
                      <a:pt x="23" y="27"/>
                      <a:pt x="23" y="27"/>
                      <a:pt x="23" y="27"/>
                    </a:cubicBezTo>
                    <a:cubicBezTo>
                      <a:pt x="30" y="25"/>
                      <a:pt x="34" y="20"/>
                      <a:pt x="34" y="14"/>
                    </a:cubicBezTo>
                    <a:cubicBezTo>
                      <a:pt x="34" y="7"/>
                      <a:pt x="29" y="0"/>
                      <a:pt x="17" y="0"/>
                    </a:cubicBezTo>
                    <a:cubicBezTo>
                      <a:pt x="11" y="0"/>
                      <a:pt x="5" y="2"/>
                      <a:pt x="2" y="4"/>
                    </a:cubicBezTo>
                    <a:cubicBezTo>
                      <a:pt x="4" y="10"/>
                      <a:pt x="4" y="10"/>
                      <a:pt x="4" y="10"/>
                    </a:cubicBezTo>
                    <a:cubicBezTo>
                      <a:pt x="7" y="8"/>
                      <a:pt x="11" y="6"/>
                      <a:pt x="16" y="6"/>
                    </a:cubicBezTo>
                    <a:cubicBezTo>
                      <a:pt x="23" y="6"/>
                      <a:pt x="26" y="10"/>
                      <a:pt x="26" y="15"/>
                    </a:cubicBezTo>
                    <a:cubicBezTo>
                      <a:pt x="26" y="22"/>
                      <a:pt x="19" y="25"/>
                      <a:pt x="13" y="25"/>
                    </a:cubicBezTo>
                    <a:cubicBezTo>
                      <a:pt x="9" y="25"/>
                      <a:pt x="9" y="25"/>
                      <a:pt x="9" y="25"/>
                    </a:cubicBezTo>
                    <a:cubicBezTo>
                      <a:pt x="9" y="31"/>
                      <a:pt x="9" y="31"/>
                      <a:pt x="9" y="31"/>
                    </a:cubicBezTo>
                    <a:cubicBezTo>
                      <a:pt x="13" y="31"/>
                      <a:pt x="13" y="31"/>
                      <a:pt x="13" y="31"/>
                    </a:cubicBezTo>
                    <a:cubicBezTo>
                      <a:pt x="21" y="31"/>
                      <a:pt x="28" y="34"/>
                      <a:pt x="28" y="42"/>
                    </a:cubicBezTo>
                    <a:cubicBezTo>
                      <a:pt x="28" y="47"/>
                      <a:pt x="25" y="53"/>
                      <a:pt x="15" y="53"/>
                    </a:cubicBezTo>
                    <a:cubicBezTo>
                      <a:pt x="10" y="53"/>
                      <a:pt x="5" y="51"/>
                      <a:pt x="2" y="50"/>
                    </a:cubicBezTo>
                    <a:cubicBezTo>
                      <a:pt x="0" y="56"/>
                      <a:pt x="0" y="56"/>
                      <a:pt x="0" y="56"/>
                    </a:cubicBezTo>
                    <a:cubicBezTo>
                      <a:pt x="3" y="57"/>
                      <a:pt x="9" y="59"/>
                      <a:pt x="15" y="59"/>
                    </a:cubicBezTo>
                    <a:cubicBezTo>
                      <a:pt x="29" y="59"/>
                      <a:pt x="36" y="51"/>
                      <a:pt x="3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09" name="Freeform 445"/>
              <p:cNvSpPr>
                <a:spLocks noEditPoints="1"/>
              </p:cNvSpPr>
              <p:nvPr/>
            </p:nvSpPr>
            <p:spPr bwMode="auto">
              <a:xfrm>
                <a:off x="3469027" y="4710869"/>
                <a:ext cx="26839" cy="40545"/>
              </a:xfrm>
              <a:custGeom>
                <a:avLst/>
                <a:gdLst>
                  <a:gd name="T0" fmla="*/ 23 w 40"/>
                  <a:gd name="T1" fmla="*/ 21 h 60"/>
                  <a:gd name="T2" fmla="*/ 9 w 40"/>
                  <a:gd name="T3" fmla="*/ 28 h 60"/>
                  <a:gd name="T4" fmla="*/ 8 w 40"/>
                  <a:gd name="T5" fmla="*/ 28 h 60"/>
                  <a:gd name="T6" fmla="*/ 28 w 40"/>
                  <a:gd name="T7" fmla="*/ 7 h 60"/>
                  <a:gd name="T8" fmla="*/ 34 w 40"/>
                  <a:gd name="T9" fmla="*/ 7 h 60"/>
                  <a:gd name="T10" fmla="*/ 34 w 40"/>
                  <a:gd name="T11" fmla="*/ 0 h 60"/>
                  <a:gd name="T12" fmla="*/ 29 w 40"/>
                  <a:gd name="T13" fmla="*/ 1 h 60"/>
                  <a:gd name="T14" fmla="*/ 10 w 40"/>
                  <a:gd name="T15" fmla="*/ 9 h 60"/>
                  <a:gd name="T16" fmla="*/ 0 w 40"/>
                  <a:gd name="T17" fmla="*/ 35 h 60"/>
                  <a:gd name="T18" fmla="*/ 21 w 40"/>
                  <a:gd name="T19" fmla="*/ 60 h 60"/>
                  <a:gd name="T20" fmla="*/ 40 w 40"/>
                  <a:gd name="T21" fmla="*/ 39 h 60"/>
                  <a:gd name="T22" fmla="*/ 23 w 40"/>
                  <a:gd name="T23" fmla="*/ 21 h 60"/>
                  <a:gd name="T24" fmla="*/ 21 w 40"/>
                  <a:gd name="T25" fmla="*/ 54 h 60"/>
                  <a:gd name="T26" fmla="*/ 8 w 40"/>
                  <a:gd name="T27" fmla="*/ 37 h 60"/>
                  <a:gd name="T28" fmla="*/ 9 w 40"/>
                  <a:gd name="T29" fmla="*/ 34 h 60"/>
                  <a:gd name="T30" fmla="*/ 20 w 40"/>
                  <a:gd name="T31" fmla="*/ 27 h 60"/>
                  <a:gd name="T32" fmla="*/ 32 w 40"/>
                  <a:gd name="T33" fmla="*/ 40 h 60"/>
                  <a:gd name="T34" fmla="*/ 21 w 40"/>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60">
                    <a:moveTo>
                      <a:pt x="23" y="21"/>
                    </a:moveTo>
                    <a:cubicBezTo>
                      <a:pt x="16" y="21"/>
                      <a:pt x="11" y="24"/>
                      <a:pt x="9" y="28"/>
                    </a:cubicBezTo>
                    <a:cubicBezTo>
                      <a:pt x="8" y="28"/>
                      <a:pt x="8" y="28"/>
                      <a:pt x="8" y="28"/>
                    </a:cubicBezTo>
                    <a:cubicBezTo>
                      <a:pt x="10" y="18"/>
                      <a:pt x="16" y="9"/>
                      <a:pt x="28" y="7"/>
                    </a:cubicBezTo>
                    <a:cubicBezTo>
                      <a:pt x="31" y="7"/>
                      <a:pt x="33" y="7"/>
                      <a:pt x="34" y="7"/>
                    </a:cubicBezTo>
                    <a:cubicBezTo>
                      <a:pt x="34" y="0"/>
                      <a:pt x="34" y="0"/>
                      <a:pt x="34" y="0"/>
                    </a:cubicBezTo>
                    <a:cubicBezTo>
                      <a:pt x="33" y="0"/>
                      <a:pt x="31" y="1"/>
                      <a:pt x="29" y="1"/>
                    </a:cubicBezTo>
                    <a:cubicBezTo>
                      <a:pt x="21" y="2"/>
                      <a:pt x="15" y="5"/>
                      <a:pt x="10" y="9"/>
                    </a:cubicBezTo>
                    <a:cubicBezTo>
                      <a:pt x="5" y="15"/>
                      <a:pt x="0" y="24"/>
                      <a:pt x="0" y="35"/>
                    </a:cubicBezTo>
                    <a:cubicBezTo>
                      <a:pt x="0" y="50"/>
                      <a:pt x="9" y="60"/>
                      <a:pt x="21" y="60"/>
                    </a:cubicBezTo>
                    <a:cubicBezTo>
                      <a:pt x="33" y="60"/>
                      <a:pt x="40" y="50"/>
                      <a:pt x="40" y="39"/>
                    </a:cubicBezTo>
                    <a:cubicBezTo>
                      <a:pt x="40" y="28"/>
                      <a:pt x="33" y="21"/>
                      <a:pt x="23" y="21"/>
                    </a:cubicBezTo>
                    <a:close/>
                    <a:moveTo>
                      <a:pt x="21" y="54"/>
                    </a:moveTo>
                    <a:cubicBezTo>
                      <a:pt x="13" y="54"/>
                      <a:pt x="8" y="47"/>
                      <a:pt x="8" y="37"/>
                    </a:cubicBezTo>
                    <a:cubicBezTo>
                      <a:pt x="8" y="36"/>
                      <a:pt x="9" y="35"/>
                      <a:pt x="9" y="34"/>
                    </a:cubicBezTo>
                    <a:cubicBezTo>
                      <a:pt x="11" y="30"/>
                      <a:pt x="15" y="27"/>
                      <a:pt x="20" y="27"/>
                    </a:cubicBezTo>
                    <a:cubicBezTo>
                      <a:pt x="27" y="27"/>
                      <a:pt x="32" y="32"/>
                      <a:pt x="32" y="40"/>
                    </a:cubicBezTo>
                    <a:cubicBezTo>
                      <a:pt x="32" y="48"/>
                      <a:pt x="28" y="54"/>
                      <a:pt x="21"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0" name="Freeform 446"/>
              <p:cNvSpPr>
                <a:spLocks noEditPoints="1"/>
              </p:cNvSpPr>
              <p:nvPr/>
            </p:nvSpPr>
            <p:spPr bwMode="auto">
              <a:xfrm>
                <a:off x="3339398" y="4606366"/>
                <a:ext cx="25697" cy="39974"/>
              </a:xfrm>
              <a:custGeom>
                <a:avLst/>
                <a:gdLst>
                  <a:gd name="T0" fmla="*/ 19 w 38"/>
                  <a:gd name="T1" fmla="*/ 0 h 59"/>
                  <a:gd name="T2" fmla="*/ 0 w 38"/>
                  <a:gd name="T3" fmla="*/ 20 h 59"/>
                  <a:gd name="T4" fmla="*/ 17 w 38"/>
                  <a:gd name="T5" fmla="*/ 38 h 59"/>
                  <a:gd name="T6" fmla="*/ 30 w 38"/>
                  <a:gd name="T7" fmla="*/ 32 h 59"/>
                  <a:gd name="T8" fmla="*/ 30 w 38"/>
                  <a:gd name="T9" fmla="*/ 32 h 59"/>
                  <a:gd name="T10" fmla="*/ 23 w 38"/>
                  <a:gd name="T11" fmla="*/ 47 h 59"/>
                  <a:gd name="T12" fmla="*/ 11 w 38"/>
                  <a:gd name="T13" fmla="*/ 53 h 59"/>
                  <a:gd name="T14" fmla="*/ 5 w 38"/>
                  <a:gd name="T15" fmla="*/ 53 h 59"/>
                  <a:gd name="T16" fmla="*/ 5 w 38"/>
                  <a:gd name="T17" fmla="*/ 59 h 59"/>
                  <a:gd name="T18" fmla="*/ 12 w 38"/>
                  <a:gd name="T19" fmla="*/ 59 h 59"/>
                  <a:gd name="T20" fmla="*/ 28 w 38"/>
                  <a:gd name="T21" fmla="*/ 51 h 59"/>
                  <a:gd name="T22" fmla="*/ 38 w 38"/>
                  <a:gd name="T23" fmla="*/ 24 h 59"/>
                  <a:gd name="T24" fmla="*/ 19 w 38"/>
                  <a:gd name="T25" fmla="*/ 0 h 59"/>
                  <a:gd name="T26" fmla="*/ 30 w 38"/>
                  <a:gd name="T27" fmla="*/ 26 h 59"/>
                  <a:gd name="T28" fmla="*/ 18 w 38"/>
                  <a:gd name="T29" fmla="*/ 32 h 59"/>
                  <a:gd name="T30" fmla="*/ 7 w 38"/>
                  <a:gd name="T31" fmla="*/ 20 h 59"/>
                  <a:gd name="T32" fmla="*/ 19 w 38"/>
                  <a:gd name="T33" fmla="*/ 6 h 59"/>
                  <a:gd name="T34" fmla="*/ 30 w 38"/>
                  <a:gd name="T35" fmla="*/ 23 h 59"/>
                  <a:gd name="T36" fmla="*/ 30 w 38"/>
                  <a:gd name="T37"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9">
                    <a:moveTo>
                      <a:pt x="19" y="0"/>
                    </a:moveTo>
                    <a:cubicBezTo>
                      <a:pt x="8" y="0"/>
                      <a:pt x="0" y="10"/>
                      <a:pt x="0" y="20"/>
                    </a:cubicBezTo>
                    <a:cubicBezTo>
                      <a:pt x="0" y="30"/>
                      <a:pt x="6" y="38"/>
                      <a:pt x="17" y="38"/>
                    </a:cubicBezTo>
                    <a:cubicBezTo>
                      <a:pt x="22" y="38"/>
                      <a:pt x="27" y="36"/>
                      <a:pt x="30" y="32"/>
                    </a:cubicBezTo>
                    <a:cubicBezTo>
                      <a:pt x="30" y="32"/>
                      <a:pt x="30" y="32"/>
                      <a:pt x="30" y="32"/>
                    </a:cubicBezTo>
                    <a:cubicBezTo>
                      <a:pt x="29" y="39"/>
                      <a:pt x="27" y="44"/>
                      <a:pt x="23" y="47"/>
                    </a:cubicBezTo>
                    <a:cubicBezTo>
                      <a:pt x="20" y="50"/>
                      <a:pt x="15" y="52"/>
                      <a:pt x="11" y="53"/>
                    </a:cubicBezTo>
                    <a:cubicBezTo>
                      <a:pt x="8" y="53"/>
                      <a:pt x="6" y="53"/>
                      <a:pt x="5" y="53"/>
                    </a:cubicBezTo>
                    <a:cubicBezTo>
                      <a:pt x="5" y="59"/>
                      <a:pt x="5" y="59"/>
                      <a:pt x="5" y="59"/>
                    </a:cubicBezTo>
                    <a:cubicBezTo>
                      <a:pt x="6" y="59"/>
                      <a:pt x="9" y="59"/>
                      <a:pt x="12" y="59"/>
                    </a:cubicBezTo>
                    <a:cubicBezTo>
                      <a:pt x="18" y="58"/>
                      <a:pt x="24" y="56"/>
                      <a:pt x="28" y="51"/>
                    </a:cubicBezTo>
                    <a:cubicBezTo>
                      <a:pt x="34" y="46"/>
                      <a:pt x="38" y="37"/>
                      <a:pt x="38" y="24"/>
                    </a:cubicBezTo>
                    <a:cubicBezTo>
                      <a:pt x="38" y="9"/>
                      <a:pt x="31" y="0"/>
                      <a:pt x="19" y="0"/>
                    </a:cubicBezTo>
                    <a:close/>
                    <a:moveTo>
                      <a:pt x="30" y="26"/>
                    </a:moveTo>
                    <a:cubicBezTo>
                      <a:pt x="28" y="30"/>
                      <a:pt x="24" y="32"/>
                      <a:pt x="18" y="32"/>
                    </a:cubicBezTo>
                    <a:cubicBezTo>
                      <a:pt x="12" y="32"/>
                      <a:pt x="7" y="27"/>
                      <a:pt x="7" y="20"/>
                    </a:cubicBezTo>
                    <a:cubicBezTo>
                      <a:pt x="7" y="12"/>
                      <a:pt x="12" y="6"/>
                      <a:pt x="19" y="6"/>
                    </a:cubicBezTo>
                    <a:cubicBezTo>
                      <a:pt x="27" y="6"/>
                      <a:pt x="30" y="13"/>
                      <a:pt x="30" y="23"/>
                    </a:cubicBezTo>
                    <a:cubicBezTo>
                      <a:pt x="30" y="25"/>
                      <a:pt x="30" y="25"/>
                      <a:pt x="3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1" name="Oval 447"/>
              <p:cNvSpPr>
                <a:spLocks noChangeArrowheads="1"/>
              </p:cNvSpPr>
              <p:nvPr/>
            </p:nvSpPr>
            <p:spPr bwMode="auto">
              <a:xfrm>
                <a:off x="3388794" y="4539553"/>
                <a:ext cx="18845"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2" name="Oval 448"/>
              <p:cNvSpPr>
                <a:spLocks noChangeArrowheads="1"/>
              </p:cNvSpPr>
              <p:nvPr/>
            </p:nvSpPr>
            <p:spPr bwMode="auto">
              <a:xfrm>
                <a:off x="3552686" y="4539553"/>
                <a:ext cx="19416"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3" name="Oval 449"/>
              <p:cNvSpPr>
                <a:spLocks noChangeArrowheads="1"/>
              </p:cNvSpPr>
              <p:nvPr/>
            </p:nvSpPr>
            <p:spPr bwMode="auto">
              <a:xfrm>
                <a:off x="3552686" y="4695450"/>
                <a:ext cx="19416"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4" name="Freeform 450"/>
              <p:cNvSpPr/>
              <p:nvPr/>
            </p:nvSpPr>
            <p:spPr bwMode="auto">
              <a:xfrm>
                <a:off x="3085851" y="4650337"/>
                <a:ext cx="211860" cy="97650"/>
              </a:xfrm>
              <a:custGeom>
                <a:avLst/>
                <a:gdLst>
                  <a:gd name="T0" fmla="*/ 92 w 314"/>
                  <a:gd name="T1" fmla="*/ 51 h 145"/>
                  <a:gd name="T2" fmla="*/ 92 w 314"/>
                  <a:gd name="T3" fmla="*/ 0 h 145"/>
                  <a:gd name="T4" fmla="*/ 0 w 314"/>
                  <a:gd name="T5" fmla="*/ 71 h 145"/>
                  <a:gd name="T6" fmla="*/ 92 w 314"/>
                  <a:gd name="T7" fmla="*/ 145 h 145"/>
                  <a:gd name="T8" fmla="*/ 92 w 314"/>
                  <a:gd name="T9" fmla="*/ 94 h 145"/>
                  <a:gd name="T10" fmla="*/ 314 w 314"/>
                  <a:gd name="T11" fmla="*/ 94 h 145"/>
                  <a:gd name="T12" fmla="*/ 297 w 314"/>
                  <a:gd name="T13" fmla="*/ 51 h 145"/>
                  <a:gd name="T14" fmla="*/ 92 w 314"/>
                  <a:gd name="T15" fmla="*/ 5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5">
                    <a:moveTo>
                      <a:pt x="92" y="51"/>
                    </a:moveTo>
                    <a:cubicBezTo>
                      <a:pt x="92" y="0"/>
                      <a:pt x="92" y="0"/>
                      <a:pt x="92" y="0"/>
                    </a:cubicBezTo>
                    <a:cubicBezTo>
                      <a:pt x="0" y="71"/>
                      <a:pt x="0" y="71"/>
                      <a:pt x="0" y="71"/>
                    </a:cubicBezTo>
                    <a:cubicBezTo>
                      <a:pt x="92" y="145"/>
                      <a:pt x="92" y="145"/>
                      <a:pt x="92" y="145"/>
                    </a:cubicBezTo>
                    <a:cubicBezTo>
                      <a:pt x="92" y="94"/>
                      <a:pt x="92" y="94"/>
                      <a:pt x="92" y="94"/>
                    </a:cubicBezTo>
                    <a:cubicBezTo>
                      <a:pt x="314" y="94"/>
                      <a:pt x="314" y="94"/>
                      <a:pt x="314" y="94"/>
                    </a:cubicBezTo>
                    <a:cubicBezTo>
                      <a:pt x="308" y="80"/>
                      <a:pt x="302" y="66"/>
                      <a:pt x="297" y="51"/>
                    </a:cubicBezTo>
                    <a:lnTo>
                      <a:pt x="92"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5" name="Oval 451"/>
              <p:cNvSpPr>
                <a:spLocks noChangeArrowheads="1"/>
              </p:cNvSpPr>
              <p:nvPr/>
            </p:nvSpPr>
            <p:spPr bwMode="auto">
              <a:xfrm>
                <a:off x="3388794" y="4696021"/>
                <a:ext cx="18845"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6" name="Freeform 452"/>
              <p:cNvSpPr/>
              <p:nvPr/>
            </p:nvSpPr>
            <p:spPr bwMode="auto">
              <a:xfrm>
                <a:off x="3698304" y="4718292"/>
                <a:ext cx="35120" cy="60246"/>
              </a:xfrm>
              <a:custGeom>
                <a:avLst/>
                <a:gdLst>
                  <a:gd name="T0" fmla="*/ 0 w 52"/>
                  <a:gd name="T1" fmla="*/ 0 h 89"/>
                  <a:gd name="T2" fmla="*/ 0 w 52"/>
                  <a:gd name="T3" fmla="*/ 78 h 89"/>
                  <a:gd name="T4" fmla="*/ 26 w 52"/>
                  <a:gd name="T5" fmla="*/ 89 h 89"/>
                  <a:gd name="T6" fmla="*/ 52 w 52"/>
                  <a:gd name="T7" fmla="*/ 78 h 89"/>
                  <a:gd name="T8" fmla="*/ 52 w 52"/>
                  <a:gd name="T9" fmla="*/ 0 h 89"/>
                  <a:gd name="T10" fmla="*/ 26 w 52"/>
                  <a:gd name="T11" fmla="*/ 6 h 89"/>
                  <a:gd name="T12" fmla="*/ 0 w 52"/>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0" y="0"/>
                    </a:moveTo>
                    <a:cubicBezTo>
                      <a:pt x="0" y="78"/>
                      <a:pt x="0" y="78"/>
                      <a:pt x="0" y="78"/>
                    </a:cubicBezTo>
                    <a:cubicBezTo>
                      <a:pt x="0" y="84"/>
                      <a:pt x="11" y="89"/>
                      <a:pt x="26" y="89"/>
                    </a:cubicBezTo>
                    <a:cubicBezTo>
                      <a:pt x="40" y="89"/>
                      <a:pt x="52" y="84"/>
                      <a:pt x="52" y="78"/>
                    </a:cubicBezTo>
                    <a:cubicBezTo>
                      <a:pt x="52" y="0"/>
                      <a:pt x="52" y="0"/>
                      <a:pt x="52" y="0"/>
                    </a:cubicBezTo>
                    <a:cubicBezTo>
                      <a:pt x="46" y="4"/>
                      <a:pt x="35" y="6"/>
                      <a:pt x="26" y="6"/>
                    </a:cubicBezTo>
                    <a:cubicBezTo>
                      <a:pt x="16" y="6"/>
                      <a:pt x="5"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7" name="Oval 453"/>
              <p:cNvSpPr>
                <a:spLocks noChangeArrowheads="1"/>
              </p:cNvSpPr>
              <p:nvPr/>
            </p:nvSpPr>
            <p:spPr bwMode="auto">
              <a:xfrm>
                <a:off x="3698304" y="47048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8" name="Freeform 454"/>
              <p:cNvSpPr/>
              <p:nvPr/>
            </p:nvSpPr>
            <p:spPr bwMode="auto">
              <a:xfrm>
                <a:off x="3748271" y="4695450"/>
                <a:ext cx="35120" cy="83088"/>
              </a:xfrm>
              <a:custGeom>
                <a:avLst/>
                <a:gdLst>
                  <a:gd name="T0" fmla="*/ 0 w 52"/>
                  <a:gd name="T1" fmla="*/ 0 h 123"/>
                  <a:gd name="T2" fmla="*/ 0 w 52"/>
                  <a:gd name="T3" fmla="*/ 110 h 123"/>
                  <a:gd name="T4" fmla="*/ 0 w 52"/>
                  <a:gd name="T5" fmla="*/ 112 h 123"/>
                  <a:gd name="T6" fmla="*/ 26 w 52"/>
                  <a:gd name="T7" fmla="*/ 123 h 123"/>
                  <a:gd name="T8" fmla="*/ 52 w 52"/>
                  <a:gd name="T9" fmla="*/ 112 h 123"/>
                  <a:gd name="T10" fmla="*/ 52 w 52"/>
                  <a:gd name="T11" fmla="*/ 112 h 123"/>
                  <a:gd name="T12" fmla="*/ 52 w 52"/>
                  <a:gd name="T13" fmla="*/ 0 h 123"/>
                  <a:gd name="T14" fmla="*/ 26 w 52"/>
                  <a:gd name="T15" fmla="*/ 6 h 123"/>
                  <a:gd name="T16" fmla="*/ 0 w 52"/>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3">
                    <a:moveTo>
                      <a:pt x="0" y="0"/>
                    </a:moveTo>
                    <a:cubicBezTo>
                      <a:pt x="0" y="110"/>
                      <a:pt x="0" y="110"/>
                      <a:pt x="0" y="110"/>
                    </a:cubicBezTo>
                    <a:cubicBezTo>
                      <a:pt x="0" y="111"/>
                      <a:pt x="0" y="111"/>
                      <a:pt x="0" y="112"/>
                    </a:cubicBezTo>
                    <a:cubicBezTo>
                      <a:pt x="0" y="118"/>
                      <a:pt x="11" y="123"/>
                      <a:pt x="26" y="123"/>
                    </a:cubicBezTo>
                    <a:cubicBezTo>
                      <a:pt x="40" y="123"/>
                      <a:pt x="52" y="118"/>
                      <a:pt x="52" y="112"/>
                    </a:cubicBezTo>
                    <a:cubicBezTo>
                      <a:pt x="52" y="112"/>
                      <a:pt x="52" y="112"/>
                      <a:pt x="52" y="112"/>
                    </a:cubicBezTo>
                    <a:cubicBezTo>
                      <a:pt x="52" y="0"/>
                      <a:pt x="52" y="0"/>
                      <a:pt x="52" y="0"/>
                    </a:cubicBezTo>
                    <a:cubicBezTo>
                      <a:pt x="46" y="4"/>
                      <a:pt x="36" y="6"/>
                      <a:pt x="26" y="6"/>
                    </a:cubicBezTo>
                    <a:cubicBezTo>
                      <a:pt x="16" y="6"/>
                      <a:pt x="6"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19" name="Oval 455"/>
              <p:cNvSpPr>
                <a:spLocks noChangeArrowheads="1"/>
              </p:cNvSpPr>
              <p:nvPr/>
            </p:nvSpPr>
            <p:spPr bwMode="auto">
              <a:xfrm>
                <a:off x="3748271" y="4682030"/>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0" name="Freeform 456"/>
              <p:cNvSpPr/>
              <p:nvPr/>
            </p:nvSpPr>
            <p:spPr bwMode="auto">
              <a:xfrm>
                <a:off x="3797667" y="4644912"/>
                <a:ext cx="35691" cy="133626"/>
              </a:xfrm>
              <a:custGeom>
                <a:avLst/>
                <a:gdLst>
                  <a:gd name="T0" fmla="*/ 0 w 53"/>
                  <a:gd name="T1" fmla="*/ 0 h 198"/>
                  <a:gd name="T2" fmla="*/ 0 w 53"/>
                  <a:gd name="T3" fmla="*/ 187 h 198"/>
                  <a:gd name="T4" fmla="*/ 26 w 53"/>
                  <a:gd name="T5" fmla="*/ 198 h 198"/>
                  <a:gd name="T6" fmla="*/ 53 w 53"/>
                  <a:gd name="T7" fmla="*/ 187 h 198"/>
                  <a:gd name="T8" fmla="*/ 53 w 53"/>
                  <a:gd name="T9" fmla="*/ 0 h 198"/>
                  <a:gd name="T10" fmla="*/ 26 w 53"/>
                  <a:gd name="T11" fmla="*/ 7 h 198"/>
                  <a:gd name="T12" fmla="*/ 0 w 53"/>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53" h="198">
                    <a:moveTo>
                      <a:pt x="0" y="0"/>
                    </a:moveTo>
                    <a:cubicBezTo>
                      <a:pt x="0" y="187"/>
                      <a:pt x="0" y="187"/>
                      <a:pt x="0" y="187"/>
                    </a:cubicBezTo>
                    <a:cubicBezTo>
                      <a:pt x="0" y="193"/>
                      <a:pt x="12" y="198"/>
                      <a:pt x="26" y="198"/>
                    </a:cubicBezTo>
                    <a:cubicBezTo>
                      <a:pt x="41" y="198"/>
                      <a:pt x="53" y="193"/>
                      <a:pt x="53" y="187"/>
                    </a:cubicBezTo>
                    <a:cubicBezTo>
                      <a:pt x="53" y="0"/>
                      <a:pt x="53" y="0"/>
                      <a:pt x="53" y="0"/>
                    </a:cubicBezTo>
                    <a:cubicBezTo>
                      <a:pt x="47" y="5"/>
                      <a:pt x="36" y="7"/>
                      <a:pt x="26" y="7"/>
                    </a:cubicBezTo>
                    <a:cubicBezTo>
                      <a:pt x="17" y="7"/>
                      <a:pt x="6"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1" name="Oval 457"/>
              <p:cNvSpPr>
                <a:spLocks noChangeArrowheads="1"/>
              </p:cNvSpPr>
              <p:nvPr/>
            </p:nvSpPr>
            <p:spPr bwMode="auto">
              <a:xfrm>
                <a:off x="3797667" y="4631492"/>
                <a:ext cx="35691"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2" name="Freeform 458"/>
              <p:cNvSpPr/>
              <p:nvPr/>
            </p:nvSpPr>
            <p:spPr bwMode="auto">
              <a:xfrm>
                <a:off x="3222047" y="4588093"/>
                <a:ext cx="35120" cy="60246"/>
              </a:xfrm>
              <a:custGeom>
                <a:avLst/>
                <a:gdLst>
                  <a:gd name="T0" fmla="*/ 26 w 52"/>
                  <a:gd name="T1" fmla="*/ 89 h 89"/>
                  <a:gd name="T2" fmla="*/ 52 w 52"/>
                  <a:gd name="T3" fmla="*/ 78 h 89"/>
                  <a:gd name="T4" fmla="*/ 52 w 52"/>
                  <a:gd name="T5" fmla="*/ 0 h 89"/>
                  <a:gd name="T6" fmla="*/ 26 w 52"/>
                  <a:gd name="T7" fmla="*/ 6 h 89"/>
                  <a:gd name="T8" fmla="*/ 0 w 52"/>
                  <a:gd name="T9" fmla="*/ 0 h 89"/>
                  <a:gd name="T10" fmla="*/ 0 w 52"/>
                  <a:gd name="T11" fmla="*/ 78 h 89"/>
                  <a:gd name="T12" fmla="*/ 26 w 5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26" y="89"/>
                    </a:moveTo>
                    <a:cubicBezTo>
                      <a:pt x="40" y="89"/>
                      <a:pt x="52" y="84"/>
                      <a:pt x="52" y="78"/>
                    </a:cubicBezTo>
                    <a:cubicBezTo>
                      <a:pt x="52" y="0"/>
                      <a:pt x="52" y="0"/>
                      <a:pt x="52" y="0"/>
                    </a:cubicBezTo>
                    <a:cubicBezTo>
                      <a:pt x="46" y="4"/>
                      <a:pt x="36" y="6"/>
                      <a:pt x="26" y="6"/>
                    </a:cubicBezTo>
                    <a:cubicBezTo>
                      <a:pt x="16" y="6"/>
                      <a:pt x="6" y="4"/>
                      <a:pt x="0" y="0"/>
                    </a:cubicBezTo>
                    <a:cubicBezTo>
                      <a:pt x="0" y="78"/>
                      <a:pt x="0" y="78"/>
                      <a:pt x="0" y="78"/>
                    </a:cubicBezTo>
                    <a:cubicBezTo>
                      <a:pt x="0" y="84"/>
                      <a:pt x="11" y="89"/>
                      <a:pt x="26"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3" name="Oval 459"/>
              <p:cNvSpPr>
                <a:spLocks noChangeArrowheads="1"/>
              </p:cNvSpPr>
              <p:nvPr/>
            </p:nvSpPr>
            <p:spPr bwMode="auto">
              <a:xfrm>
                <a:off x="3222047" y="45746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4" name="Freeform 460"/>
              <p:cNvSpPr/>
              <p:nvPr/>
            </p:nvSpPr>
            <p:spPr bwMode="auto">
              <a:xfrm>
                <a:off x="3171509" y="4565250"/>
                <a:ext cx="35691" cy="83088"/>
              </a:xfrm>
              <a:custGeom>
                <a:avLst/>
                <a:gdLst>
                  <a:gd name="T0" fmla="*/ 26 w 53"/>
                  <a:gd name="T1" fmla="*/ 123 h 123"/>
                  <a:gd name="T2" fmla="*/ 53 w 53"/>
                  <a:gd name="T3" fmla="*/ 112 h 123"/>
                  <a:gd name="T4" fmla="*/ 52 w 53"/>
                  <a:gd name="T5" fmla="*/ 110 h 123"/>
                  <a:gd name="T6" fmla="*/ 52 w 53"/>
                  <a:gd name="T7" fmla="*/ 0 h 123"/>
                  <a:gd name="T8" fmla="*/ 26 w 53"/>
                  <a:gd name="T9" fmla="*/ 6 h 123"/>
                  <a:gd name="T10" fmla="*/ 0 w 53"/>
                  <a:gd name="T11" fmla="*/ 0 h 123"/>
                  <a:gd name="T12" fmla="*/ 0 w 53"/>
                  <a:gd name="T13" fmla="*/ 112 h 123"/>
                  <a:gd name="T14" fmla="*/ 0 w 53"/>
                  <a:gd name="T15" fmla="*/ 112 h 123"/>
                  <a:gd name="T16" fmla="*/ 26 w 53"/>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23">
                    <a:moveTo>
                      <a:pt x="26" y="123"/>
                    </a:moveTo>
                    <a:cubicBezTo>
                      <a:pt x="41" y="123"/>
                      <a:pt x="53" y="118"/>
                      <a:pt x="53" y="112"/>
                    </a:cubicBezTo>
                    <a:cubicBezTo>
                      <a:pt x="53" y="111"/>
                      <a:pt x="52" y="111"/>
                      <a:pt x="52" y="110"/>
                    </a:cubicBezTo>
                    <a:cubicBezTo>
                      <a:pt x="52" y="0"/>
                      <a:pt x="52" y="0"/>
                      <a:pt x="52" y="0"/>
                    </a:cubicBezTo>
                    <a:cubicBezTo>
                      <a:pt x="46" y="4"/>
                      <a:pt x="36" y="6"/>
                      <a:pt x="26" y="6"/>
                    </a:cubicBezTo>
                    <a:cubicBezTo>
                      <a:pt x="16" y="6"/>
                      <a:pt x="6" y="4"/>
                      <a:pt x="0" y="0"/>
                    </a:cubicBezTo>
                    <a:cubicBezTo>
                      <a:pt x="0" y="112"/>
                      <a:pt x="0" y="112"/>
                      <a:pt x="0" y="112"/>
                    </a:cubicBezTo>
                    <a:cubicBezTo>
                      <a:pt x="0" y="112"/>
                      <a:pt x="0" y="112"/>
                      <a:pt x="0" y="112"/>
                    </a:cubicBezTo>
                    <a:cubicBezTo>
                      <a:pt x="0" y="118"/>
                      <a:pt x="12" y="123"/>
                      <a:pt x="26"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5" name="Oval 461"/>
              <p:cNvSpPr>
                <a:spLocks noChangeArrowheads="1"/>
              </p:cNvSpPr>
              <p:nvPr/>
            </p:nvSpPr>
            <p:spPr bwMode="auto">
              <a:xfrm>
                <a:off x="3171509" y="4551831"/>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6" name="Freeform 462"/>
              <p:cNvSpPr/>
              <p:nvPr/>
            </p:nvSpPr>
            <p:spPr bwMode="auto">
              <a:xfrm>
                <a:off x="3122113" y="4514712"/>
                <a:ext cx="35120" cy="133626"/>
              </a:xfrm>
              <a:custGeom>
                <a:avLst/>
                <a:gdLst>
                  <a:gd name="T0" fmla="*/ 26 w 52"/>
                  <a:gd name="T1" fmla="*/ 198 h 198"/>
                  <a:gd name="T2" fmla="*/ 52 w 52"/>
                  <a:gd name="T3" fmla="*/ 187 h 198"/>
                  <a:gd name="T4" fmla="*/ 52 w 52"/>
                  <a:gd name="T5" fmla="*/ 0 h 198"/>
                  <a:gd name="T6" fmla="*/ 26 w 52"/>
                  <a:gd name="T7" fmla="*/ 7 h 198"/>
                  <a:gd name="T8" fmla="*/ 0 w 52"/>
                  <a:gd name="T9" fmla="*/ 0 h 198"/>
                  <a:gd name="T10" fmla="*/ 0 w 52"/>
                  <a:gd name="T11" fmla="*/ 187 h 198"/>
                  <a:gd name="T12" fmla="*/ 26 w 52"/>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52" h="198">
                    <a:moveTo>
                      <a:pt x="26" y="198"/>
                    </a:moveTo>
                    <a:cubicBezTo>
                      <a:pt x="40" y="198"/>
                      <a:pt x="52" y="193"/>
                      <a:pt x="52" y="187"/>
                    </a:cubicBezTo>
                    <a:cubicBezTo>
                      <a:pt x="52" y="0"/>
                      <a:pt x="52" y="0"/>
                      <a:pt x="52" y="0"/>
                    </a:cubicBezTo>
                    <a:cubicBezTo>
                      <a:pt x="46" y="5"/>
                      <a:pt x="36" y="7"/>
                      <a:pt x="26" y="7"/>
                    </a:cubicBezTo>
                    <a:cubicBezTo>
                      <a:pt x="16" y="7"/>
                      <a:pt x="6" y="5"/>
                      <a:pt x="0" y="0"/>
                    </a:cubicBezTo>
                    <a:cubicBezTo>
                      <a:pt x="0" y="187"/>
                      <a:pt x="0" y="187"/>
                      <a:pt x="0" y="187"/>
                    </a:cubicBezTo>
                    <a:cubicBezTo>
                      <a:pt x="0" y="193"/>
                      <a:pt x="11" y="198"/>
                      <a:pt x="26"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7" name="Oval 463"/>
              <p:cNvSpPr>
                <a:spLocks noChangeArrowheads="1"/>
              </p:cNvSpPr>
              <p:nvPr/>
            </p:nvSpPr>
            <p:spPr bwMode="auto">
              <a:xfrm>
                <a:off x="3122113" y="4501293"/>
                <a:ext cx="35120"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8" name="Freeform 464"/>
              <p:cNvSpPr>
                <a:spLocks noEditPoints="1"/>
              </p:cNvSpPr>
              <p:nvPr/>
            </p:nvSpPr>
            <p:spPr bwMode="auto">
              <a:xfrm>
                <a:off x="3156661" y="4726572"/>
                <a:ext cx="115352" cy="115923"/>
              </a:xfrm>
              <a:custGeom>
                <a:avLst/>
                <a:gdLst>
                  <a:gd name="T0" fmla="*/ 85 w 171"/>
                  <a:gd name="T1" fmla="*/ 0 h 172"/>
                  <a:gd name="T2" fmla="*/ 0 w 171"/>
                  <a:gd name="T3" fmla="*/ 86 h 172"/>
                  <a:gd name="T4" fmla="*/ 85 w 171"/>
                  <a:gd name="T5" fmla="*/ 172 h 172"/>
                  <a:gd name="T6" fmla="*/ 171 w 171"/>
                  <a:gd name="T7" fmla="*/ 86 h 172"/>
                  <a:gd name="T8" fmla="*/ 85 w 171"/>
                  <a:gd name="T9" fmla="*/ 0 h 172"/>
                  <a:gd name="T10" fmla="*/ 85 w 171"/>
                  <a:gd name="T11" fmla="*/ 151 h 172"/>
                  <a:gd name="T12" fmla="*/ 21 w 171"/>
                  <a:gd name="T13" fmla="*/ 86 h 172"/>
                  <a:gd name="T14" fmla="*/ 85 w 171"/>
                  <a:gd name="T15" fmla="*/ 21 h 172"/>
                  <a:gd name="T16" fmla="*/ 150 w 171"/>
                  <a:gd name="T17" fmla="*/ 86 h 172"/>
                  <a:gd name="T18" fmla="*/ 85 w 171"/>
                  <a:gd name="T19" fmla="*/ 1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85" y="0"/>
                    </a:moveTo>
                    <a:cubicBezTo>
                      <a:pt x="38" y="0"/>
                      <a:pt x="0" y="39"/>
                      <a:pt x="0" y="86"/>
                    </a:cubicBezTo>
                    <a:cubicBezTo>
                      <a:pt x="0" y="133"/>
                      <a:pt x="38" y="172"/>
                      <a:pt x="85" y="172"/>
                    </a:cubicBezTo>
                    <a:cubicBezTo>
                      <a:pt x="132" y="172"/>
                      <a:pt x="171" y="133"/>
                      <a:pt x="171" y="86"/>
                    </a:cubicBezTo>
                    <a:cubicBezTo>
                      <a:pt x="171" y="39"/>
                      <a:pt x="132" y="0"/>
                      <a:pt x="85" y="0"/>
                    </a:cubicBezTo>
                    <a:close/>
                    <a:moveTo>
                      <a:pt x="85" y="151"/>
                    </a:moveTo>
                    <a:cubicBezTo>
                      <a:pt x="50" y="151"/>
                      <a:pt x="21" y="122"/>
                      <a:pt x="21" y="86"/>
                    </a:cubicBezTo>
                    <a:cubicBezTo>
                      <a:pt x="21" y="50"/>
                      <a:pt x="50" y="21"/>
                      <a:pt x="85" y="21"/>
                    </a:cubicBezTo>
                    <a:cubicBezTo>
                      <a:pt x="121" y="21"/>
                      <a:pt x="150" y="50"/>
                      <a:pt x="150" y="86"/>
                    </a:cubicBezTo>
                    <a:cubicBezTo>
                      <a:pt x="150" y="122"/>
                      <a:pt x="121" y="151"/>
                      <a:pt x="85"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29" name="Freeform 465"/>
              <p:cNvSpPr/>
              <p:nvPr/>
            </p:nvSpPr>
            <p:spPr bwMode="auto">
              <a:xfrm>
                <a:off x="3196349" y="4752841"/>
                <a:ext cx="34549" cy="63387"/>
              </a:xfrm>
              <a:custGeom>
                <a:avLst/>
                <a:gdLst>
                  <a:gd name="T0" fmla="*/ 32 w 51"/>
                  <a:gd name="T1" fmla="*/ 39 h 94"/>
                  <a:gd name="T2" fmla="*/ 18 w 51"/>
                  <a:gd name="T3" fmla="*/ 30 h 94"/>
                  <a:gd name="T4" fmla="*/ 28 w 51"/>
                  <a:gd name="T5" fmla="*/ 23 h 94"/>
                  <a:gd name="T6" fmla="*/ 44 w 51"/>
                  <a:gd name="T7" fmla="*/ 27 h 94"/>
                  <a:gd name="T8" fmla="*/ 48 w 51"/>
                  <a:gd name="T9" fmla="*/ 14 h 94"/>
                  <a:gd name="T10" fmla="*/ 31 w 51"/>
                  <a:gd name="T11" fmla="*/ 10 h 94"/>
                  <a:gd name="T12" fmla="*/ 31 w 51"/>
                  <a:gd name="T13" fmla="*/ 0 h 94"/>
                  <a:gd name="T14" fmla="*/ 20 w 51"/>
                  <a:gd name="T15" fmla="*/ 0 h 94"/>
                  <a:gd name="T16" fmla="*/ 20 w 51"/>
                  <a:gd name="T17" fmla="*/ 11 h 94"/>
                  <a:gd name="T18" fmla="*/ 0 w 51"/>
                  <a:gd name="T19" fmla="*/ 32 h 94"/>
                  <a:gd name="T20" fmla="*/ 21 w 51"/>
                  <a:gd name="T21" fmla="*/ 53 h 94"/>
                  <a:gd name="T22" fmla="*/ 33 w 51"/>
                  <a:gd name="T23" fmla="*/ 62 h 94"/>
                  <a:gd name="T24" fmla="*/ 22 w 51"/>
                  <a:gd name="T25" fmla="*/ 70 h 94"/>
                  <a:gd name="T26" fmla="*/ 3 w 51"/>
                  <a:gd name="T27" fmla="*/ 65 h 94"/>
                  <a:gd name="T28" fmla="*/ 0 w 51"/>
                  <a:gd name="T29" fmla="*/ 78 h 94"/>
                  <a:gd name="T30" fmla="*/ 19 w 51"/>
                  <a:gd name="T31" fmla="*/ 83 h 94"/>
                  <a:gd name="T32" fmla="*/ 19 w 51"/>
                  <a:gd name="T33" fmla="*/ 94 h 94"/>
                  <a:gd name="T34" fmla="*/ 30 w 51"/>
                  <a:gd name="T35" fmla="*/ 94 h 94"/>
                  <a:gd name="T36" fmla="*/ 30 w 51"/>
                  <a:gd name="T37" fmla="*/ 82 h 94"/>
                  <a:gd name="T38" fmla="*/ 51 w 51"/>
                  <a:gd name="T39" fmla="*/ 61 h 94"/>
                  <a:gd name="T40" fmla="*/ 32 w 51"/>
                  <a:gd name="T41"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94">
                    <a:moveTo>
                      <a:pt x="32" y="39"/>
                    </a:moveTo>
                    <a:cubicBezTo>
                      <a:pt x="22" y="36"/>
                      <a:pt x="18" y="33"/>
                      <a:pt x="18" y="30"/>
                    </a:cubicBezTo>
                    <a:cubicBezTo>
                      <a:pt x="18" y="26"/>
                      <a:pt x="20" y="23"/>
                      <a:pt x="28" y="23"/>
                    </a:cubicBezTo>
                    <a:cubicBezTo>
                      <a:pt x="36" y="23"/>
                      <a:pt x="41" y="26"/>
                      <a:pt x="44" y="27"/>
                    </a:cubicBezTo>
                    <a:cubicBezTo>
                      <a:pt x="48" y="14"/>
                      <a:pt x="48" y="14"/>
                      <a:pt x="48" y="14"/>
                    </a:cubicBezTo>
                    <a:cubicBezTo>
                      <a:pt x="44" y="12"/>
                      <a:pt x="38" y="11"/>
                      <a:pt x="31" y="10"/>
                    </a:cubicBezTo>
                    <a:cubicBezTo>
                      <a:pt x="31" y="0"/>
                      <a:pt x="31" y="0"/>
                      <a:pt x="31" y="0"/>
                    </a:cubicBezTo>
                    <a:cubicBezTo>
                      <a:pt x="20" y="0"/>
                      <a:pt x="20" y="0"/>
                      <a:pt x="20" y="0"/>
                    </a:cubicBezTo>
                    <a:cubicBezTo>
                      <a:pt x="20" y="11"/>
                      <a:pt x="20" y="11"/>
                      <a:pt x="20" y="11"/>
                    </a:cubicBezTo>
                    <a:cubicBezTo>
                      <a:pt x="7" y="13"/>
                      <a:pt x="0" y="21"/>
                      <a:pt x="0" y="32"/>
                    </a:cubicBezTo>
                    <a:cubicBezTo>
                      <a:pt x="0" y="43"/>
                      <a:pt x="9" y="48"/>
                      <a:pt x="21" y="53"/>
                    </a:cubicBezTo>
                    <a:cubicBezTo>
                      <a:pt x="30" y="55"/>
                      <a:pt x="33" y="58"/>
                      <a:pt x="33" y="62"/>
                    </a:cubicBezTo>
                    <a:cubicBezTo>
                      <a:pt x="33" y="67"/>
                      <a:pt x="29" y="70"/>
                      <a:pt x="22" y="70"/>
                    </a:cubicBezTo>
                    <a:cubicBezTo>
                      <a:pt x="15" y="70"/>
                      <a:pt x="8" y="67"/>
                      <a:pt x="3" y="65"/>
                    </a:cubicBezTo>
                    <a:cubicBezTo>
                      <a:pt x="0" y="78"/>
                      <a:pt x="0" y="78"/>
                      <a:pt x="0" y="78"/>
                    </a:cubicBezTo>
                    <a:cubicBezTo>
                      <a:pt x="4" y="80"/>
                      <a:pt x="11" y="83"/>
                      <a:pt x="19" y="83"/>
                    </a:cubicBezTo>
                    <a:cubicBezTo>
                      <a:pt x="19" y="94"/>
                      <a:pt x="19" y="94"/>
                      <a:pt x="19" y="94"/>
                    </a:cubicBezTo>
                    <a:cubicBezTo>
                      <a:pt x="30" y="94"/>
                      <a:pt x="30" y="94"/>
                      <a:pt x="30" y="94"/>
                    </a:cubicBezTo>
                    <a:cubicBezTo>
                      <a:pt x="30" y="82"/>
                      <a:pt x="30" y="82"/>
                      <a:pt x="30" y="82"/>
                    </a:cubicBezTo>
                    <a:cubicBezTo>
                      <a:pt x="44" y="80"/>
                      <a:pt x="51" y="71"/>
                      <a:pt x="51" y="61"/>
                    </a:cubicBezTo>
                    <a:cubicBezTo>
                      <a:pt x="51" y="50"/>
                      <a:pt x="45" y="44"/>
                      <a:pt x="3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30" name="Freeform 466"/>
              <p:cNvSpPr>
                <a:spLocks noEditPoints="1"/>
              </p:cNvSpPr>
              <p:nvPr/>
            </p:nvSpPr>
            <p:spPr bwMode="auto">
              <a:xfrm>
                <a:off x="3679459" y="4418205"/>
                <a:ext cx="115352" cy="115352"/>
              </a:xfrm>
              <a:custGeom>
                <a:avLst/>
                <a:gdLst>
                  <a:gd name="T0" fmla="*/ 85 w 171"/>
                  <a:gd name="T1" fmla="*/ 171 h 171"/>
                  <a:gd name="T2" fmla="*/ 171 w 171"/>
                  <a:gd name="T3" fmla="*/ 85 h 171"/>
                  <a:gd name="T4" fmla="*/ 85 w 171"/>
                  <a:gd name="T5" fmla="*/ 0 h 171"/>
                  <a:gd name="T6" fmla="*/ 0 w 171"/>
                  <a:gd name="T7" fmla="*/ 85 h 171"/>
                  <a:gd name="T8" fmla="*/ 85 w 171"/>
                  <a:gd name="T9" fmla="*/ 171 h 171"/>
                  <a:gd name="T10" fmla="*/ 85 w 171"/>
                  <a:gd name="T11" fmla="*/ 20 h 171"/>
                  <a:gd name="T12" fmla="*/ 150 w 171"/>
                  <a:gd name="T13" fmla="*/ 85 h 171"/>
                  <a:gd name="T14" fmla="*/ 85 w 171"/>
                  <a:gd name="T15" fmla="*/ 151 h 171"/>
                  <a:gd name="T16" fmla="*/ 21 w 171"/>
                  <a:gd name="T17" fmla="*/ 85 h 171"/>
                  <a:gd name="T18" fmla="*/ 85 w 171"/>
                  <a:gd name="T19"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85" y="171"/>
                    </a:moveTo>
                    <a:cubicBezTo>
                      <a:pt x="132" y="171"/>
                      <a:pt x="171" y="133"/>
                      <a:pt x="171" y="85"/>
                    </a:cubicBezTo>
                    <a:cubicBezTo>
                      <a:pt x="171" y="38"/>
                      <a:pt x="132" y="0"/>
                      <a:pt x="85" y="0"/>
                    </a:cubicBezTo>
                    <a:cubicBezTo>
                      <a:pt x="38" y="0"/>
                      <a:pt x="0" y="38"/>
                      <a:pt x="0" y="85"/>
                    </a:cubicBezTo>
                    <a:cubicBezTo>
                      <a:pt x="0" y="133"/>
                      <a:pt x="38" y="171"/>
                      <a:pt x="85" y="171"/>
                    </a:cubicBezTo>
                    <a:close/>
                    <a:moveTo>
                      <a:pt x="85" y="20"/>
                    </a:moveTo>
                    <a:cubicBezTo>
                      <a:pt x="121" y="20"/>
                      <a:pt x="150" y="49"/>
                      <a:pt x="150" y="85"/>
                    </a:cubicBezTo>
                    <a:cubicBezTo>
                      <a:pt x="150" y="121"/>
                      <a:pt x="121" y="151"/>
                      <a:pt x="85" y="151"/>
                    </a:cubicBezTo>
                    <a:cubicBezTo>
                      <a:pt x="50" y="151"/>
                      <a:pt x="21" y="121"/>
                      <a:pt x="21" y="85"/>
                    </a:cubicBezTo>
                    <a:cubicBezTo>
                      <a:pt x="21" y="49"/>
                      <a:pt x="50" y="20"/>
                      <a:pt x="8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sp>
            <p:nvSpPr>
              <p:cNvPr id="231" name="Freeform 467"/>
              <p:cNvSpPr/>
              <p:nvPr/>
            </p:nvSpPr>
            <p:spPr bwMode="auto">
              <a:xfrm>
                <a:off x="3711153" y="4447043"/>
                <a:ext cx="41116" cy="58247"/>
              </a:xfrm>
              <a:custGeom>
                <a:avLst/>
                <a:gdLst>
                  <a:gd name="T0" fmla="*/ 50 w 61"/>
                  <a:gd name="T1" fmla="*/ 86 h 86"/>
                  <a:gd name="T2" fmla="*/ 59 w 61"/>
                  <a:gd name="T3" fmla="*/ 85 h 86"/>
                  <a:gd name="T4" fmla="*/ 61 w 61"/>
                  <a:gd name="T5" fmla="*/ 85 h 86"/>
                  <a:gd name="T6" fmla="*/ 61 w 61"/>
                  <a:gd name="T7" fmla="*/ 68 h 86"/>
                  <a:gd name="T8" fmla="*/ 57 w 61"/>
                  <a:gd name="T9" fmla="*/ 69 h 86"/>
                  <a:gd name="T10" fmla="*/ 50 w 61"/>
                  <a:gd name="T11" fmla="*/ 70 h 86"/>
                  <a:gd name="T12" fmla="*/ 26 w 61"/>
                  <a:gd name="T13" fmla="*/ 56 h 86"/>
                  <a:gd name="T14" fmla="*/ 37 w 61"/>
                  <a:gd name="T15" fmla="*/ 56 h 86"/>
                  <a:gd name="T16" fmla="*/ 37 w 61"/>
                  <a:gd name="T17" fmla="*/ 46 h 86"/>
                  <a:gd name="T18" fmla="*/ 23 w 61"/>
                  <a:gd name="T19" fmla="*/ 46 h 86"/>
                  <a:gd name="T20" fmla="*/ 23 w 61"/>
                  <a:gd name="T21" fmla="*/ 43 h 86"/>
                  <a:gd name="T22" fmla="*/ 23 w 61"/>
                  <a:gd name="T23" fmla="*/ 42 h 86"/>
                  <a:gd name="T24" fmla="*/ 37 w 61"/>
                  <a:gd name="T25" fmla="*/ 42 h 86"/>
                  <a:gd name="T26" fmla="*/ 37 w 61"/>
                  <a:gd name="T27" fmla="*/ 33 h 86"/>
                  <a:gd name="T28" fmla="*/ 25 w 61"/>
                  <a:gd name="T29" fmla="*/ 33 h 86"/>
                  <a:gd name="T30" fmla="*/ 50 w 61"/>
                  <a:gd name="T31" fmla="*/ 16 h 86"/>
                  <a:gd name="T32" fmla="*/ 57 w 61"/>
                  <a:gd name="T33" fmla="*/ 17 h 86"/>
                  <a:gd name="T34" fmla="*/ 61 w 61"/>
                  <a:gd name="T35" fmla="*/ 18 h 86"/>
                  <a:gd name="T36" fmla="*/ 61 w 61"/>
                  <a:gd name="T37" fmla="*/ 1 h 86"/>
                  <a:gd name="T38" fmla="*/ 59 w 61"/>
                  <a:gd name="T39" fmla="*/ 1 h 86"/>
                  <a:gd name="T40" fmla="*/ 50 w 61"/>
                  <a:gd name="T41" fmla="*/ 0 h 86"/>
                  <a:gd name="T42" fmla="*/ 8 w 61"/>
                  <a:gd name="T43" fmla="*/ 33 h 86"/>
                  <a:gd name="T44" fmla="*/ 0 w 61"/>
                  <a:gd name="T45" fmla="*/ 33 h 86"/>
                  <a:gd name="T46" fmla="*/ 0 w 61"/>
                  <a:gd name="T47" fmla="*/ 42 h 86"/>
                  <a:gd name="T48" fmla="*/ 6 w 61"/>
                  <a:gd name="T49" fmla="*/ 42 h 86"/>
                  <a:gd name="T50" fmla="*/ 6 w 61"/>
                  <a:gd name="T51" fmla="*/ 43 h 86"/>
                  <a:gd name="T52" fmla="*/ 6 w 61"/>
                  <a:gd name="T53" fmla="*/ 46 h 86"/>
                  <a:gd name="T54" fmla="*/ 0 w 61"/>
                  <a:gd name="T55" fmla="*/ 46 h 86"/>
                  <a:gd name="T56" fmla="*/ 0 w 61"/>
                  <a:gd name="T57" fmla="*/ 56 h 86"/>
                  <a:gd name="T58" fmla="*/ 8 w 61"/>
                  <a:gd name="T59" fmla="*/ 56 h 86"/>
                  <a:gd name="T60" fmla="*/ 50 w 61"/>
                  <a:gd name="T6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86">
                    <a:moveTo>
                      <a:pt x="50" y="86"/>
                    </a:moveTo>
                    <a:cubicBezTo>
                      <a:pt x="53" y="86"/>
                      <a:pt x="56" y="86"/>
                      <a:pt x="59" y="85"/>
                    </a:cubicBezTo>
                    <a:cubicBezTo>
                      <a:pt x="61" y="85"/>
                      <a:pt x="61" y="85"/>
                      <a:pt x="61" y="85"/>
                    </a:cubicBezTo>
                    <a:cubicBezTo>
                      <a:pt x="61" y="68"/>
                      <a:pt x="61" y="68"/>
                      <a:pt x="61" y="68"/>
                    </a:cubicBezTo>
                    <a:cubicBezTo>
                      <a:pt x="57" y="69"/>
                      <a:pt x="57" y="69"/>
                      <a:pt x="57" y="69"/>
                    </a:cubicBezTo>
                    <a:cubicBezTo>
                      <a:pt x="55" y="69"/>
                      <a:pt x="52" y="70"/>
                      <a:pt x="50" y="70"/>
                    </a:cubicBezTo>
                    <a:cubicBezTo>
                      <a:pt x="40" y="70"/>
                      <a:pt x="31" y="64"/>
                      <a:pt x="26" y="56"/>
                    </a:cubicBezTo>
                    <a:cubicBezTo>
                      <a:pt x="37" y="56"/>
                      <a:pt x="37" y="56"/>
                      <a:pt x="37" y="56"/>
                    </a:cubicBezTo>
                    <a:cubicBezTo>
                      <a:pt x="37" y="46"/>
                      <a:pt x="37" y="46"/>
                      <a:pt x="37" y="46"/>
                    </a:cubicBezTo>
                    <a:cubicBezTo>
                      <a:pt x="23" y="46"/>
                      <a:pt x="23" y="46"/>
                      <a:pt x="23" y="46"/>
                    </a:cubicBezTo>
                    <a:cubicBezTo>
                      <a:pt x="23" y="45"/>
                      <a:pt x="23" y="44"/>
                      <a:pt x="23" y="43"/>
                    </a:cubicBezTo>
                    <a:cubicBezTo>
                      <a:pt x="23" y="42"/>
                      <a:pt x="23" y="42"/>
                      <a:pt x="23" y="42"/>
                    </a:cubicBezTo>
                    <a:cubicBezTo>
                      <a:pt x="37" y="42"/>
                      <a:pt x="37" y="42"/>
                      <a:pt x="37" y="42"/>
                    </a:cubicBezTo>
                    <a:cubicBezTo>
                      <a:pt x="37" y="33"/>
                      <a:pt x="37" y="33"/>
                      <a:pt x="37" y="33"/>
                    </a:cubicBezTo>
                    <a:cubicBezTo>
                      <a:pt x="25" y="33"/>
                      <a:pt x="25" y="33"/>
                      <a:pt x="25" y="33"/>
                    </a:cubicBezTo>
                    <a:cubicBezTo>
                      <a:pt x="29" y="23"/>
                      <a:pt x="39" y="16"/>
                      <a:pt x="50" y="16"/>
                    </a:cubicBezTo>
                    <a:cubicBezTo>
                      <a:pt x="52" y="16"/>
                      <a:pt x="55" y="16"/>
                      <a:pt x="57" y="17"/>
                    </a:cubicBezTo>
                    <a:cubicBezTo>
                      <a:pt x="61" y="18"/>
                      <a:pt x="61" y="18"/>
                      <a:pt x="61" y="18"/>
                    </a:cubicBezTo>
                    <a:cubicBezTo>
                      <a:pt x="61" y="1"/>
                      <a:pt x="61" y="1"/>
                      <a:pt x="61" y="1"/>
                    </a:cubicBezTo>
                    <a:cubicBezTo>
                      <a:pt x="59" y="1"/>
                      <a:pt x="59" y="1"/>
                      <a:pt x="59" y="1"/>
                    </a:cubicBezTo>
                    <a:cubicBezTo>
                      <a:pt x="56" y="0"/>
                      <a:pt x="53" y="0"/>
                      <a:pt x="50" y="0"/>
                    </a:cubicBezTo>
                    <a:cubicBezTo>
                      <a:pt x="29" y="0"/>
                      <a:pt x="12" y="14"/>
                      <a:pt x="8" y="33"/>
                    </a:cubicBezTo>
                    <a:cubicBezTo>
                      <a:pt x="0" y="33"/>
                      <a:pt x="0" y="33"/>
                      <a:pt x="0" y="33"/>
                    </a:cubicBezTo>
                    <a:cubicBezTo>
                      <a:pt x="0" y="42"/>
                      <a:pt x="0" y="42"/>
                      <a:pt x="0" y="42"/>
                    </a:cubicBezTo>
                    <a:cubicBezTo>
                      <a:pt x="6" y="42"/>
                      <a:pt x="6" y="42"/>
                      <a:pt x="6" y="42"/>
                    </a:cubicBezTo>
                    <a:cubicBezTo>
                      <a:pt x="6" y="43"/>
                      <a:pt x="6" y="43"/>
                      <a:pt x="6" y="43"/>
                    </a:cubicBezTo>
                    <a:cubicBezTo>
                      <a:pt x="6" y="44"/>
                      <a:pt x="6" y="45"/>
                      <a:pt x="6" y="46"/>
                    </a:cubicBezTo>
                    <a:cubicBezTo>
                      <a:pt x="0" y="46"/>
                      <a:pt x="0" y="46"/>
                      <a:pt x="0" y="46"/>
                    </a:cubicBezTo>
                    <a:cubicBezTo>
                      <a:pt x="0" y="56"/>
                      <a:pt x="0" y="56"/>
                      <a:pt x="0" y="56"/>
                    </a:cubicBezTo>
                    <a:cubicBezTo>
                      <a:pt x="8" y="56"/>
                      <a:pt x="8" y="56"/>
                      <a:pt x="8" y="56"/>
                    </a:cubicBezTo>
                    <a:cubicBezTo>
                      <a:pt x="14" y="73"/>
                      <a:pt x="30" y="86"/>
                      <a:pt x="5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accent2"/>
                  </a:solidFill>
                  <a:cs typeface="+mn-ea"/>
                </a:endParaRPr>
              </a:p>
            </p:txBody>
          </p:sp>
        </p:grpSp>
      </p:grpSp>
      <p:grpSp>
        <p:nvGrpSpPr>
          <p:cNvPr id="236" name="组合 235"/>
          <p:cNvGrpSpPr/>
          <p:nvPr/>
        </p:nvGrpSpPr>
        <p:grpSpPr>
          <a:xfrm>
            <a:off x="784388" y="1159821"/>
            <a:ext cx="1804768" cy="810838"/>
            <a:chOff x="986174" y="1726438"/>
            <a:chExt cx="2406357" cy="1081117"/>
          </a:xfrm>
        </p:grpSpPr>
        <p:sp>
          <p:nvSpPr>
            <p:cNvPr id="237" name="文本框 236"/>
            <p:cNvSpPr txBox="1"/>
            <p:nvPr/>
          </p:nvSpPr>
          <p:spPr bwMode="auto">
            <a:xfrm flipH="1">
              <a:off x="986174" y="2075047"/>
              <a:ext cx="2406357" cy="732508"/>
            </a:xfrm>
            <a:prstGeom prst="rect">
              <a:avLst/>
            </a:prstGeom>
            <a:noFill/>
          </p:spPr>
          <p:txBody>
            <a:bodyPr wrap="square">
              <a:spAutoFit/>
            </a:bodyPr>
            <a:lstStyle/>
            <a:p>
              <a:pPr algn="r">
                <a:lnSpc>
                  <a:spcPct val="110000"/>
                </a:lnSpc>
                <a:defRPr/>
              </a:pPr>
              <a:r>
                <a:rPr lang="zh-CN" altLang="en-US" sz="900" dirty="0" smtClean="0">
                  <a:solidFill>
                    <a:schemeClr val="accent2"/>
                  </a:solidFill>
                  <a:latin typeface="+mn-ea"/>
                  <a:cs typeface="+mn-ea"/>
                </a:rPr>
                <a:t>点击输入具体内容点击输入具体内容点击输入具体内容点击输入具体内容</a:t>
              </a:r>
              <a:endParaRPr lang="zh-CN" altLang="en-US" sz="900" dirty="0">
                <a:solidFill>
                  <a:schemeClr val="accent2"/>
                </a:solidFill>
                <a:latin typeface="+mn-ea"/>
                <a:cs typeface="+mn-ea"/>
              </a:endParaRPr>
            </a:p>
          </p:txBody>
        </p:sp>
        <p:sp>
          <p:nvSpPr>
            <p:cNvPr id="238" name="文本框 237"/>
            <p:cNvSpPr txBox="1"/>
            <p:nvPr/>
          </p:nvSpPr>
          <p:spPr bwMode="auto">
            <a:xfrm flipH="1">
              <a:off x="1469734" y="1726438"/>
              <a:ext cx="1922797" cy="430887"/>
            </a:xfrm>
            <a:prstGeom prst="rect">
              <a:avLst/>
            </a:prstGeom>
            <a:noFill/>
          </p:spPr>
          <p:txBody>
            <a:bodyPr>
              <a:spAutoFit/>
            </a:bodyPr>
            <a:lstStyle/>
            <a:p>
              <a:pPr algn="r">
                <a:defRPr/>
              </a:pPr>
              <a:r>
                <a:rPr lang="zh-CN" altLang="en-US" sz="1500" dirty="0">
                  <a:solidFill>
                    <a:schemeClr val="accent2"/>
                  </a:solidFill>
                  <a:latin typeface="+mn-ea"/>
                  <a:cs typeface="+mn-ea"/>
                </a:rPr>
                <a:t>在此添加标题</a:t>
              </a:r>
              <a:endParaRPr lang="zh-CN" altLang="en-US" sz="1500" dirty="0">
                <a:solidFill>
                  <a:schemeClr val="accent2"/>
                </a:solidFill>
                <a:latin typeface="+mn-ea"/>
                <a:cs typeface="+mn-ea"/>
              </a:endParaRPr>
            </a:p>
          </p:txBody>
        </p:sp>
      </p:grpSp>
      <p:grpSp>
        <p:nvGrpSpPr>
          <p:cNvPr id="239" name="组合 238"/>
          <p:cNvGrpSpPr/>
          <p:nvPr/>
        </p:nvGrpSpPr>
        <p:grpSpPr>
          <a:xfrm>
            <a:off x="784388" y="2550555"/>
            <a:ext cx="1804768" cy="810838"/>
            <a:chOff x="986174" y="1726438"/>
            <a:chExt cx="2406357" cy="1081117"/>
          </a:xfrm>
        </p:grpSpPr>
        <p:sp>
          <p:nvSpPr>
            <p:cNvPr id="240" name="文本框 239"/>
            <p:cNvSpPr txBox="1"/>
            <p:nvPr/>
          </p:nvSpPr>
          <p:spPr bwMode="auto">
            <a:xfrm flipH="1">
              <a:off x="986174" y="2075047"/>
              <a:ext cx="2406357" cy="732508"/>
            </a:xfrm>
            <a:prstGeom prst="rect">
              <a:avLst/>
            </a:prstGeom>
            <a:noFill/>
          </p:spPr>
          <p:txBody>
            <a:bodyPr wrap="square">
              <a:spAutoFit/>
            </a:bodyPr>
            <a:lstStyle/>
            <a:p>
              <a:pPr algn="r">
                <a:lnSpc>
                  <a:spcPct val="110000"/>
                </a:lnSpc>
                <a:defRPr/>
              </a:pPr>
              <a:r>
                <a:rPr lang="zh-CN" altLang="en-US" sz="900" dirty="0" smtClean="0">
                  <a:solidFill>
                    <a:schemeClr val="accent2"/>
                  </a:solidFill>
                  <a:latin typeface="+mn-ea"/>
                  <a:cs typeface="+mn-ea"/>
                </a:rPr>
                <a:t>点击输入具体内容点击输入具体内容点击输入具体内容点击输入具体内容</a:t>
              </a:r>
              <a:endParaRPr lang="zh-CN" altLang="en-US" sz="900" dirty="0">
                <a:solidFill>
                  <a:schemeClr val="accent2"/>
                </a:solidFill>
                <a:latin typeface="+mn-ea"/>
                <a:cs typeface="+mn-ea"/>
              </a:endParaRPr>
            </a:p>
          </p:txBody>
        </p:sp>
        <p:sp>
          <p:nvSpPr>
            <p:cNvPr id="241" name="文本框 240"/>
            <p:cNvSpPr txBox="1"/>
            <p:nvPr/>
          </p:nvSpPr>
          <p:spPr bwMode="auto">
            <a:xfrm flipH="1">
              <a:off x="1469734" y="1726438"/>
              <a:ext cx="1922797" cy="430887"/>
            </a:xfrm>
            <a:prstGeom prst="rect">
              <a:avLst/>
            </a:prstGeom>
            <a:noFill/>
          </p:spPr>
          <p:txBody>
            <a:bodyPr>
              <a:spAutoFit/>
            </a:bodyPr>
            <a:lstStyle/>
            <a:p>
              <a:pPr algn="r">
                <a:defRPr/>
              </a:pPr>
              <a:r>
                <a:rPr lang="zh-CN" altLang="en-US" sz="1500" dirty="0">
                  <a:solidFill>
                    <a:schemeClr val="accent2"/>
                  </a:solidFill>
                  <a:latin typeface="+mn-ea"/>
                  <a:cs typeface="+mn-ea"/>
                </a:rPr>
                <a:t>在此添加标题</a:t>
              </a:r>
              <a:endParaRPr lang="zh-CN" altLang="en-US" sz="1500" dirty="0">
                <a:solidFill>
                  <a:schemeClr val="accent2"/>
                </a:solidFill>
                <a:latin typeface="+mn-ea"/>
                <a:cs typeface="+mn-ea"/>
              </a:endParaRPr>
            </a:p>
          </p:txBody>
        </p:sp>
      </p:grpSp>
      <p:grpSp>
        <p:nvGrpSpPr>
          <p:cNvPr id="242" name="组合 241"/>
          <p:cNvGrpSpPr/>
          <p:nvPr/>
        </p:nvGrpSpPr>
        <p:grpSpPr>
          <a:xfrm>
            <a:off x="784388" y="3979143"/>
            <a:ext cx="1804768" cy="810838"/>
            <a:chOff x="986174" y="1726438"/>
            <a:chExt cx="2406357" cy="1081117"/>
          </a:xfrm>
        </p:grpSpPr>
        <p:sp>
          <p:nvSpPr>
            <p:cNvPr id="243" name="文本框 242"/>
            <p:cNvSpPr txBox="1"/>
            <p:nvPr/>
          </p:nvSpPr>
          <p:spPr bwMode="auto">
            <a:xfrm flipH="1">
              <a:off x="986174" y="2075047"/>
              <a:ext cx="2406357" cy="732508"/>
            </a:xfrm>
            <a:prstGeom prst="rect">
              <a:avLst/>
            </a:prstGeom>
            <a:noFill/>
          </p:spPr>
          <p:txBody>
            <a:bodyPr wrap="square">
              <a:spAutoFit/>
            </a:bodyPr>
            <a:lstStyle/>
            <a:p>
              <a:pPr algn="r">
                <a:lnSpc>
                  <a:spcPct val="110000"/>
                </a:lnSpc>
                <a:defRPr/>
              </a:pPr>
              <a:r>
                <a:rPr lang="zh-CN" altLang="en-US" sz="900" dirty="0" smtClean="0">
                  <a:solidFill>
                    <a:schemeClr val="accent2"/>
                  </a:solidFill>
                  <a:latin typeface="+mn-ea"/>
                  <a:cs typeface="+mn-ea"/>
                </a:rPr>
                <a:t>点击输入具体内容点击输入具体内容点击输入具体内容点击输入具体内容</a:t>
              </a:r>
              <a:endParaRPr lang="zh-CN" altLang="en-US" sz="900" dirty="0">
                <a:solidFill>
                  <a:schemeClr val="accent2"/>
                </a:solidFill>
                <a:latin typeface="+mn-ea"/>
                <a:cs typeface="+mn-ea"/>
              </a:endParaRPr>
            </a:p>
          </p:txBody>
        </p:sp>
        <p:sp>
          <p:nvSpPr>
            <p:cNvPr id="244" name="文本框 243"/>
            <p:cNvSpPr txBox="1"/>
            <p:nvPr/>
          </p:nvSpPr>
          <p:spPr bwMode="auto">
            <a:xfrm flipH="1">
              <a:off x="1469734" y="1726438"/>
              <a:ext cx="1922797" cy="430887"/>
            </a:xfrm>
            <a:prstGeom prst="rect">
              <a:avLst/>
            </a:prstGeom>
            <a:noFill/>
          </p:spPr>
          <p:txBody>
            <a:bodyPr>
              <a:spAutoFit/>
            </a:bodyPr>
            <a:lstStyle/>
            <a:p>
              <a:pPr algn="r">
                <a:defRPr/>
              </a:pPr>
              <a:r>
                <a:rPr lang="zh-CN" altLang="en-US" sz="1500" dirty="0">
                  <a:solidFill>
                    <a:schemeClr val="accent2"/>
                  </a:solidFill>
                  <a:latin typeface="+mn-ea"/>
                  <a:cs typeface="+mn-ea"/>
                </a:rPr>
                <a:t>在此添加标题</a:t>
              </a:r>
              <a:endParaRPr lang="zh-CN" altLang="en-US" sz="1500" dirty="0">
                <a:solidFill>
                  <a:schemeClr val="accent2"/>
                </a:solidFill>
                <a:latin typeface="+mn-ea"/>
                <a:cs typeface="+mn-ea"/>
              </a:endParaRPr>
            </a:p>
          </p:txBody>
        </p:sp>
      </p:grpSp>
      <p:grpSp>
        <p:nvGrpSpPr>
          <p:cNvPr id="245" name="组合 244"/>
          <p:cNvGrpSpPr/>
          <p:nvPr/>
        </p:nvGrpSpPr>
        <p:grpSpPr>
          <a:xfrm>
            <a:off x="6681845" y="1159821"/>
            <a:ext cx="1804768" cy="810838"/>
            <a:chOff x="8824460" y="1140028"/>
            <a:chExt cx="2406357" cy="1081117"/>
          </a:xfrm>
        </p:grpSpPr>
        <p:sp>
          <p:nvSpPr>
            <p:cNvPr id="246" name="文本框 245"/>
            <p:cNvSpPr txBox="1"/>
            <p:nvPr/>
          </p:nvSpPr>
          <p:spPr bwMode="auto">
            <a:xfrm flipH="1">
              <a:off x="8824460" y="1488637"/>
              <a:ext cx="2406357" cy="732508"/>
            </a:xfrm>
            <a:prstGeom prst="rect">
              <a:avLst/>
            </a:prstGeom>
            <a:noFill/>
          </p:spPr>
          <p:txBody>
            <a:bodyPr wrap="square">
              <a:spAutoFit/>
            </a:bodyPr>
            <a:lstStyle/>
            <a:p>
              <a:pPr>
                <a:lnSpc>
                  <a:spcPct val="110000"/>
                </a:lnSpc>
                <a:defRPr/>
              </a:pPr>
              <a:r>
                <a:rPr lang="zh-CN" altLang="en-US" sz="900" dirty="0" smtClean="0">
                  <a:solidFill>
                    <a:schemeClr val="accent2"/>
                  </a:solidFill>
                  <a:latin typeface="+mn-ea"/>
                  <a:cs typeface="+mn-ea"/>
                </a:rPr>
                <a:t>点击输入具体内容点击输入具体内容点击输入具体内容点击输入具体内容</a:t>
              </a:r>
              <a:endParaRPr lang="zh-CN" altLang="en-US" sz="900" dirty="0">
                <a:solidFill>
                  <a:schemeClr val="accent2"/>
                </a:solidFill>
                <a:latin typeface="+mn-ea"/>
                <a:cs typeface="+mn-ea"/>
              </a:endParaRPr>
            </a:p>
          </p:txBody>
        </p:sp>
        <p:sp>
          <p:nvSpPr>
            <p:cNvPr id="247" name="文本框 246"/>
            <p:cNvSpPr txBox="1"/>
            <p:nvPr/>
          </p:nvSpPr>
          <p:spPr bwMode="auto">
            <a:xfrm flipH="1">
              <a:off x="8824460" y="1140028"/>
              <a:ext cx="1922797" cy="430887"/>
            </a:xfrm>
            <a:prstGeom prst="rect">
              <a:avLst/>
            </a:prstGeom>
            <a:noFill/>
          </p:spPr>
          <p:txBody>
            <a:bodyPr>
              <a:spAutoFit/>
            </a:bodyPr>
            <a:lstStyle/>
            <a:p>
              <a:pPr>
                <a:defRPr/>
              </a:pPr>
              <a:r>
                <a:rPr lang="zh-CN" altLang="en-US" sz="1500" dirty="0">
                  <a:solidFill>
                    <a:schemeClr val="accent2"/>
                  </a:solidFill>
                  <a:latin typeface="+mn-ea"/>
                  <a:cs typeface="+mn-ea"/>
                </a:rPr>
                <a:t>在此添加标题</a:t>
              </a:r>
              <a:endParaRPr lang="zh-CN" altLang="en-US" sz="1500" dirty="0">
                <a:solidFill>
                  <a:schemeClr val="accent2"/>
                </a:solidFill>
                <a:latin typeface="+mn-ea"/>
                <a:cs typeface="+mn-ea"/>
              </a:endParaRPr>
            </a:p>
          </p:txBody>
        </p:sp>
      </p:grpSp>
      <p:sp>
        <p:nvSpPr>
          <p:cNvPr id="248" name="文本框 247"/>
          <p:cNvSpPr txBox="1"/>
          <p:nvPr/>
        </p:nvSpPr>
        <p:spPr bwMode="auto">
          <a:xfrm flipH="1">
            <a:off x="6681845" y="2812012"/>
            <a:ext cx="1804768" cy="549381"/>
          </a:xfrm>
          <a:prstGeom prst="rect">
            <a:avLst/>
          </a:prstGeom>
          <a:noFill/>
        </p:spPr>
        <p:txBody>
          <a:bodyPr wrap="square">
            <a:spAutoFit/>
          </a:bodyPr>
          <a:lstStyle/>
          <a:p>
            <a:pPr>
              <a:lnSpc>
                <a:spcPct val="110000"/>
              </a:lnSpc>
              <a:defRPr/>
            </a:pPr>
            <a:r>
              <a:rPr lang="zh-CN" altLang="en-US" sz="900" dirty="0" smtClean="0">
                <a:solidFill>
                  <a:schemeClr val="accent2"/>
                </a:solidFill>
                <a:latin typeface="+mn-ea"/>
                <a:cs typeface="+mn-ea"/>
              </a:rPr>
              <a:t>点击输入具体内容点击输入具体内容点击输入具体内容点击输入具体内容</a:t>
            </a:r>
            <a:endParaRPr lang="zh-CN" altLang="en-US" sz="900" dirty="0">
              <a:solidFill>
                <a:schemeClr val="accent2"/>
              </a:solidFill>
              <a:latin typeface="+mn-ea"/>
              <a:cs typeface="+mn-ea"/>
            </a:endParaRPr>
          </a:p>
        </p:txBody>
      </p:sp>
      <p:sp>
        <p:nvSpPr>
          <p:cNvPr id="249" name="文本框 248"/>
          <p:cNvSpPr txBox="1"/>
          <p:nvPr/>
        </p:nvSpPr>
        <p:spPr bwMode="auto">
          <a:xfrm flipH="1">
            <a:off x="6681845" y="2550555"/>
            <a:ext cx="1442098" cy="323165"/>
          </a:xfrm>
          <a:prstGeom prst="rect">
            <a:avLst/>
          </a:prstGeom>
          <a:noFill/>
        </p:spPr>
        <p:txBody>
          <a:bodyPr>
            <a:spAutoFit/>
          </a:bodyPr>
          <a:lstStyle/>
          <a:p>
            <a:pPr>
              <a:defRPr/>
            </a:pPr>
            <a:r>
              <a:rPr lang="zh-CN" altLang="en-US" sz="1500" dirty="0">
                <a:solidFill>
                  <a:schemeClr val="accent2"/>
                </a:solidFill>
                <a:latin typeface="+mn-ea"/>
                <a:cs typeface="+mn-ea"/>
              </a:rPr>
              <a:t>在此添加标题</a:t>
            </a:r>
            <a:endParaRPr lang="zh-CN" altLang="en-US" sz="1500" dirty="0">
              <a:solidFill>
                <a:schemeClr val="accent2"/>
              </a:solidFill>
              <a:latin typeface="+mn-ea"/>
              <a:cs typeface="+mn-ea"/>
            </a:endParaRPr>
          </a:p>
        </p:txBody>
      </p:sp>
      <p:sp>
        <p:nvSpPr>
          <p:cNvPr id="250" name="文本框 249"/>
          <p:cNvSpPr txBox="1"/>
          <p:nvPr/>
        </p:nvSpPr>
        <p:spPr bwMode="auto">
          <a:xfrm flipH="1">
            <a:off x="6681845" y="4240600"/>
            <a:ext cx="1804768" cy="549381"/>
          </a:xfrm>
          <a:prstGeom prst="rect">
            <a:avLst/>
          </a:prstGeom>
          <a:noFill/>
        </p:spPr>
        <p:txBody>
          <a:bodyPr wrap="square">
            <a:spAutoFit/>
          </a:bodyPr>
          <a:lstStyle/>
          <a:p>
            <a:pPr>
              <a:lnSpc>
                <a:spcPct val="110000"/>
              </a:lnSpc>
              <a:defRPr/>
            </a:pPr>
            <a:r>
              <a:rPr lang="zh-CN" altLang="en-US" sz="900" dirty="0" smtClean="0">
                <a:solidFill>
                  <a:schemeClr val="accent2"/>
                </a:solidFill>
                <a:latin typeface="+mn-ea"/>
                <a:cs typeface="+mn-ea"/>
              </a:rPr>
              <a:t>点击输入具体内容点击输入具体内容点击输入具体内容点击输入具体内容</a:t>
            </a:r>
            <a:endParaRPr lang="zh-CN" altLang="en-US" sz="900" dirty="0">
              <a:solidFill>
                <a:schemeClr val="accent2"/>
              </a:solidFill>
              <a:latin typeface="+mn-ea"/>
              <a:cs typeface="+mn-ea"/>
            </a:endParaRPr>
          </a:p>
        </p:txBody>
      </p:sp>
      <p:sp>
        <p:nvSpPr>
          <p:cNvPr id="251" name="文本框 250"/>
          <p:cNvSpPr txBox="1"/>
          <p:nvPr/>
        </p:nvSpPr>
        <p:spPr bwMode="auto">
          <a:xfrm flipH="1">
            <a:off x="6681845" y="3979143"/>
            <a:ext cx="1442098" cy="323165"/>
          </a:xfrm>
          <a:prstGeom prst="rect">
            <a:avLst/>
          </a:prstGeom>
          <a:noFill/>
        </p:spPr>
        <p:txBody>
          <a:bodyPr>
            <a:spAutoFit/>
          </a:bodyPr>
          <a:lstStyle/>
          <a:p>
            <a:pPr>
              <a:defRPr/>
            </a:pPr>
            <a:r>
              <a:rPr lang="zh-CN" altLang="en-US" sz="1500" dirty="0">
                <a:solidFill>
                  <a:schemeClr val="accent2"/>
                </a:solidFill>
                <a:latin typeface="+mn-ea"/>
                <a:cs typeface="+mn-ea"/>
              </a:rPr>
              <a:t>在此添加标题</a:t>
            </a:r>
            <a:endParaRPr lang="zh-CN" altLang="en-US" sz="1500" dirty="0">
              <a:solidFill>
                <a:schemeClr val="accent2"/>
              </a:solidFill>
              <a:latin typeface="+mn-ea"/>
              <a:cs typeface="+mn-ea"/>
            </a:endParaRP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6"/>
                                        </p:tgtEl>
                                        <p:attrNameLst>
                                          <p:attrName>style.visibility</p:attrName>
                                        </p:attrNameLst>
                                      </p:cBhvr>
                                      <p:to>
                                        <p:strVal val="visible"/>
                                      </p:to>
                                    </p:set>
                                    <p:anim calcmode="lin" valueType="num">
                                      <p:cBhvr>
                                        <p:cTn id="13" dur="500" fill="hold"/>
                                        <p:tgtEl>
                                          <p:spTgt spid="116"/>
                                        </p:tgtEl>
                                        <p:attrNameLst>
                                          <p:attrName>ppt_w</p:attrName>
                                        </p:attrNameLst>
                                      </p:cBhvr>
                                      <p:tavLst>
                                        <p:tav tm="0">
                                          <p:val>
                                            <p:fltVal val="0"/>
                                          </p:val>
                                        </p:tav>
                                        <p:tav tm="100000">
                                          <p:val>
                                            <p:strVal val="#ppt_w"/>
                                          </p:val>
                                        </p:tav>
                                      </p:tavLst>
                                    </p:anim>
                                    <p:anim calcmode="lin" valueType="num">
                                      <p:cBhvr>
                                        <p:cTn id="14" dur="500" fill="hold"/>
                                        <p:tgtEl>
                                          <p:spTgt spid="116"/>
                                        </p:tgtEl>
                                        <p:attrNameLst>
                                          <p:attrName>ppt_h</p:attrName>
                                        </p:attrNameLst>
                                      </p:cBhvr>
                                      <p:tavLst>
                                        <p:tav tm="0">
                                          <p:val>
                                            <p:fltVal val="0"/>
                                          </p:val>
                                        </p:tav>
                                        <p:tav tm="100000">
                                          <p:val>
                                            <p:strVal val="#ppt_h"/>
                                          </p:val>
                                        </p:tav>
                                      </p:tavLst>
                                    </p:anim>
                                    <p:animEffect transition="in" filter="fade">
                                      <p:cBhvr>
                                        <p:cTn id="15" dur="500"/>
                                        <p:tgtEl>
                                          <p:spTgt spid="1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 calcmode="lin" valueType="num">
                                      <p:cBhvr>
                                        <p:cTn id="18" dur="500" fill="hold"/>
                                        <p:tgtEl>
                                          <p:spTgt spid="117"/>
                                        </p:tgtEl>
                                        <p:attrNameLst>
                                          <p:attrName>ppt_w</p:attrName>
                                        </p:attrNameLst>
                                      </p:cBhvr>
                                      <p:tavLst>
                                        <p:tav tm="0">
                                          <p:val>
                                            <p:fltVal val="0"/>
                                          </p:val>
                                        </p:tav>
                                        <p:tav tm="100000">
                                          <p:val>
                                            <p:strVal val="#ppt_w"/>
                                          </p:val>
                                        </p:tav>
                                      </p:tavLst>
                                    </p:anim>
                                    <p:anim calcmode="lin" valueType="num">
                                      <p:cBhvr>
                                        <p:cTn id="19" dur="500" fill="hold"/>
                                        <p:tgtEl>
                                          <p:spTgt spid="117"/>
                                        </p:tgtEl>
                                        <p:attrNameLst>
                                          <p:attrName>ppt_h</p:attrName>
                                        </p:attrNameLst>
                                      </p:cBhvr>
                                      <p:tavLst>
                                        <p:tav tm="0">
                                          <p:val>
                                            <p:fltVal val="0"/>
                                          </p:val>
                                        </p:tav>
                                        <p:tav tm="100000">
                                          <p:val>
                                            <p:strVal val="#ppt_h"/>
                                          </p:val>
                                        </p:tav>
                                      </p:tavLst>
                                    </p:anim>
                                    <p:animEffect transition="in" filter="fade">
                                      <p:cBhvr>
                                        <p:cTn id="20" dur="500"/>
                                        <p:tgtEl>
                                          <p:spTgt spid="117"/>
                                        </p:tgtEl>
                                      </p:cBhvr>
                                    </p:animEffect>
                                  </p:childTnLst>
                                </p:cTn>
                              </p:par>
                              <p:par>
                                <p:cTn id="21" presetID="53" presetClass="entr" presetSubtype="16" fill="hold" nodeType="withEffect">
                                  <p:stCondLst>
                                    <p:cond delay="0"/>
                                  </p:stCondLst>
                                  <p:childTnLst>
                                    <p:set>
                                      <p:cBhvr>
                                        <p:cTn id="22" dur="1" fill="hold">
                                          <p:stCondLst>
                                            <p:cond delay="0"/>
                                          </p:stCondLst>
                                        </p:cTn>
                                        <p:tgtEl>
                                          <p:spTgt spid="108"/>
                                        </p:tgtEl>
                                        <p:attrNameLst>
                                          <p:attrName>style.visibility</p:attrName>
                                        </p:attrNameLst>
                                      </p:cBhvr>
                                      <p:to>
                                        <p:strVal val="visible"/>
                                      </p:to>
                                    </p:set>
                                    <p:anim calcmode="lin" valueType="num">
                                      <p:cBhvr>
                                        <p:cTn id="23" dur="500" fill="hold"/>
                                        <p:tgtEl>
                                          <p:spTgt spid="108"/>
                                        </p:tgtEl>
                                        <p:attrNameLst>
                                          <p:attrName>ppt_w</p:attrName>
                                        </p:attrNameLst>
                                      </p:cBhvr>
                                      <p:tavLst>
                                        <p:tav tm="0">
                                          <p:val>
                                            <p:fltVal val="0"/>
                                          </p:val>
                                        </p:tav>
                                        <p:tav tm="100000">
                                          <p:val>
                                            <p:strVal val="#ppt_w"/>
                                          </p:val>
                                        </p:tav>
                                      </p:tavLst>
                                    </p:anim>
                                    <p:anim calcmode="lin" valueType="num">
                                      <p:cBhvr>
                                        <p:cTn id="24" dur="500" fill="hold"/>
                                        <p:tgtEl>
                                          <p:spTgt spid="108"/>
                                        </p:tgtEl>
                                        <p:attrNameLst>
                                          <p:attrName>ppt_h</p:attrName>
                                        </p:attrNameLst>
                                      </p:cBhvr>
                                      <p:tavLst>
                                        <p:tav tm="0">
                                          <p:val>
                                            <p:fltVal val="0"/>
                                          </p:val>
                                        </p:tav>
                                        <p:tav tm="100000">
                                          <p:val>
                                            <p:strVal val="#ppt_h"/>
                                          </p:val>
                                        </p:tav>
                                      </p:tavLst>
                                    </p:anim>
                                    <p:animEffect transition="in" filter="fade">
                                      <p:cBhvr>
                                        <p:cTn id="25" dur="500"/>
                                        <p:tgtEl>
                                          <p:spTgt spid="10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24"/>
                                        </p:tgtEl>
                                        <p:attrNameLst>
                                          <p:attrName>style.visibility</p:attrName>
                                        </p:attrNameLst>
                                      </p:cBhvr>
                                      <p:to>
                                        <p:strVal val="visible"/>
                                      </p:to>
                                    </p:set>
                                    <p:animEffect transition="in" filter="wipe(left)">
                                      <p:cBhvr>
                                        <p:cTn id="29" dur="500"/>
                                        <p:tgtEl>
                                          <p:spTgt spid="124"/>
                                        </p:tgtEl>
                                      </p:cBhvr>
                                    </p:animEffect>
                                  </p:childTnLst>
                                </p:cTn>
                              </p:par>
                              <p:par>
                                <p:cTn id="30" presetID="22" presetClass="entr" presetSubtype="2" fill="hold" nodeType="with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wipe(right)">
                                      <p:cBhvr>
                                        <p:cTn id="32" dur="500"/>
                                        <p:tgtEl>
                                          <p:spTgt spid="1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500"/>
                                  </p:stCondLst>
                                  <p:childTnLst>
                                    <p:set>
                                      <p:cBhvr>
                                        <p:cTn id="36" dur="1" fill="hold">
                                          <p:stCondLst>
                                            <p:cond delay="0"/>
                                          </p:stCondLst>
                                        </p:cTn>
                                        <p:tgtEl>
                                          <p:spTgt spid="130"/>
                                        </p:tgtEl>
                                        <p:attrNameLst>
                                          <p:attrName>style.visibility</p:attrName>
                                        </p:attrNameLst>
                                      </p:cBhvr>
                                      <p:to>
                                        <p:strVal val="visible"/>
                                      </p:to>
                                    </p:set>
                                    <p:animEffect transition="in" filter="fade">
                                      <p:cBhvr>
                                        <p:cTn id="37" dur="500"/>
                                        <p:tgtEl>
                                          <p:spTgt spid="130"/>
                                        </p:tgtEl>
                                      </p:cBhvr>
                                    </p:animEffect>
                                  </p:childTnLst>
                                </p:cTn>
                              </p:par>
                              <p:par>
                                <p:cTn id="38" presetID="10" presetClass="entr" presetSubtype="0" fill="hold" nodeType="withEffect">
                                  <p:stCondLst>
                                    <p:cond delay="50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childTnLst>
                                </p:cTn>
                              </p:par>
                              <p:par>
                                <p:cTn id="41" presetID="10" presetClass="entr" presetSubtype="0" fill="hold" nodeType="withEffect">
                                  <p:stCondLst>
                                    <p:cond delay="500"/>
                                  </p:stCondLst>
                                  <p:childTnLst>
                                    <p:set>
                                      <p:cBhvr>
                                        <p:cTn id="42" dur="1" fill="hold">
                                          <p:stCondLst>
                                            <p:cond delay="0"/>
                                          </p:stCondLst>
                                        </p:cTn>
                                        <p:tgtEl>
                                          <p:spTgt spid="189"/>
                                        </p:tgtEl>
                                        <p:attrNameLst>
                                          <p:attrName>style.visibility</p:attrName>
                                        </p:attrNameLst>
                                      </p:cBhvr>
                                      <p:to>
                                        <p:strVal val="visible"/>
                                      </p:to>
                                    </p:set>
                                    <p:animEffect transition="in" filter="fade">
                                      <p:cBhvr>
                                        <p:cTn id="43" dur="500"/>
                                        <p:tgtEl>
                                          <p:spTgt spid="189"/>
                                        </p:tgtEl>
                                      </p:cBhvr>
                                    </p:animEffect>
                                  </p:childTnLst>
                                </p:cTn>
                              </p:par>
                              <p:par>
                                <p:cTn id="44" presetID="10" presetClass="entr" presetSubtype="0" fill="hold" nodeType="withEffect">
                                  <p:stCondLst>
                                    <p:cond delay="500"/>
                                  </p:stCondLst>
                                  <p:childTnLst>
                                    <p:set>
                                      <p:cBhvr>
                                        <p:cTn id="45" dur="1" fill="hold">
                                          <p:stCondLst>
                                            <p:cond delay="0"/>
                                          </p:stCondLst>
                                        </p:cTn>
                                        <p:tgtEl>
                                          <p:spTgt spid="200"/>
                                        </p:tgtEl>
                                        <p:attrNameLst>
                                          <p:attrName>style.visibility</p:attrName>
                                        </p:attrNameLst>
                                      </p:cBhvr>
                                      <p:to>
                                        <p:strVal val="visible"/>
                                      </p:to>
                                    </p:set>
                                    <p:animEffect transition="in" filter="fade">
                                      <p:cBhvr>
                                        <p:cTn id="46" dur="500"/>
                                        <p:tgtEl>
                                          <p:spTgt spid="200"/>
                                        </p:tgtEl>
                                      </p:cBhvr>
                                    </p:animEffect>
                                  </p:childTnLst>
                                </p:cTn>
                              </p:par>
                              <p:par>
                                <p:cTn id="47" presetID="10" presetClass="entr" presetSubtype="0" fill="hold" nodeType="withEffect">
                                  <p:stCondLst>
                                    <p:cond delay="500"/>
                                  </p:stCondLst>
                                  <p:childTnLst>
                                    <p:set>
                                      <p:cBhvr>
                                        <p:cTn id="48" dur="1" fill="hold">
                                          <p:stCondLst>
                                            <p:cond delay="0"/>
                                          </p:stCondLst>
                                        </p:cTn>
                                        <p:tgtEl>
                                          <p:spTgt spid="177"/>
                                        </p:tgtEl>
                                        <p:attrNameLst>
                                          <p:attrName>style.visibility</p:attrName>
                                        </p:attrNameLst>
                                      </p:cBhvr>
                                      <p:to>
                                        <p:strVal val="visible"/>
                                      </p:to>
                                    </p:set>
                                    <p:animEffect transition="in" filter="fade">
                                      <p:cBhvr>
                                        <p:cTn id="49" dur="500"/>
                                        <p:tgtEl>
                                          <p:spTgt spid="177"/>
                                        </p:tgtEl>
                                      </p:cBhvr>
                                    </p:animEffect>
                                  </p:childTnLst>
                                </p:cTn>
                              </p:par>
                              <p:par>
                                <p:cTn id="50" presetID="10" presetClass="entr" presetSubtype="0" fill="hold" nodeType="withEffect">
                                  <p:stCondLst>
                                    <p:cond delay="500"/>
                                  </p:stCondLst>
                                  <p:childTnLst>
                                    <p:set>
                                      <p:cBhvr>
                                        <p:cTn id="51" dur="1" fill="hold">
                                          <p:stCondLst>
                                            <p:cond delay="0"/>
                                          </p:stCondLst>
                                        </p:cTn>
                                        <p:tgtEl>
                                          <p:spTgt spid="143"/>
                                        </p:tgtEl>
                                        <p:attrNameLst>
                                          <p:attrName>style.visibility</p:attrName>
                                        </p:attrNameLst>
                                      </p:cBhvr>
                                      <p:to>
                                        <p:strVal val="visible"/>
                                      </p:to>
                                    </p:set>
                                    <p:animEffect transition="in" filter="fade">
                                      <p:cBhvr>
                                        <p:cTn id="52" dur="500"/>
                                        <p:tgtEl>
                                          <p:spTgt spid="143"/>
                                        </p:tgtEl>
                                      </p:cBhvr>
                                    </p:animEffect>
                                  </p:childTnLst>
                                </p:cTn>
                              </p:par>
                              <p:par>
                                <p:cTn id="53" presetID="0" presetClass="path" presetSubtype="0" accel="50000" decel="50000" fill="hold" nodeType="withEffect">
                                  <p:stCondLst>
                                    <p:cond delay="0"/>
                                  </p:stCondLst>
                                  <p:childTnLst>
                                    <p:animMotion origin="layout" path="M -0.12292 0.64599 L -0.12292 0.6463 C -0.12153 0.64105 -0.11997 0.63611 -0.11875 0.63118 C -0.11372 0.60679 -0.11962 0.62377 -0.11459 0.61081 C -0.11424 0.60834 -0.11407 0.60556 -0.11355 0.6034 C -0.11302 0.60062 -0.11181 0.59846 -0.11146 0.59599 C -0.11077 0.5892 -0.11112 0.5821 -0.11042 0.57562 C -0.11042 0.57346 -0.1099 0.57161 -0.10938 0.57007 C -0.10799 0.56266 -0.10643 0.55741 -0.10521 0.5497 C -0.10296 0.53272 -0.10556 0.54445 -0.10313 0.52932 C -0.10174 0.51914 -0.10139 0.51883 -0.09896 0.51081 C -0.09862 0.50649 -0.09844 0.50186 -0.09792 0.49784 C -0.08855 0.38889 -0.06007 0.32253 -0.03021 0.19414 C -0.02952 0.19074 -0.0283 0.18766 -0.02709 0.18488 C -0.02535 0.17932 -0.02431 0.17716 -0.02188 0.17192 C -0.02153 0.17007 -0.02118 0.16821 -0.02084 0.16636 C -0.02049 0.16389 -0.02032 0.16111 -0.0198 0.15895 C -0.01927 0.15618 -0.01841 0.15402 -0.01771 0.15155 C -0.01737 0.14908 -0.01719 0.1463 -0.01667 0.14414 C -0.0165 0.14198 -0.01598 0.14044 -0.01563 0.13858 C -0.01528 0.13611 -0.01511 0.13334 -0.01459 0.13118 C -0.01407 0.12716 -0.0132 0.12377 -0.0125 0.12007 C -0.01007 0.10247 -0.01181 0.10957 -0.00834 0.09784 C -0.00799 0.08334 -0.00816 0.06328 -0.00625 0.04784 C -0.00608 0.04568 -0.00556 0.04414 -0.00521 0.04229 C -0.00469 0.03303 -0.00434 0.02655 -0.00313 0.01821 C -0.00296 0.01605 -0.00243 0.01451 -0.00209 0.01266 C -0.00035 -0.0003 -0.00226 0.0071 4.16667E-6 -0.0003 L 4.16667E-6 -3.7037E-6 " pathEditMode="relative" rAng="0" ptsTypes="AAAAAAAAAAAAAAAAAAAAAAAAAAAAA">
                                      <p:cBhvr>
                                        <p:cTn id="54" dur="2000" fill="hold"/>
                                        <p:tgtEl>
                                          <p:spTgt spid="130"/>
                                        </p:tgtEl>
                                        <p:attrNameLst>
                                          <p:attrName>ppt_x</p:attrName>
                                          <p:attrName>ppt_y</p:attrName>
                                        </p:attrNameLst>
                                      </p:cBhvr>
                                      <p:rCtr x="6146" y="-32315"/>
                                    </p:animMotion>
                                  </p:childTnLst>
                                </p:cTn>
                              </p:par>
                              <p:par>
                                <p:cTn id="55" presetID="0" presetClass="path" presetSubtype="0" accel="50000" decel="50000" fill="hold" nodeType="withEffect">
                                  <p:stCondLst>
                                    <p:cond delay="250"/>
                                  </p:stCondLst>
                                  <p:childTnLst>
                                    <p:animMotion origin="layout" path="M -0.12292 0.64598 L -0.12292 0.64629 C -0.12153 0.64105 -0.11997 0.63611 -0.11875 0.63117 C -0.11372 0.60679 -0.11962 0.62376 -0.11459 0.6108 C -0.11424 0.60833 -0.11407 0.60555 -0.11355 0.60339 C -0.11302 0.60061 -0.11181 0.59845 -0.11146 0.59598 C -0.11077 0.58919 -0.11112 0.5821 -0.11042 0.57561 C -0.11042 0.57345 -0.1099 0.5716 -0.10938 0.57006 C -0.10799 0.56265 -0.10643 0.5574 -0.10521 0.54969 C -0.10296 0.53271 -0.10556 0.54444 -0.10313 0.52932 C -0.10174 0.51913 -0.10139 0.51882 -0.09896 0.5108 C -0.09862 0.50648 -0.09844 0.50185 -0.09792 0.49784 C -0.08855 0.38889 -0.06007 0.32253 -0.03021 0.19413 C -0.02952 0.19074 -0.0283 0.18765 -0.02709 0.18487 C -0.02535 0.17932 -0.02431 0.17716 -0.02188 0.17191 C -0.02153 0.17006 -0.02118 0.16821 -0.02084 0.16635 C -0.02049 0.16389 -0.02032 0.16111 -0.0198 0.15895 C -0.01927 0.15617 -0.01841 0.15401 -0.01771 0.15154 C -0.01737 0.14907 -0.01719 0.14629 -0.01667 0.14413 C -0.0165 0.14197 -0.01598 0.14043 -0.01563 0.13858 C -0.01528 0.13611 -0.01511 0.13333 -0.01459 0.13117 C -0.01407 0.12716 -0.0132 0.12376 -0.0125 0.12006 C -0.01007 0.10247 -0.01181 0.10956 -0.00834 0.09784 C -0.00799 0.08333 -0.00816 0.06327 -0.00625 0.04784 C -0.00608 0.04568 -0.00556 0.04413 -0.00521 0.04228 C -0.00469 0.03302 -0.00434 0.02654 -0.00313 0.01821 C -0.00296 0.01605 -0.00243 0.0145 -0.00209 0.01265 C -0.00035 -0.00031 -0.00226 0.0071 4.16667E-6 -0.00031 L 4.16667E-6 3.20988E-6 " pathEditMode="relative" rAng="0" ptsTypes="AAAAAAAAAAAAAAAAAAAAAAAAAAAAA">
                                      <p:cBhvr>
                                        <p:cTn id="56" dur="2000" fill="hold"/>
                                        <p:tgtEl>
                                          <p:spTgt spid="160"/>
                                        </p:tgtEl>
                                        <p:attrNameLst>
                                          <p:attrName>ppt_x</p:attrName>
                                          <p:attrName>ppt_y</p:attrName>
                                        </p:attrNameLst>
                                      </p:cBhvr>
                                      <p:rCtr x="6146" y="-32315"/>
                                    </p:animMotion>
                                  </p:childTnLst>
                                </p:cTn>
                              </p:par>
                              <p:par>
                                <p:cTn id="57" presetID="0" presetClass="path" presetSubtype="0" accel="50000" decel="50000" fill="hold" nodeType="withEffect">
                                  <p:stCondLst>
                                    <p:cond delay="0"/>
                                  </p:stCondLst>
                                  <p:childTnLst>
                                    <p:animMotion origin="layout" path="M -0.12292 0.64599 L -0.12292 0.64629 C -0.12153 0.64105 -0.11997 0.63611 -0.11875 0.63117 C -0.11372 0.60679 -0.11962 0.62376 -0.11459 0.6108 C -0.11424 0.60833 -0.11407 0.60555 -0.11355 0.60339 C -0.11302 0.60062 -0.11181 0.59845 -0.11146 0.59599 C -0.11077 0.5892 -0.11112 0.5821 -0.11042 0.57562 C -0.11042 0.57345 -0.1099 0.5716 -0.10938 0.57006 C -0.10799 0.56265 -0.10643 0.55741 -0.10521 0.54969 C -0.10296 0.53271 -0.10556 0.54444 -0.10313 0.52932 C -0.10174 0.51913 -0.10139 0.51883 -0.09896 0.5108 C -0.09862 0.50648 -0.09844 0.50185 -0.09792 0.49784 C -0.08855 0.38889 -0.06007 0.32253 -0.03021 0.19413 C -0.02952 0.19074 -0.0283 0.18765 -0.02709 0.18487 C -0.02535 0.17932 -0.02431 0.17716 -0.02188 0.17191 C -0.02153 0.17006 -0.02118 0.16821 -0.02084 0.16636 C -0.02049 0.16389 -0.02032 0.16111 -0.0198 0.15895 C -0.01927 0.15617 -0.01841 0.15401 -0.01771 0.15154 C -0.01737 0.14907 -0.01719 0.14629 -0.01667 0.14413 C -0.0165 0.14197 -0.01598 0.14043 -0.01563 0.13858 C -0.01528 0.13611 -0.01511 0.13333 -0.01459 0.13117 C -0.01407 0.12716 -0.0132 0.12376 -0.0125 0.12006 C -0.01007 0.10247 -0.01181 0.10957 -0.00834 0.09784 C -0.00799 0.08333 -0.00816 0.06327 -0.00625 0.04784 C -0.00608 0.04568 -0.00556 0.04413 -0.00521 0.04228 C -0.00469 0.03302 -0.00434 0.02654 -0.00313 0.01821 C -0.00296 0.01605 -0.00243 0.0145 -0.00209 0.01265 C -0.00035 -0.00031 -0.00226 0.0071 4.16667E-6 -0.00031 L 4.16667E-6 1.85185E-6 " pathEditMode="relative" rAng="0" ptsTypes="AAAAAAAAAAAAAAAAAAAAAAAAAAAAA">
                                      <p:cBhvr>
                                        <p:cTn id="58" dur="2000" fill="hold"/>
                                        <p:tgtEl>
                                          <p:spTgt spid="189"/>
                                        </p:tgtEl>
                                        <p:attrNameLst>
                                          <p:attrName>ppt_x</p:attrName>
                                          <p:attrName>ppt_y</p:attrName>
                                        </p:attrNameLst>
                                      </p:cBhvr>
                                      <p:rCtr x="6146" y="-32315"/>
                                    </p:animMotion>
                                  </p:childTnLst>
                                </p:cTn>
                              </p:par>
                              <p:par>
                                <p:cTn id="59" presetID="0" presetClass="path" presetSubtype="0" accel="50000" decel="50000" fill="hold" nodeType="withEffect">
                                  <p:stCondLst>
                                    <p:cond delay="250"/>
                                  </p:stCondLst>
                                  <p:childTnLst>
                                    <p:animMotion origin="layout" path="M -0.12292 0.64599 L -0.12292 0.64629 C -0.12153 0.64105 -0.11997 0.63611 -0.11875 0.63117 C -0.11372 0.60679 -0.11962 0.62376 -0.11458 0.6108 C -0.11424 0.60833 -0.11406 0.60555 -0.11354 0.60339 C -0.11302 0.60062 -0.11181 0.59845 -0.11146 0.59599 C -0.11077 0.5892 -0.11111 0.5821 -0.11042 0.57562 C -0.11042 0.57345 -0.1099 0.5716 -0.10938 0.57006 C -0.10799 0.56265 -0.10642 0.55741 -0.10521 0.54969 C -0.10295 0.53271 -0.10556 0.54444 -0.10313 0.52932 C -0.10174 0.51913 -0.10139 0.51883 -0.09896 0.5108 C -0.09861 0.50648 -0.09844 0.50185 -0.09792 0.49784 C -0.08854 0.38889 -0.06007 0.32253 -0.03021 0.19413 C -0.02952 0.19074 -0.0283 0.18765 -0.02708 0.18487 C -0.02535 0.17932 -0.02431 0.17716 -0.02188 0.17191 C -0.02153 0.17006 -0.02118 0.16821 -0.02083 0.16636 C -0.02049 0.16389 -0.02031 0.16111 -0.01979 0.15895 C -0.01927 0.15617 -0.0184 0.15401 -0.01771 0.15154 C -0.01736 0.14907 -0.01719 0.14629 -0.01667 0.14413 C -0.01649 0.14197 -0.01597 0.14043 -0.01563 0.13858 C -0.01528 0.13611 -0.01511 0.13333 -0.01458 0.13117 C -0.01406 0.12716 -0.0132 0.12376 -0.0125 0.12006 C -0.01007 0.10247 -0.01181 0.10957 -0.00833 0.09784 C -0.00799 0.08333 -0.00816 0.06327 -0.00625 0.04784 C -0.00608 0.04568 -0.00556 0.04413 -0.00521 0.04228 C -0.00469 0.03302 -0.00434 0.02654 -0.00313 0.01821 C -0.00295 0.01605 -0.00243 0.0145 -0.00208 0.01265 C -0.00035 -0.00031 -0.00226 0.0071 1.38889E-6 -0.00031 L 1.38889E-6 1.85185E-6 " pathEditMode="relative" rAng="0" ptsTypes="AAAAAAAAAAAAAAAAAAAAAAAAAAAAA">
                                      <p:cBhvr>
                                        <p:cTn id="60" dur="2000" fill="hold"/>
                                        <p:tgtEl>
                                          <p:spTgt spid="200"/>
                                        </p:tgtEl>
                                        <p:attrNameLst>
                                          <p:attrName>ppt_x</p:attrName>
                                          <p:attrName>ppt_y</p:attrName>
                                        </p:attrNameLst>
                                      </p:cBhvr>
                                      <p:rCtr x="6146" y="-32315"/>
                                    </p:animMotion>
                                  </p:childTnLst>
                                </p:cTn>
                              </p:par>
                              <p:par>
                                <p:cTn id="61" presetID="0" presetClass="path" presetSubtype="0" accel="50000" decel="50000" fill="hold" nodeType="withEffect">
                                  <p:stCondLst>
                                    <p:cond delay="0"/>
                                  </p:stCondLst>
                                  <p:childTnLst>
                                    <p:animMotion origin="layout" path="M -0.12292 0.64598 L -0.12292 0.64629 C -0.12153 0.64105 -0.11997 0.63611 -0.11875 0.63117 C -0.11372 0.60679 -0.11962 0.62376 -0.11458 0.6108 C -0.11424 0.60833 -0.11406 0.60555 -0.11354 0.60339 C -0.11302 0.60061 -0.11181 0.59845 -0.11146 0.59598 C -0.11077 0.58919 -0.11111 0.5821 -0.11042 0.57561 C -0.11042 0.57345 -0.1099 0.5716 -0.10938 0.57006 C -0.10799 0.56265 -0.10642 0.5574 -0.10521 0.54969 C -0.10295 0.53271 -0.10556 0.54444 -0.10313 0.52932 C -0.10174 0.51913 -0.10139 0.51882 -0.09896 0.5108 C -0.09861 0.50648 -0.09844 0.50185 -0.09792 0.49784 C -0.08854 0.38889 -0.06007 0.32253 -0.03021 0.19413 C -0.02952 0.19074 -0.0283 0.18765 -0.02708 0.18487 C -0.02535 0.17932 -0.02431 0.17716 -0.02188 0.17191 C -0.02153 0.17006 -0.02118 0.16821 -0.02083 0.16635 C -0.02049 0.16389 -0.02031 0.16111 -0.01979 0.15895 C -0.01927 0.15617 -0.0184 0.15401 -0.01771 0.15154 C -0.01736 0.14907 -0.01719 0.14629 -0.01667 0.14413 C -0.01649 0.14197 -0.01597 0.14043 -0.01563 0.13858 C -0.01528 0.13611 -0.01511 0.13333 -0.01458 0.13117 C -0.01406 0.12716 -0.0132 0.12376 -0.0125 0.12006 C -0.01007 0.10247 -0.01181 0.10956 -0.00833 0.09784 C -0.00799 0.08333 -0.00816 0.06327 -0.00625 0.04784 C -0.00608 0.04568 -0.00556 0.04413 -0.00521 0.04228 C -0.00469 0.03302 -0.00434 0.02654 -0.00313 0.01821 C -0.00295 0.01605 -0.00243 0.0145 -0.00208 0.01265 C -0.00035 -0.00031 -0.00226 0.0071 1.38889E-6 -0.00031 L 1.38889E-6 3.20988E-6 " pathEditMode="relative" rAng="0" ptsTypes="AAAAAAAAAAAAAAAAAAAAAAAAAAAAA">
                                      <p:cBhvr>
                                        <p:cTn id="62" dur="2000" fill="hold"/>
                                        <p:tgtEl>
                                          <p:spTgt spid="177"/>
                                        </p:tgtEl>
                                        <p:attrNameLst>
                                          <p:attrName>ppt_x</p:attrName>
                                          <p:attrName>ppt_y</p:attrName>
                                        </p:attrNameLst>
                                      </p:cBhvr>
                                      <p:rCtr x="6146" y="-32315"/>
                                    </p:animMotion>
                                  </p:childTnLst>
                                </p:cTn>
                              </p:par>
                              <p:par>
                                <p:cTn id="63" presetID="0" presetClass="path" presetSubtype="0" accel="50000" decel="50000" fill="hold" nodeType="withEffect">
                                  <p:stCondLst>
                                    <p:cond delay="250"/>
                                  </p:stCondLst>
                                  <p:childTnLst>
                                    <p:animMotion origin="layout" path="M -0.12292 0.64599 L -0.12292 0.6463 C -0.12153 0.64105 -0.11997 0.63611 -0.11875 0.63118 C -0.11372 0.60679 -0.11962 0.62377 -0.11458 0.61081 C -0.11424 0.60834 -0.11406 0.60556 -0.11354 0.6034 C -0.11302 0.60062 -0.11181 0.59846 -0.11146 0.59599 C -0.11077 0.5892 -0.11111 0.5821 -0.11042 0.57562 C -0.11042 0.57346 -0.1099 0.57161 -0.10938 0.57007 C -0.10799 0.56266 -0.10642 0.55741 -0.10521 0.5497 C -0.10295 0.53272 -0.10556 0.54445 -0.10313 0.52932 C -0.10174 0.51914 -0.10139 0.51883 -0.09896 0.51081 C -0.09861 0.50649 -0.09844 0.50186 -0.09792 0.49784 C -0.08854 0.38889 -0.06007 0.32253 -0.03021 0.19414 C -0.02952 0.19074 -0.0283 0.18766 -0.02708 0.18488 C -0.02535 0.17932 -0.02431 0.17716 -0.02188 0.17192 C -0.02153 0.17007 -0.02118 0.16821 -0.02083 0.16636 C -0.02049 0.16389 -0.02031 0.16111 -0.01979 0.15895 C -0.01927 0.15618 -0.0184 0.15402 -0.01771 0.15155 C -0.01736 0.14908 -0.01719 0.1463 -0.01667 0.14414 C -0.01649 0.14198 -0.01597 0.14044 -0.01563 0.13858 C -0.01528 0.13611 -0.01511 0.13334 -0.01458 0.13118 C -0.01406 0.12716 -0.0132 0.12377 -0.0125 0.12007 C -0.01007 0.10247 -0.01181 0.10957 -0.00833 0.09784 C -0.00799 0.08334 -0.00816 0.06328 -0.00625 0.04784 C -0.00608 0.04568 -0.00556 0.04414 -0.00521 0.04229 C -0.00469 0.03303 -0.00434 0.02655 -0.00313 0.01821 C -0.00295 0.01605 -0.00243 0.01451 -0.00208 0.01266 C -0.00035 -0.0003 -0.00226 0.0071 1.38889E-6 -0.0003 L 1.38889E-6 -3.7037E-6 " pathEditMode="relative" rAng="0" ptsTypes="AAAAAAAAAAAAAAAAAAAAAAAAAAAAA">
                                      <p:cBhvr>
                                        <p:cTn id="64" dur="2000" fill="hold"/>
                                        <p:tgtEl>
                                          <p:spTgt spid="143"/>
                                        </p:tgtEl>
                                        <p:attrNameLst>
                                          <p:attrName>ppt_x</p:attrName>
                                          <p:attrName>ppt_y</p:attrName>
                                        </p:attrNameLst>
                                      </p:cBhvr>
                                      <p:rCtr x="6146" y="-32315"/>
                                    </p:animMotion>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42"/>
                                        </p:tgtEl>
                                        <p:attrNameLst>
                                          <p:attrName>style.visibility</p:attrName>
                                        </p:attrNameLst>
                                      </p:cBhvr>
                                      <p:to>
                                        <p:strVal val="visible"/>
                                      </p:to>
                                    </p:set>
                                    <p:animEffect transition="in" filter="fade">
                                      <p:cBhvr>
                                        <p:cTn id="69" dur="1000"/>
                                        <p:tgtEl>
                                          <p:spTgt spid="242"/>
                                        </p:tgtEl>
                                      </p:cBhvr>
                                    </p:animEffect>
                                    <p:anim calcmode="lin" valueType="num">
                                      <p:cBhvr>
                                        <p:cTn id="70" dur="1000" fill="hold"/>
                                        <p:tgtEl>
                                          <p:spTgt spid="242"/>
                                        </p:tgtEl>
                                        <p:attrNameLst>
                                          <p:attrName>ppt_x</p:attrName>
                                        </p:attrNameLst>
                                      </p:cBhvr>
                                      <p:tavLst>
                                        <p:tav tm="0">
                                          <p:val>
                                            <p:strVal val="#ppt_x"/>
                                          </p:val>
                                        </p:tav>
                                        <p:tav tm="100000">
                                          <p:val>
                                            <p:strVal val="#ppt_x"/>
                                          </p:val>
                                        </p:tav>
                                      </p:tavLst>
                                    </p:anim>
                                    <p:anim calcmode="lin" valueType="num">
                                      <p:cBhvr>
                                        <p:cTn id="71" dur="1000" fill="hold"/>
                                        <p:tgtEl>
                                          <p:spTgt spid="24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39"/>
                                        </p:tgtEl>
                                        <p:attrNameLst>
                                          <p:attrName>style.visibility</p:attrName>
                                        </p:attrNameLst>
                                      </p:cBhvr>
                                      <p:to>
                                        <p:strVal val="visible"/>
                                      </p:to>
                                    </p:set>
                                    <p:animEffect transition="in" filter="fade">
                                      <p:cBhvr>
                                        <p:cTn id="74" dur="1000"/>
                                        <p:tgtEl>
                                          <p:spTgt spid="239"/>
                                        </p:tgtEl>
                                      </p:cBhvr>
                                    </p:animEffect>
                                    <p:anim calcmode="lin" valueType="num">
                                      <p:cBhvr>
                                        <p:cTn id="75" dur="1000" fill="hold"/>
                                        <p:tgtEl>
                                          <p:spTgt spid="239"/>
                                        </p:tgtEl>
                                        <p:attrNameLst>
                                          <p:attrName>ppt_x</p:attrName>
                                        </p:attrNameLst>
                                      </p:cBhvr>
                                      <p:tavLst>
                                        <p:tav tm="0">
                                          <p:val>
                                            <p:strVal val="#ppt_x"/>
                                          </p:val>
                                        </p:tav>
                                        <p:tav tm="100000">
                                          <p:val>
                                            <p:strVal val="#ppt_x"/>
                                          </p:val>
                                        </p:tav>
                                      </p:tavLst>
                                    </p:anim>
                                    <p:anim calcmode="lin" valueType="num">
                                      <p:cBhvr>
                                        <p:cTn id="76" dur="1000" fill="hold"/>
                                        <p:tgtEl>
                                          <p:spTgt spid="23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6"/>
                                        </p:tgtEl>
                                        <p:attrNameLst>
                                          <p:attrName>style.visibility</p:attrName>
                                        </p:attrNameLst>
                                      </p:cBhvr>
                                      <p:to>
                                        <p:strVal val="visible"/>
                                      </p:to>
                                    </p:set>
                                    <p:animEffect transition="in" filter="fade">
                                      <p:cBhvr>
                                        <p:cTn id="79" dur="1000"/>
                                        <p:tgtEl>
                                          <p:spTgt spid="236"/>
                                        </p:tgtEl>
                                      </p:cBhvr>
                                    </p:animEffect>
                                    <p:anim calcmode="lin" valueType="num">
                                      <p:cBhvr>
                                        <p:cTn id="80" dur="1000" fill="hold"/>
                                        <p:tgtEl>
                                          <p:spTgt spid="236"/>
                                        </p:tgtEl>
                                        <p:attrNameLst>
                                          <p:attrName>ppt_x</p:attrName>
                                        </p:attrNameLst>
                                      </p:cBhvr>
                                      <p:tavLst>
                                        <p:tav tm="0">
                                          <p:val>
                                            <p:strVal val="#ppt_x"/>
                                          </p:val>
                                        </p:tav>
                                        <p:tav tm="100000">
                                          <p:val>
                                            <p:strVal val="#ppt_x"/>
                                          </p:val>
                                        </p:tav>
                                      </p:tavLst>
                                    </p:anim>
                                    <p:anim calcmode="lin" valueType="num">
                                      <p:cBhvr>
                                        <p:cTn id="81" dur="1000" fill="hold"/>
                                        <p:tgtEl>
                                          <p:spTgt spid="236"/>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5"/>
                                        </p:tgtEl>
                                        <p:attrNameLst>
                                          <p:attrName>style.visibility</p:attrName>
                                        </p:attrNameLst>
                                      </p:cBhvr>
                                      <p:to>
                                        <p:strVal val="visible"/>
                                      </p:to>
                                    </p:set>
                                    <p:animEffect transition="in" filter="fade">
                                      <p:cBhvr>
                                        <p:cTn id="84" dur="1000"/>
                                        <p:tgtEl>
                                          <p:spTgt spid="245"/>
                                        </p:tgtEl>
                                      </p:cBhvr>
                                    </p:animEffect>
                                    <p:anim calcmode="lin" valueType="num">
                                      <p:cBhvr>
                                        <p:cTn id="85" dur="1000" fill="hold"/>
                                        <p:tgtEl>
                                          <p:spTgt spid="245"/>
                                        </p:tgtEl>
                                        <p:attrNameLst>
                                          <p:attrName>ppt_x</p:attrName>
                                        </p:attrNameLst>
                                      </p:cBhvr>
                                      <p:tavLst>
                                        <p:tav tm="0">
                                          <p:val>
                                            <p:strVal val="#ppt_x"/>
                                          </p:val>
                                        </p:tav>
                                        <p:tav tm="100000">
                                          <p:val>
                                            <p:strVal val="#ppt_x"/>
                                          </p:val>
                                        </p:tav>
                                      </p:tavLst>
                                    </p:anim>
                                    <p:anim calcmode="lin" valueType="num">
                                      <p:cBhvr>
                                        <p:cTn id="86" dur="1000" fill="hold"/>
                                        <p:tgtEl>
                                          <p:spTgt spid="245"/>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49"/>
                                        </p:tgtEl>
                                        <p:attrNameLst>
                                          <p:attrName>style.visibility</p:attrName>
                                        </p:attrNameLst>
                                      </p:cBhvr>
                                      <p:to>
                                        <p:strVal val="visible"/>
                                      </p:to>
                                    </p:set>
                                    <p:animEffect transition="in" filter="fade">
                                      <p:cBhvr>
                                        <p:cTn id="89" dur="1000"/>
                                        <p:tgtEl>
                                          <p:spTgt spid="249"/>
                                        </p:tgtEl>
                                      </p:cBhvr>
                                    </p:animEffect>
                                    <p:anim calcmode="lin" valueType="num">
                                      <p:cBhvr>
                                        <p:cTn id="90" dur="1000" fill="hold"/>
                                        <p:tgtEl>
                                          <p:spTgt spid="249"/>
                                        </p:tgtEl>
                                        <p:attrNameLst>
                                          <p:attrName>ppt_x</p:attrName>
                                        </p:attrNameLst>
                                      </p:cBhvr>
                                      <p:tavLst>
                                        <p:tav tm="0">
                                          <p:val>
                                            <p:strVal val="#ppt_x"/>
                                          </p:val>
                                        </p:tav>
                                        <p:tav tm="100000">
                                          <p:val>
                                            <p:strVal val="#ppt_x"/>
                                          </p:val>
                                        </p:tav>
                                      </p:tavLst>
                                    </p:anim>
                                    <p:anim calcmode="lin" valueType="num">
                                      <p:cBhvr>
                                        <p:cTn id="91" dur="1000" fill="hold"/>
                                        <p:tgtEl>
                                          <p:spTgt spid="249"/>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51"/>
                                        </p:tgtEl>
                                        <p:attrNameLst>
                                          <p:attrName>style.visibility</p:attrName>
                                        </p:attrNameLst>
                                      </p:cBhvr>
                                      <p:to>
                                        <p:strVal val="visible"/>
                                      </p:to>
                                    </p:set>
                                    <p:animEffect transition="in" filter="fade">
                                      <p:cBhvr>
                                        <p:cTn id="94" dur="1000"/>
                                        <p:tgtEl>
                                          <p:spTgt spid="251"/>
                                        </p:tgtEl>
                                      </p:cBhvr>
                                    </p:animEffect>
                                    <p:anim calcmode="lin" valueType="num">
                                      <p:cBhvr>
                                        <p:cTn id="95" dur="1000" fill="hold"/>
                                        <p:tgtEl>
                                          <p:spTgt spid="251"/>
                                        </p:tgtEl>
                                        <p:attrNameLst>
                                          <p:attrName>ppt_x</p:attrName>
                                        </p:attrNameLst>
                                      </p:cBhvr>
                                      <p:tavLst>
                                        <p:tav tm="0">
                                          <p:val>
                                            <p:strVal val="#ppt_x"/>
                                          </p:val>
                                        </p:tav>
                                        <p:tav tm="100000">
                                          <p:val>
                                            <p:strVal val="#ppt_x"/>
                                          </p:val>
                                        </p:tav>
                                      </p:tavLst>
                                    </p:anim>
                                    <p:anim calcmode="lin" valueType="num">
                                      <p:cBhvr>
                                        <p:cTn id="96" dur="1000" fill="hold"/>
                                        <p:tgtEl>
                                          <p:spTgt spid="25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48"/>
                                        </p:tgtEl>
                                        <p:attrNameLst>
                                          <p:attrName>style.visibility</p:attrName>
                                        </p:attrNameLst>
                                      </p:cBhvr>
                                      <p:to>
                                        <p:strVal val="visible"/>
                                      </p:to>
                                    </p:set>
                                    <p:animEffect transition="in" filter="fade">
                                      <p:cBhvr>
                                        <p:cTn id="99" dur="1000"/>
                                        <p:tgtEl>
                                          <p:spTgt spid="248"/>
                                        </p:tgtEl>
                                      </p:cBhvr>
                                    </p:animEffect>
                                    <p:anim calcmode="lin" valueType="num">
                                      <p:cBhvr>
                                        <p:cTn id="100" dur="1000" fill="hold"/>
                                        <p:tgtEl>
                                          <p:spTgt spid="248"/>
                                        </p:tgtEl>
                                        <p:attrNameLst>
                                          <p:attrName>ppt_x</p:attrName>
                                        </p:attrNameLst>
                                      </p:cBhvr>
                                      <p:tavLst>
                                        <p:tav tm="0">
                                          <p:val>
                                            <p:strVal val="#ppt_x"/>
                                          </p:val>
                                        </p:tav>
                                        <p:tav tm="100000">
                                          <p:val>
                                            <p:strVal val="#ppt_x"/>
                                          </p:val>
                                        </p:tav>
                                      </p:tavLst>
                                    </p:anim>
                                    <p:anim calcmode="lin" valueType="num">
                                      <p:cBhvr>
                                        <p:cTn id="101" dur="1000" fill="hold"/>
                                        <p:tgtEl>
                                          <p:spTgt spid="248"/>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50"/>
                                        </p:tgtEl>
                                        <p:attrNameLst>
                                          <p:attrName>style.visibility</p:attrName>
                                        </p:attrNameLst>
                                      </p:cBhvr>
                                      <p:to>
                                        <p:strVal val="visible"/>
                                      </p:to>
                                    </p:set>
                                    <p:animEffect transition="in" filter="fade">
                                      <p:cBhvr>
                                        <p:cTn id="104" dur="1000"/>
                                        <p:tgtEl>
                                          <p:spTgt spid="250"/>
                                        </p:tgtEl>
                                      </p:cBhvr>
                                    </p:animEffect>
                                    <p:anim calcmode="lin" valueType="num">
                                      <p:cBhvr>
                                        <p:cTn id="105" dur="1000" fill="hold"/>
                                        <p:tgtEl>
                                          <p:spTgt spid="250"/>
                                        </p:tgtEl>
                                        <p:attrNameLst>
                                          <p:attrName>ppt_x</p:attrName>
                                        </p:attrNameLst>
                                      </p:cBhvr>
                                      <p:tavLst>
                                        <p:tav tm="0">
                                          <p:val>
                                            <p:strVal val="#ppt_x"/>
                                          </p:val>
                                        </p:tav>
                                        <p:tav tm="100000">
                                          <p:val>
                                            <p:strVal val="#ppt_x"/>
                                          </p:val>
                                        </p:tav>
                                      </p:tavLst>
                                    </p:anim>
                                    <p:anim calcmode="lin" valueType="num">
                                      <p:cBhvr>
                                        <p:cTn id="106" dur="1000" fill="hold"/>
                                        <p:tgtEl>
                                          <p:spTgt spid="250"/>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107"/>
                                        </p:tgtEl>
                                        <p:attrNameLst>
                                          <p:attrName>style.visibility</p:attrName>
                                        </p:attrNameLst>
                                      </p:cBhvr>
                                      <p:to>
                                        <p:strVal val="visible"/>
                                      </p:to>
                                    </p:set>
                                    <p:animEffect transition="in" filter="fade">
                                      <p:cBhvr>
                                        <p:cTn id="110" dur="2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7" grpId="0"/>
      <p:bldP spid="116" grpId="0"/>
      <p:bldP spid="117" grpId="0"/>
      <p:bldP spid="248" grpId="0"/>
      <p:bldP spid="249" grpId="0"/>
      <p:bldP spid="250" grpId="0"/>
      <p:bldP spid="2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p:cNvSpPr txBox="1"/>
          <p:nvPr/>
        </p:nvSpPr>
        <p:spPr>
          <a:xfrm>
            <a:off x="703405" y="255269"/>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发展情况</a:t>
            </a:r>
            <a:endParaRPr lang="zh-CN" altLang="en-US" sz="2000" spc="300" dirty="0">
              <a:solidFill>
                <a:schemeClr val="bg1"/>
              </a:solidFill>
              <a:latin typeface="+mn-ea"/>
              <a:cs typeface="+mn-ea"/>
            </a:endParaRPr>
          </a:p>
        </p:txBody>
      </p:sp>
      <p:grpSp>
        <p:nvGrpSpPr>
          <p:cNvPr id="8" name="组合 7"/>
          <p:cNvGrpSpPr/>
          <p:nvPr/>
        </p:nvGrpSpPr>
        <p:grpSpPr>
          <a:xfrm>
            <a:off x="2136788" y="3451987"/>
            <a:ext cx="4833526" cy="1622524"/>
            <a:chOff x="1685647" y="3197027"/>
            <a:chExt cx="8577897" cy="3167382"/>
          </a:xfrm>
        </p:grpSpPr>
        <p:sp>
          <p:nvSpPr>
            <p:cNvPr id="9" name="梯形 1037"/>
            <p:cNvSpPr/>
            <p:nvPr/>
          </p:nvSpPr>
          <p:spPr>
            <a:xfrm>
              <a:off x="1685647" y="4670719"/>
              <a:ext cx="8577897" cy="1693690"/>
            </a:xfrm>
            <a:custGeom>
              <a:avLst/>
              <a:gdLst>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1" fmla="*/ 0 w 8663676"/>
                <a:gd name="connsiteY0-2" fmla="*/ 1863059 h 1863059"/>
                <a:gd name="connsiteX1-3" fmla="*/ 966909 w 8663676"/>
                <a:gd name="connsiteY1-4" fmla="*/ 0 h 1863059"/>
                <a:gd name="connsiteX2-5" fmla="*/ 7696767 w 8663676"/>
                <a:gd name="connsiteY2-6" fmla="*/ 0 h 1863059"/>
                <a:gd name="connsiteX3-7" fmla="*/ 8663676 w 8663676"/>
                <a:gd name="connsiteY3-8" fmla="*/ 1863059 h 1863059"/>
                <a:gd name="connsiteX4-9" fmla="*/ 0 w 8663676"/>
                <a:gd name="connsiteY4-10" fmla="*/ 1863059 h 1863059"/>
                <a:gd name="connsiteX0-11" fmla="*/ 0 w 8663676"/>
                <a:gd name="connsiteY0-12" fmla="*/ 1863059 h 1863059"/>
                <a:gd name="connsiteX1-13" fmla="*/ 966909 w 8663676"/>
                <a:gd name="connsiteY1-14" fmla="*/ 0 h 1863059"/>
                <a:gd name="connsiteX2-15" fmla="*/ 7696767 w 8663676"/>
                <a:gd name="connsiteY2-16" fmla="*/ 0 h 1863059"/>
                <a:gd name="connsiteX3-17" fmla="*/ 8663676 w 8663676"/>
                <a:gd name="connsiteY3-18" fmla="*/ 1863059 h 1863059"/>
                <a:gd name="connsiteX4-19" fmla="*/ 0 w 8663676"/>
                <a:gd name="connsiteY4-20" fmla="*/ 1863059 h 1863059"/>
                <a:gd name="connsiteX0-21" fmla="*/ 0 w 8663676"/>
                <a:gd name="connsiteY0-22" fmla="*/ 1863059 h 1863059"/>
                <a:gd name="connsiteX1-23" fmla="*/ 966909 w 8663676"/>
                <a:gd name="connsiteY1-24" fmla="*/ 0 h 1863059"/>
                <a:gd name="connsiteX2-25" fmla="*/ 7696767 w 8663676"/>
                <a:gd name="connsiteY2-26" fmla="*/ 0 h 1863059"/>
                <a:gd name="connsiteX3-27" fmla="*/ 8663676 w 8663676"/>
                <a:gd name="connsiteY3-28" fmla="*/ 1863059 h 1863059"/>
                <a:gd name="connsiteX4-29" fmla="*/ 0 w 8663676"/>
                <a:gd name="connsiteY4-30" fmla="*/ 1863059 h 1863059"/>
                <a:gd name="connsiteX0-31" fmla="*/ 0 w 8663676"/>
                <a:gd name="connsiteY0-32" fmla="*/ 1863059 h 1863059"/>
                <a:gd name="connsiteX1-33" fmla="*/ 966909 w 8663676"/>
                <a:gd name="connsiteY1-34" fmla="*/ 0 h 1863059"/>
                <a:gd name="connsiteX2-35" fmla="*/ 7696767 w 8663676"/>
                <a:gd name="connsiteY2-36" fmla="*/ 0 h 1863059"/>
                <a:gd name="connsiteX3-37" fmla="*/ 8663676 w 8663676"/>
                <a:gd name="connsiteY3-38" fmla="*/ 1863059 h 1863059"/>
                <a:gd name="connsiteX4-39" fmla="*/ 0 w 8663676"/>
                <a:gd name="connsiteY4-40" fmla="*/ 1863059 h 18630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663676" h="1863059">
                  <a:moveTo>
                    <a:pt x="0" y="1863059"/>
                  </a:moveTo>
                  <a:lnTo>
                    <a:pt x="966909" y="0"/>
                  </a:lnTo>
                  <a:lnTo>
                    <a:pt x="7696767" y="0"/>
                  </a:lnTo>
                  <a:lnTo>
                    <a:pt x="8663676" y="1863059"/>
                  </a:lnTo>
                  <a:cubicBezTo>
                    <a:pt x="5631800" y="1614997"/>
                    <a:pt x="3200936" y="1608399"/>
                    <a:pt x="0" y="1863059"/>
                  </a:cubicBezTo>
                  <a:close/>
                </a:path>
              </a:pathLst>
            </a:custGeom>
            <a:gradFill flip="none" rotWithShape="1">
              <a:gsLst>
                <a:gs pos="0">
                  <a:schemeClr val="tx1">
                    <a:alpha val="27000"/>
                  </a:schemeClr>
                </a:gs>
                <a:gs pos="100000">
                  <a:srgbClr val="B2B2B2">
                    <a:alpha val="41000"/>
                  </a:srgbClr>
                </a:gs>
                <a:gs pos="58000">
                  <a:srgbClr val="777777">
                    <a:alpha val="29000"/>
                  </a:srgbClr>
                </a:gs>
              </a:gsLst>
              <a:path path="shape">
                <a:fillToRect l="50000" t="50000" r="50000" b="50000"/>
              </a:path>
              <a:tileRect/>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cs typeface="+mn-ea"/>
              </a:endParaRPr>
            </a:p>
          </p:txBody>
        </p:sp>
        <p:grpSp>
          <p:nvGrpSpPr>
            <p:cNvPr id="10" name="Group 26"/>
            <p:cNvGrpSpPr>
              <a:grpSpLocks noChangeAspect="1"/>
            </p:cNvGrpSpPr>
            <p:nvPr/>
          </p:nvGrpSpPr>
          <p:grpSpPr bwMode="auto">
            <a:xfrm>
              <a:off x="2133872" y="3197027"/>
              <a:ext cx="7924257" cy="2195757"/>
              <a:chOff x="-40" y="982"/>
              <a:chExt cx="7747" cy="2356"/>
            </a:xfrm>
          </p:grpSpPr>
          <p:sp>
            <p:nvSpPr>
              <p:cNvPr id="11" name="Freeform 27"/>
              <p:cNvSpPr/>
              <p:nvPr/>
            </p:nvSpPr>
            <p:spPr bwMode="auto">
              <a:xfrm>
                <a:off x="-7" y="2540"/>
                <a:ext cx="7692" cy="798"/>
              </a:xfrm>
              <a:custGeom>
                <a:avLst/>
                <a:gdLst>
                  <a:gd name="T0" fmla="*/ 3249 w 3253"/>
                  <a:gd name="T1" fmla="*/ 290 h 337"/>
                  <a:gd name="T2" fmla="*/ 3230 w 3253"/>
                  <a:gd name="T3" fmla="*/ 253 h 337"/>
                  <a:gd name="T4" fmla="*/ 3236 w 3253"/>
                  <a:gd name="T5" fmla="*/ 150 h 337"/>
                  <a:gd name="T6" fmla="*/ 3229 w 3253"/>
                  <a:gd name="T7" fmla="*/ 131 h 337"/>
                  <a:gd name="T8" fmla="*/ 3222 w 3253"/>
                  <a:gd name="T9" fmla="*/ 109 h 337"/>
                  <a:gd name="T10" fmla="*/ 2814 w 3253"/>
                  <a:gd name="T11" fmla="*/ 62 h 337"/>
                  <a:gd name="T12" fmla="*/ 1816 w 3253"/>
                  <a:gd name="T13" fmla="*/ 67 h 337"/>
                  <a:gd name="T14" fmla="*/ 1634 w 3253"/>
                  <a:gd name="T15" fmla="*/ 118 h 337"/>
                  <a:gd name="T16" fmla="*/ 1080 w 3253"/>
                  <a:gd name="T17" fmla="*/ 46 h 337"/>
                  <a:gd name="T18" fmla="*/ 414 w 3253"/>
                  <a:gd name="T19" fmla="*/ 80 h 337"/>
                  <a:gd name="T20" fmla="*/ 72 w 3253"/>
                  <a:gd name="T21" fmla="*/ 92 h 337"/>
                  <a:gd name="T22" fmla="*/ 26 w 3253"/>
                  <a:gd name="T23" fmla="*/ 101 h 337"/>
                  <a:gd name="T24" fmla="*/ 11 w 3253"/>
                  <a:gd name="T25" fmla="*/ 127 h 337"/>
                  <a:gd name="T26" fmla="*/ 6 w 3253"/>
                  <a:gd name="T27" fmla="*/ 206 h 337"/>
                  <a:gd name="T28" fmla="*/ 9 w 3253"/>
                  <a:gd name="T29" fmla="*/ 209 h 337"/>
                  <a:gd name="T30" fmla="*/ 9 w 3253"/>
                  <a:gd name="T31" fmla="*/ 314 h 337"/>
                  <a:gd name="T32" fmla="*/ 27 w 3253"/>
                  <a:gd name="T33" fmla="*/ 328 h 337"/>
                  <a:gd name="T34" fmla="*/ 56 w 3253"/>
                  <a:gd name="T35" fmla="*/ 327 h 337"/>
                  <a:gd name="T36" fmla="*/ 222 w 3253"/>
                  <a:gd name="T37" fmla="*/ 328 h 337"/>
                  <a:gd name="T38" fmla="*/ 353 w 3253"/>
                  <a:gd name="T39" fmla="*/ 329 h 337"/>
                  <a:gd name="T40" fmla="*/ 481 w 3253"/>
                  <a:gd name="T41" fmla="*/ 332 h 337"/>
                  <a:gd name="T42" fmla="*/ 511 w 3253"/>
                  <a:gd name="T43" fmla="*/ 330 h 337"/>
                  <a:gd name="T44" fmla="*/ 568 w 3253"/>
                  <a:gd name="T45" fmla="*/ 326 h 337"/>
                  <a:gd name="T46" fmla="*/ 652 w 3253"/>
                  <a:gd name="T47" fmla="*/ 328 h 337"/>
                  <a:gd name="T48" fmla="*/ 717 w 3253"/>
                  <a:gd name="T49" fmla="*/ 328 h 337"/>
                  <a:gd name="T50" fmla="*/ 762 w 3253"/>
                  <a:gd name="T51" fmla="*/ 331 h 337"/>
                  <a:gd name="T52" fmla="*/ 806 w 3253"/>
                  <a:gd name="T53" fmla="*/ 331 h 337"/>
                  <a:gd name="T54" fmla="*/ 1589 w 3253"/>
                  <a:gd name="T55" fmla="*/ 337 h 337"/>
                  <a:gd name="T56" fmla="*/ 1607 w 3253"/>
                  <a:gd name="T57" fmla="*/ 317 h 337"/>
                  <a:gd name="T58" fmla="*/ 1617 w 3253"/>
                  <a:gd name="T59" fmla="*/ 159 h 337"/>
                  <a:gd name="T60" fmla="*/ 1623 w 3253"/>
                  <a:gd name="T61" fmla="*/ 148 h 337"/>
                  <a:gd name="T62" fmla="*/ 1628 w 3253"/>
                  <a:gd name="T63" fmla="*/ 141 h 337"/>
                  <a:gd name="T64" fmla="*/ 1636 w 3253"/>
                  <a:gd name="T65" fmla="*/ 128 h 337"/>
                  <a:gd name="T66" fmla="*/ 1649 w 3253"/>
                  <a:gd name="T67" fmla="*/ 162 h 337"/>
                  <a:gd name="T68" fmla="*/ 1648 w 3253"/>
                  <a:gd name="T69" fmla="*/ 207 h 337"/>
                  <a:gd name="T70" fmla="*/ 1639 w 3253"/>
                  <a:gd name="T71" fmla="*/ 273 h 337"/>
                  <a:gd name="T72" fmla="*/ 1649 w 3253"/>
                  <a:gd name="T73" fmla="*/ 276 h 337"/>
                  <a:gd name="T74" fmla="*/ 1654 w 3253"/>
                  <a:gd name="T75" fmla="*/ 276 h 337"/>
                  <a:gd name="T76" fmla="*/ 1654 w 3253"/>
                  <a:gd name="T77" fmla="*/ 289 h 337"/>
                  <a:gd name="T78" fmla="*/ 1665 w 3253"/>
                  <a:gd name="T79" fmla="*/ 291 h 337"/>
                  <a:gd name="T80" fmla="*/ 1664 w 3253"/>
                  <a:gd name="T81" fmla="*/ 316 h 337"/>
                  <a:gd name="T82" fmla="*/ 1690 w 3253"/>
                  <a:gd name="T83" fmla="*/ 324 h 337"/>
                  <a:gd name="T84" fmla="*/ 3200 w 3253"/>
                  <a:gd name="T85" fmla="*/ 325 h 337"/>
                  <a:gd name="T86" fmla="*/ 3249 w 3253"/>
                  <a:gd name="T87" fmla="*/ 29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3" h="337">
                    <a:moveTo>
                      <a:pt x="3249" y="290"/>
                    </a:moveTo>
                    <a:cubicBezTo>
                      <a:pt x="3246" y="277"/>
                      <a:pt x="3230" y="253"/>
                      <a:pt x="3230" y="253"/>
                    </a:cubicBezTo>
                    <a:cubicBezTo>
                      <a:pt x="3236" y="150"/>
                      <a:pt x="3236" y="150"/>
                      <a:pt x="3236" y="150"/>
                    </a:cubicBezTo>
                    <a:cubicBezTo>
                      <a:pt x="3236" y="150"/>
                      <a:pt x="3238" y="141"/>
                      <a:pt x="3229" y="131"/>
                    </a:cubicBezTo>
                    <a:cubicBezTo>
                      <a:pt x="3221" y="116"/>
                      <a:pt x="3222" y="109"/>
                      <a:pt x="3222" y="109"/>
                    </a:cubicBezTo>
                    <a:cubicBezTo>
                      <a:pt x="3222" y="109"/>
                      <a:pt x="2992" y="77"/>
                      <a:pt x="2814" y="62"/>
                    </a:cubicBezTo>
                    <a:cubicBezTo>
                      <a:pt x="2625" y="46"/>
                      <a:pt x="2150" y="0"/>
                      <a:pt x="1816" y="67"/>
                    </a:cubicBezTo>
                    <a:cubicBezTo>
                      <a:pt x="1816" y="67"/>
                      <a:pt x="1700" y="97"/>
                      <a:pt x="1634" y="118"/>
                    </a:cubicBezTo>
                    <a:cubicBezTo>
                      <a:pt x="1387" y="41"/>
                      <a:pt x="1145" y="48"/>
                      <a:pt x="1080" y="46"/>
                    </a:cubicBezTo>
                    <a:cubicBezTo>
                      <a:pt x="961" y="47"/>
                      <a:pt x="467" y="77"/>
                      <a:pt x="414" y="80"/>
                    </a:cubicBezTo>
                    <a:cubicBezTo>
                      <a:pt x="361" y="82"/>
                      <a:pt x="108" y="95"/>
                      <a:pt x="72" y="92"/>
                    </a:cubicBezTo>
                    <a:cubicBezTo>
                      <a:pt x="33" y="93"/>
                      <a:pt x="26" y="101"/>
                      <a:pt x="26" y="101"/>
                    </a:cubicBezTo>
                    <a:cubicBezTo>
                      <a:pt x="8" y="122"/>
                      <a:pt x="11" y="121"/>
                      <a:pt x="11" y="127"/>
                    </a:cubicBezTo>
                    <a:cubicBezTo>
                      <a:pt x="1" y="178"/>
                      <a:pt x="6" y="206"/>
                      <a:pt x="6" y="206"/>
                    </a:cubicBezTo>
                    <a:cubicBezTo>
                      <a:pt x="6" y="206"/>
                      <a:pt x="6" y="206"/>
                      <a:pt x="9" y="209"/>
                    </a:cubicBezTo>
                    <a:cubicBezTo>
                      <a:pt x="0" y="249"/>
                      <a:pt x="6" y="299"/>
                      <a:pt x="9" y="314"/>
                    </a:cubicBezTo>
                    <a:cubicBezTo>
                      <a:pt x="11" y="329"/>
                      <a:pt x="27" y="328"/>
                      <a:pt x="27" y="328"/>
                    </a:cubicBezTo>
                    <a:cubicBezTo>
                      <a:pt x="27" y="328"/>
                      <a:pt x="35" y="328"/>
                      <a:pt x="56" y="327"/>
                    </a:cubicBezTo>
                    <a:cubicBezTo>
                      <a:pt x="86" y="324"/>
                      <a:pt x="110" y="326"/>
                      <a:pt x="222" y="328"/>
                    </a:cubicBezTo>
                    <a:cubicBezTo>
                      <a:pt x="254" y="326"/>
                      <a:pt x="320" y="327"/>
                      <a:pt x="353" y="329"/>
                    </a:cubicBezTo>
                    <a:cubicBezTo>
                      <a:pt x="369" y="331"/>
                      <a:pt x="472" y="331"/>
                      <a:pt x="481" y="332"/>
                    </a:cubicBezTo>
                    <a:cubicBezTo>
                      <a:pt x="490" y="332"/>
                      <a:pt x="511" y="330"/>
                      <a:pt x="511" y="330"/>
                    </a:cubicBezTo>
                    <a:cubicBezTo>
                      <a:pt x="511" y="330"/>
                      <a:pt x="511" y="330"/>
                      <a:pt x="568" y="326"/>
                    </a:cubicBezTo>
                    <a:cubicBezTo>
                      <a:pt x="631" y="328"/>
                      <a:pt x="652" y="328"/>
                      <a:pt x="652" y="328"/>
                    </a:cubicBezTo>
                    <a:cubicBezTo>
                      <a:pt x="652" y="328"/>
                      <a:pt x="699" y="328"/>
                      <a:pt x="717" y="328"/>
                    </a:cubicBezTo>
                    <a:cubicBezTo>
                      <a:pt x="735" y="328"/>
                      <a:pt x="745" y="331"/>
                      <a:pt x="762" y="331"/>
                    </a:cubicBezTo>
                    <a:cubicBezTo>
                      <a:pt x="777" y="329"/>
                      <a:pt x="806" y="331"/>
                      <a:pt x="806" y="331"/>
                    </a:cubicBezTo>
                    <a:cubicBezTo>
                      <a:pt x="806" y="331"/>
                      <a:pt x="1306" y="336"/>
                      <a:pt x="1589" y="337"/>
                    </a:cubicBezTo>
                    <a:cubicBezTo>
                      <a:pt x="1611" y="336"/>
                      <a:pt x="1607" y="317"/>
                      <a:pt x="1607" y="317"/>
                    </a:cubicBezTo>
                    <a:cubicBezTo>
                      <a:pt x="1607" y="317"/>
                      <a:pt x="1617" y="163"/>
                      <a:pt x="1617" y="159"/>
                    </a:cubicBezTo>
                    <a:cubicBezTo>
                      <a:pt x="1617" y="155"/>
                      <a:pt x="1623" y="148"/>
                      <a:pt x="1623" y="148"/>
                    </a:cubicBezTo>
                    <a:cubicBezTo>
                      <a:pt x="1623" y="148"/>
                      <a:pt x="1628" y="145"/>
                      <a:pt x="1628" y="141"/>
                    </a:cubicBezTo>
                    <a:cubicBezTo>
                      <a:pt x="1629" y="139"/>
                      <a:pt x="1633" y="133"/>
                      <a:pt x="1636" y="128"/>
                    </a:cubicBezTo>
                    <a:cubicBezTo>
                      <a:pt x="1640" y="132"/>
                      <a:pt x="1649" y="146"/>
                      <a:pt x="1649" y="162"/>
                    </a:cubicBezTo>
                    <a:cubicBezTo>
                      <a:pt x="1649" y="182"/>
                      <a:pt x="1654" y="179"/>
                      <a:pt x="1648" y="207"/>
                    </a:cubicBezTo>
                    <a:cubicBezTo>
                      <a:pt x="1644" y="237"/>
                      <a:pt x="1639" y="273"/>
                      <a:pt x="1639" y="273"/>
                    </a:cubicBezTo>
                    <a:cubicBezTo>
                      <a:pt x="1649" y="276"/>
                      <a:pt x="1649" y="276"/>
                      <a:pt x="1649" y="276"/>
                    </a:cubicBezTo>
                    <a:cubicBezTo>
                      <a:pt x="1654" y="276"/>
                      <a:pt x="1654" y="276"/>
                      <a:pt x="1654" y="276"/>
                    </a:cubicBezTo>
                    <a:cubicBezTo>
                      <a:pt x="1654" y="289"/>
                      <a:pt x="1654" y="289"/>
                      <a:pt x="1654" y="289"/>
                    </a:cubicBezTo>
                    <a:cubicBezTo>
                      <a:pt x="1654" y="289"/>
                      <a:pt x="1657" y="292"/>
                      <a:pt x="1665" y="291"/>
                    </a:cubicBezTo>
                    <a:cubicBezTo>
                      <a:pt x="1664" y="316"/>
                      <a:pt x="1664" y="316"/>
                      <a:pt x="1664" y="316"/>
                    </a:cubicBezTo>
                    <a:cubicBezTo>
                      <a:pt x="1664" y="316"/>
                      <a:pt x="1677" y="323"/>
                      <a:pt x="1690" y="324"/>
                    </a:cubicBezTo>
                    <a:cubicBezTo>
                      <a:pt x="1702" y="324"/>
                      <a:pt x="3200" y="325"/>
                      <a:pt x="3200" y="325"/>
                    </a:cubicBezTo>
                    <a:cubicBezTo>
                      <a:pt x="3200" y="325"/>
                      <a:pt x="3253" y="333"/>
                      <a:pt x="3249" y="29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12" name="Freeform 28"/>
              <p:cNvSpPr/>
              <p:nvPr/>
            </p:nvSpPr>
            <p:spPr bwMode="auto">
              <a:xfrm>
                <a:off x="21" y="1756"/>
                <a:ext cx="3821" cy="1066"/>
              </a:xfrm>
              <a:custGeom>
                <a:avLst/>
                <a:gdLst>
                  <a:gd name="T0" fmla="*/ 1616 w 1616"/>
                  <a:gd name="T1" fmla="*/ 450 h 450"/>
                  <a:gd name="T2" fmla="*/ 1607 w 1616"/>
                  <a:gd name="T3" fmla="*/ 446 h 450"/>
                  <a:gd name="T4" fmla="*/ 1055 w 1616"/>
                  <a:gd name="T5" fmla="*/ 369 h 450"/>
                  <a:gd name="T6" fmla="*/ 388 w 1616"/>
                  <a:gd name="T7" fmla="*/ 402 h 450"/>
                  <a:gd name="T8" fmla="*/ 47 w 1616"/>
                  <a:gd name="T9" fmla="*/ 415 h 450"/>
                  <a:gd name="T10" fmla="*/ 0 w 1616"/>
                  <a:gd name="T11" fmla="*/ 424 h 450"/>
                  <a:gd name="T12" fmla="*/ 95 w 1616"/>
                  <a:gd name="T13" fmla="*/ 292 h 450"/>
                  <a:gd name="T14" fmla="*/ 277 w 1616"/>
                  <a:gd name="T15" fmla="*/ 0 h 450"/>
                  <a:gd name="T16" fmla="*/ 284 w 1616"/>
                  <a:gd name="T17" fmla="*/ 1 h 450"/>
                  <a:gd name="T18" fmla="*/ 45 w 1616"/>
                  <a:gd name="T19" fmla="*/ 386 h 450"/>
                  <a:gd name="T20" fmla="*/ 451 w 1616"/>
                  <a:gd name="T21" fmla="*/ 361 h 450"/>
                  <a:gd name="T22" fmla="*/ 1239 w 1616"/>
                  <a:gd name="T23" fmla="*/ 353 h 450"/>
                  <a:gd name="T24" fmla="*/ 1616 w 1616"/>
                  <a:gd name="T25"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6" h="450">
                    <a:moveTo>
                      <a:pt x="1616" y="450"/>
                    </a:moveTo>
                    <a:cubicBezTo>
                      <a:pt x="1607" y="446"/>
                      <a:pt x="1607" y="446"/>
                      <a:pt x="1607" y="446"/>
                    </a:cubicBezTo>
                    <a:cubicBezTo>
                      <a:pt x="1360" y="370"/>
                      <a:pt x="1120" y="371"/>
                      <a:pt x="1055" y="369"/>
                    </a:cubicBezTo>
                    <a:cubicBezTo>
                      <a:pt x="936" y="370"/>
                      <a:pt x="441" y="400"/>
                      <a:pt x="388" y="402"/>
                    </a:cubicBezTo>
                    <a:cubicBezTo>
                      <a:pt x="335" y="405"/>
                      <a:pt x="82" y="417"/>
                      <a:pt x="47" y="415"/>
                    </a:cubicBezTo>
                    <a:cubicBezTo>
                      <a:pt x="8" y="416"/>
                      <a:pt x="0" y="424"/>
                      <a:pt x="0" y="424"/>
                    </a:cubicBezTo>
                    <a:cubicBezTo>
                      <a:pt x="0" y="424"/>
                      <a:pt x="62" y="348"/>
                      <a:pt x="95" y="292"/>
                    </a:cubicBezTo>
                    <a:cubicBezTo>
                      <a:pt x="277" y="0"/>
                      <a:pt x="277" y="0"/>
                      <a:pt x="277" y="0"/>
                    </a:cubicBezTo>
                    <a:cubicBezTo>
                      <a:pt x="284" y="1"/>
                      <a:pt x="284" y="1"/>
                      <a:pt x="284" y="1"/>
                    </a:cubicBezTo>
                    <a:cubicBezTo>
                      <a:pt x="45" y="386"/>
                      <a:pt x="45" y="386"/>
                      <a:pt x="45" y="386"/>
                    </a:cubicBezTo>
                    <a:cubicBezTo>
                      <a:pt x="45" y="386"/>
                      <a:pt x="358" y="367"/>
                      <a:pt x="451" y="361"/>
                    </a:cubicBezTo>
                    <a:cubicBezTo>
                      <a:pt x="547" y="355"/>
                      <a:pt x="1008" y="317"/>
                      <a:pt x="1239" y="353"/>
                    </a:cubicBezTo>
                    <a:cubicBezTo>
                      <a:pt x="1287" y="360"/>
                      <a:pt x="1473" y="385"/>
                      <a:pt x="1616" y="45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13" name="Freeform 29"/>
              <p:cNvSpPr/>
              <p:nvPr/>
            </p:nvSpPr>
            <p:spPr bwMode="auto">
              <a:xfrm>
                <a:off x="3845" y="1801"/>
                <a:ext cx="3679" cy="1021"/>
              </a:xfrm>
              <a:custGeom>
                <a:avLst/>
                <a:gdLst>
                  <a:gd name="T0" fmla="*/ 9 w 1556"/>
                  <a:gd name="T1" fmla="*/ 424 h 431"/>
                  <a:gd name="T2" fmla="*/ 39 w 1556"/>
                  <a:gd name="T3" fmla="*/ 402 h 431"/>
                  <a:gd name="T4" fmla="*/ 162 w 1556"/>
                  <a:gd name="T5" fmla="*/ 307 h 431"/>
                  <a:gd name="T6" fmla="*/ 481 w 1556"/>
                  <a:gd name="T7" fmla="*/ 164 h 431"/>
                  <a:gd name="T8" fmla="*/ 1212 w 1556"/>
                  <a:gd name="T9" fmla="*/ 0 h 431"/>
                  <a:gd name="T10" fmla="*/ 1214 w 1556"/>
                  <a:gd name="T11" fmla="*/ 2 h 431"/>
                  <a:gd name="T12" fmla="*/ 1340 w 1556"/>
                  <a:gd name="T13" fmla="*/ 140 h 431"/>
                  <a:gd name="T14" fmla="*/ 1556 w 1556"/>
                  <a:gd name="T15" fmla="*/ 388 h 431"/>
                  <a:gd name="T16" fmla="*/ 1549 w 1556"/>
                  <a:gd name="T17" fmla="*/ 390 h 431"/>
                  <a:gd name="T18" fmla="*/ 1129 w 1556"/>
                  <a:gd name="T19" fmla="*/ 332 h 431"/>
                  <a:gd name="T20" fmla="*/ 641 w 1556"/>
                  <a:gd name="T21" fmla="*/ 302 h 431"/>
                  <a:gd name="T22" fmla="*/ 145 w 1556"/>
                  <a:gd name="T23" fmla="*/ 376 h 431"/>
                  <a:gd name="T24" fmla="*/ 19 w 1556"/>
                  <a:gd name="T25" fmla="*/ 426 h 431"/>
                  <a:gd name="T26" fmla="*/ 2 w 1556"/>
                  <a:gd name="T27" fmla="*/ 431 h 431"/>
                  <a:gd name="T28" fmla="*/ 0 w 1556"/>
                  <a:gd name="T29" fmla="*/ 430 h 431"/>
                  <a:gd name="T30" fmla="*/ 10 w 1556"/>
                  <a:gd name="T31" fmla="*/ 42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6" h="431">
                    <a:moveTo>
                      <a:pt x="9" y="424"/>
                    </a:moveTo>
                    <a:cubicBezTo>
                      <a:pt x="9" y="424"/>
                      <a:pt x="12" y="422"/>
                      <a:pt x="39" y="402"/>
                    </a:cubicBezTo>
                    <a:cubicBezTo>
                      <a:pt x="98" y="346"/>
                      <a:pt x="162" y="307"/>
                      <a:pt x="162" y="307"/>
                    </a:cubicBezTo>
                    <a:cubicBezTo>
                      <a:pt x="310" y="218"/>
                      <a:pt x="434" y="179"/>
                      <a:pt x="481" y="164"/>
                    </a:cubicBezTo>
                    <a:cubicBezTo>
                      <a:pt x="914" y="30"/>
                      <a:pt x="1212" y="0"/>
                      <a:pt x="1212" y="0"/>
                    </a:cubicBezTo>
                    <a:cubicBezTo>
                      <a:pt x="1212" y="0"/>
                      <a:pt x="1212" y="0"/>
                      <a:pt x="1214" y="2"/>
                    </a:cubicBezTo>
                    <a:cubicBezTo>
                      <a:pt x="1214" y="2"/>
                      <a:pt x="1222" y="17"/>
                      <a:pt x="1340" y="140"/>
                    </a:cubicBezTo>
                    <a:cubicBezTo>
                      <a:pt x="1459" y="251"/>
                      <a:pt x="1552" y="378"/>
                      <a:pt x="1556" y="388"/>
                    </a:cubicBezTo>
                    <a:cubicBezTo>
                      <a:pt x="1556" y="392"/>
                      <a:pt x="1549" y="390"/>
                      <a:pt x="1549" y="390"/>
                    </a:cubicBezTo>
                    <a:cubicBezTo>
                      <a:pt x="1489" y="375"/>
                      <a:pt x="1129" y="332"/>
                      <a:pt x="1129" y="332"/>
                    </a:cubicBezTo>
                    <a:cubicBezTo>
                      <a:pt x="912" y="306"/>
                      <a:pt x="731" y="300"/>
                      <a:pt x="641" y="302"/>
                    </a:cubicBezTo>
                    <a:cubicBezTo>
                      <a:pt x="324" y="306"/>
                      <a:pt x="172" y="366"/>
                      <a:pt x="145" y="376"/>
                    </a:cubicBezTo>
                    <a:cubicBezTo>
                      <a:pt x="109" y="388"/>
                      <a:pt x="19" y="426"/>
                      <a:pt x="19" y="426"/>
                    </a:cubicBezTo>
                    <a:cubicBezTo>
                      <a:pt x="2" y="431"/>
                      <a:pt x="2" y="431"/>
                      <a:pt x="2" y="431"/>
                    </a:cubicBezTo>
                    <a:cubicBezTo>
                      <a:pt x="0" y="430"/>
                      <a:pt x="0" y="430"/>
                      <a:pt x="0" y="430"/>
                    </a:cubicBezTo>
                    <a:cubicBezTo>
                      <a:pt x="10" y="423"/>
                      <a:pt x="10" y="423"/>
                      <a:pt x="10" y="423"/>
                    </a:cubicBezTo>
                  </a:path>
                </a:pathLst>
              </a:custGeom>
              <a:solidFill>
                <a:srgbClr val="FBFBF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14" name="Freeform 30"/>
              <p:cNvSpPr/>
              <p:nvPr/>
            </p:nvSpPr>
            <p:spPr bwMode="auto">
              <a:xfrm>
                <a:off x="130" y="1761"/>
                <a:ext cx="3736" cy="1061"/>
              </a:xfrm>
              <a:custGeom>
                <a:avLst/>
                <a:gdLst>
                  <a:gd name="T0" fmla="*/ 0 w 1580"/>
                  <a:gd name="T1" fmla="*/ 384 h 448"/>
                  <a:gd name="T2" fmla="*/ 237 w 1580"/>
                  <a:gd name="T3" fmla="*/ 0 h 448"/>
                  <a:gd name="T4" fmla="*/ 1235 w 1580"/>
                  <a:gd name="T5" fmla="*/ 244 h 448"/>
                  <a:gd name="T6" fmla="*/ 1580 w 1580"/>
                  <a:gd name="T7" fmla="*/ 441 h 448"/>
                  <a:gd name="T8" fmla="*/ 1570 w 1580"/>
                  <a:gd name="T9" fmla="*/ 448 h 448"/>
                  <a:gd name="T10" fmla="*/ 1285 w 1580"/>
                  <a:gd name="T11" fmla="*/ 366 h 448"/>
                  <a:gd name="T12" fmla="*/ 580 w 1580"/>
                  <a:gd name="T13" fmla="*/ 347 h 448"/>
                  <a:gd name="T14" fmla="*/ 0 w 1580"/>
                  <a:gd name="T15" fmla="*/ 384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0" h="448">
                    <a:moveTo>
                      <a:pt x="0" y="384"/>
                    </a:moveTo>
                    <a:cubicBezTo>
                      <a:pt x="237" y="0"/>
                      <a:pt x="237" y="0"/>
                      <a:pt x="237" y="0"/>
                    </a:cubicBezTo>
                    <a:cubicBezTo>
                      <a:pt x="237" y="0"/>
                      <a:pt x="993" y="132"/>
                      <a:pt x="1235" y="244"/>
                    </a:cubicBezTo>
                    <a:cubicBezTo>
                      <a:pt x="1358" y="293"/>
                      <a:pt x="1489" y="351"/>
                      <a:pt x="1580" y="441"/>
                    </a:cubicBezTo>
                    <a:cubicBezTo>
                      <a:pt x="1570" y="448"/>
                      <a:pt x="1570" y="448"/>
                      <a:pt x="1570" y="448"/>
                    </a:cubicBezTo>
                    <a:cubicBezTo>
                      <a:pt x="1570" y="448"/>
                      <a:pt x="1445" y="392"/>
                      <a:pt x="1285" y="366"/>
                    </a:cubicBezTo>
                    <a:cubicBezTo>
                      <a:pt x="1208" y="353"/>
                      <a:pt x="1062" y="318"/>
                      <a:pt x="580" y="347"/>
                    </a:cubicBezTo>
                    <a:cubicBezTo>
                      <a:pt x="103" y="382"/>
                      <a:pt x="0" y="384"/>
                      <a:pt x="0" y="384"/>
                    </a:cubicBezTo>
                    <a:close/>
                  </a:path>
                </a:pathLst>
              </a:custGeom>
              <a:solidFill>
                <a:srgbClr val="FBFBF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15" name="Freeform 31"/>
              <p:cNvSpPr/>
              <p:nvPr/>
            </p:nvSpPr>
            <p:spPr bwMode="auto">
              <a:xfrm>
                <a:off x="-40" y="2630"/>
                <a:ext cx="3882" cy="689"/>
              </a:xfrm>
              <a:custGeom>
                <a:avLst/>
                <a:gdLst>
                  <a:gd name="T0" fmla="*/ 1633 w 1642"/>
                  <a:gd name="T1" fmla="*/ 77 h 291"/>
                  <a:gd name="T2" fmla="*/ 1081 w 1642"/>
                  <a:gd name="T3" fmla="*/ 0 h 291"/>
                  <a:gd name="T4" fmla="*/ 414 w 1642"/>
                  <a:gd name="T5" fmla="*/ 33 h 291"/>
                  <a:gd name="T6" fmla="*/ 73 w 1642"/>
                  <a:gd name="T7" fmla="*/ 46 h 291"/>
                  <a:gd name="T8" fmla="*/ 26 w 1642"/>
                  <a:gd name="T9" fmla="*/ 55 h 291"/>
                  <a:gd name="T10" fmla="*/ 11 w 1642"/>
                  <a:gd name="T11" fmla="*/ 80 h 291"/>
                  <a:gd name="T12" fmla="*/ 7 w 1642"/>
                  <a:gd name="T13" fmla="*/ 159 h 291"/>
                  <a:gd name="T14" fmla="*/ 9 w 1642"/>
                  <a:gd name="T15" fmla="*/ 163 h 291"/>
                  <a:gd name="T16" fmla="*/ 9 w 1642"/>
                  <a:gd name="T17" fmla="*/ 268 h 291"/>
                  <a:gd name="T18" fmla="*/ 28 w 1642"/>
                  <a:gd name="T19" fmla="*/ 281 h 291"/>
                  <a:gd name="T20" fmla="*/ 57 w 1642"/>
                  <a:gd name="T21" fmla="*/ 281 h 291"/>
                  <a:gd name="T22" fmla="*/ 223 w 1642"/>
                  <a:gd name="T23" fmla="*/ 281 h 291"/>
                  <a:gd name="T24" fmla="*/ 354 w 1642"/>
                  <a:gd name="T25" fmla="*/ 282 h 291"/>
                  <a:gd name="T26" fmla="*/ 482 w 1642"/>
                  <a:gd name="T27" fmla="*/ 285 h 291"/>
                  <a:gd name="T28" fmla="*/ 512 w 1642"/>
                  <a:gd name="T29" fmla="*/ 283 h 291"/>
                  <a:gd name="T30" fmla="*/ 568 w 1642"/>
                  <a:gd name="T31" fmla="*/ 280 h 291"/>
                  <a:gd name="T32" fmla="*/ 653 w 1642"/>
                  <a:gd name="T33" fmla="*/ 281 h 291"/>
                  <a:gd name="T34" fmla="*/ 718 w 1642"/>
                  <a:gd name="T35" fmla="*/ 281 h 291"/>
                  <a:gd name="T36" fmla="*/ 762 w 1642"/>
                  <a:gd name="T37" fmla="*/ 284 h 291"/>
                  <a:gd name="T38" fmla="*/ 806 w 1642"/>
                  <a:gd name="T39" fmla="*/ 285 h 291"/>
                  <a:gd name="T40" fmla="*/ 1590 w 1642"/>
                  <a:gd name="T41" fmla="*/ 291 h 291"/>
                  <a:gd name="T42" fmla="*/ 1608 w 1642"/>
                  <a:gd name="T43" fmla="*/ 271 h 291"/>
                  <a:gd name="T44" fmla="*/ 1618 w 1642"/>
                  <a:gd name="T45" fmla="*/ 113 h 291"/>
                  <a:gd name="T46" fmla="*/ 1624 w 1642"/>
                  <a:gd name="T47" fmla="*/ 102 h 291"/>
                  <a:gd name="T48" fmla="*/ 1629 w 1642"/>
                  <a:gd name="T49" fmla="*/ 95 h 291"/>
                  <a:gd name="T50" fmla="*/ 1642 w 1642"/>
                  <a:gd name="T51" fmla="*/ 81 h 291"/>
                  <a:gd name="T52" fmla="*/ 1633 w 1642"/>
                  <a:gd name="T53"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2" h="291">
                    <a:moveTo>
                      <a:pt x="1633" y="77"/>
                    </a:moveTo>
                    <a:cubicBezTo>
                      <a:pt x="1386" y="1"/>
                      <a:pt x="1146" y="2"/>
                      <a:pt x="1081" y="0"/>
                    </a:cubicBezTo>
                    <a:cubicBezTo>
                      <a:pt x="962" y="1"/>
                      <a:pt x="467" y="31"/>
                      <a:pt x="414" y="33"/>
                    </a:cubicBezTo>
                    <a:cubicBezTo>
                      <a:pt x="361" y="36"/>
                      <a:pt x="108" y="48"/>
                      <a:pt x="73" y="46"/>
                    </a:cubicBezTo>
                    <a:cubicBezTo>
                      <a:pt x="34" y="47"/>
                      <a:pt x="26" y="55"/>
                      <a:pt x="26" y="55"/>
                    </a:cubicBezTo>
                    <a:cubicBezTo>
                      <a:pt x="9" y="75"/>
                      <a:pt x="12" y="75"/>
                      <a:pt x="11" y="80"/>
                    </a:cubicBezTo>
                    <a:cubicBezTo>
                      <a:pt x="2" y="132"/>
                      <a:pt x="7" y="159"/>
                      <a:pt x="7" y="159"/>
                    </a:cubicBezTo>
                    <a:cubicBezTo>
                      <a:pt x="7" y="159"/>
                      <a:pt x="7" y="159"/>
                      <a:pt x="9" y="163"/>
                    </a:cubicBezTo>
                    <a:cubicBezTo>
                      <a:pt x="0" y="203"/>
                      <a:pt x="7" y="253"/>
                      <a:pt x="9" y="268"/>
                    </a:cubicBezTo>
                    <a:cubicBezTo>
                      <a:pt x="12" y="282"/>
                      <a:pt x="28" y="281"/>
                      <a:pt x="28" y="281"/>
                    </a:cubicBezTo>
                    <a:cubicBezTo>
                      <a:pt x="28" y="281"/>
                      <a:pt x="36" y="282"/>
                      <a:pt x="57" y="281"/>
                    </a:cubicBezTo>
                    <a:cubicBezTo>
                      <a:pt x="87" y="278"/>
                      <a:pt x="110" y="280"/>
                      <a:pt x="223" y="281"/>
                    </a:cubicBezTo>
                    <a:cubicBezTo>
                      <a:pt x="255" y="280"/>
                      <a:pt x="320" y="281"/>
                      <a:pt x="354" y="282"/>
                    </a:cubicBezTo>
                    <a:cubicBezTo>
                      <a:pt x="370" y="285"/>
                      <a:pt x="472" y="285"/>
                      <a:pt x="482" y="285"/>
                    </a:cubicBezTo>
                    <a:cubicBezTo>
                      <a:pt x="491" y="286"/>
                      <a:pt x="512" y="283"/>
                      <a:pt x="512" y="283"/>
                    </a:cubicBezTo>
                    <a:cubicBezTo>
                      <a:pt x="512" y="283"/>
                      <a:pt x="512" y="283"/>
                      <a:pt x="568" y="280"/>
                    </a:cubicBezTo>
                    <a:cubicBezTo>
                      <a:pt x="631" y="282"/>
                      <a:pt x="653" y="281"/>
                      <a:pt x="653" y="281"/>
                    </a:cubicBezTo>
                    <a:cubicBezTo>
                      <a:pt x="653" y="281"/>
                      <a:pt x="699" y="281"/>
                      <a:pt x="718" y="281"/>
                    </a:cubicBezTo>
                    <a:cubicBezTo>
                      <a:pt x="736" y="281"/>
                      <a:pt x="746" y="284"/>
                      <a:pt x="762" y="284"/>
                    </a:cubicBezTo>
                    <a:cubicBezTo>
                      <a:pt x="777" y="283"/>
                      <a:pt x="806" y="285"/>
                      <a:pt x="806" y="285"/>
                    </a:cubicBezTo>
                    <a:cubicBezTo>
                      <a:pt x="806" y="285"/>
                      <a:pt x="1306" y="290"/>
                      <a:pt x="1590" y="291"/>
                    </a:cubicBezTo>
                    <a:cubicBezTo>
                      <a:pt x="1611" y="290"/>
                      <a:pt x="1608" y="271"/>
                      <a:pt x="1608" y="271"/>
                    </a:cubicBezTo>
                    <a:cubicBezTo>
                      <a:pt x="1608" y="271"/>
                      <a:pt x="1618" y="117"/>
                      <a:pt x="1618" y="113"/>
                    </a:cubicBezTo>
                    <a:cubicBezTo>
                      <a:pt x="1618" y="109"/>
                      <a:pt x="1624" y="102"/>
                      <a:pt x="1624" y="102"/>
                    </a:cubicBezTo>
                    <a:cubicBezTo>
                      <a:pt x="1624" y="102"/>
                      <a:pt x="1628" y="99"/>
                      <a:pt x="1629" y="95"/>
                    </a:cubicBezTo>
                    <a:cubicBezTo>
                      <a:pt x="1630" y="90"/>
                      <a:pt x="1642" y="81"/>
                      <a:pt x="1642" y="81"/>
                    </a:cubicBezTo>
                    <a:lnTo>
                      <a:pt x="1633" y="77"/>
                    </a:lnTo>
                    <a:close/>
                  </a:path>
                </a:pathLst>
              </a:custGeom>
              <a:solidFill>
                <a:srgbClr val="FBFBF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16" name="Freeform 32"/>
              <p:cNvSpPr/>
              <p:nvPr/>
            </p:nvSpPr>
            <p:spPr bwMode="auto">
              <a:xfrm>
                <a:off x="3890" y="1801"/>
                <a:ext cx="3757" cy="1009"/>
              </a:xfrm>
              <a:custGeom>
                <a:avLst/>
                <a:gdLst>
                  <a:gd name="T0" fmla="*/ 312 w 1589"/>
                  <a:gd name="T1" fmla="*/ 327 h 426"/>
                  <a:gd name="T2" fmla="*/ 925 w 1589"/>
                  <a:gd name="T3" fmla="*/ 313 h 426"/>
                  <a:gd name="T4" fmla="*/ 1535 w 1589"/>
                  <a:gd name="T5" fmla="*/ 391 h 426"/>
                  <a:gd name="T6" fmla="*/ 1415 w 1589"/>
                  <a:gd name="T7" fmla="*/ 237 h 426"/>
                  <a:gd name="T8" fmla="*/ 1193 w 1589"/>
                  <a:gd name="T9" fmla="*/ 0 h 426"/>
                  <a:gd name="T10" fmla="*/ 1557 w 1589"/>
                  <a:gd name="T11" fmla="*/ 375 h 426"/>
                  <a:gd name="T12" fmla="*/ 1585 w 1589"/>
                  <a:gd name="T13" fmla="*/ 416 h 426"/>
                  <a:gd name="T14" fmla="*/ 1179 w 1589"/>
                  <a:gd name="T15" fmla="*/ 370 h 426"/>
                  <a:gd name="T16" fmla="*/ 181 w 1589"/>
                  <a:gd name="T17" fmla="*/ 375 h 426"/>
                  <a:gd name="T18" fmla="*/ 0 w 1589"/>
                  <a:gd name="T19" fmla="*/ 426 h 426"/>
                  <a:gd name="T20" fmla="*/ 312 w 1589"/>
                  <a:gd name="T21" fmla="*/ 32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9" h="426">
                    <a:moveTo>
                      <a:pt x="312" y="327"/>
                    </a:moveTo>
                    <a:cubicBezTo>
                      <a:pt x="635" y="280"/>
                      <a:pt x="833" y="307"/>
                      <a:pt x="925" y="313"/>
                    </a:cubicBezTo>
                    <a:cubicBezTo>
                      <a:pt x="1255" y="341"/>
                      <a:pt x="1523" y="388"/>
                      <a:pt x="1535" y="391"/>
                    </a:cubicBezTo>
                    <a:cubicBezTo>
                      <a:pt x="1543" y="370"/>
                      <a:pt x="1415" y="237"/>
                      <a:pt x="1415" y="237"/>
                    </a:cubicBezTo>
                    <a:cubicBezTo>
                      <a:pt x="1415" y="237"/>
                      <a:pt x="1415" y="237"/>
                      <a:pt x="1193" y="0"/>
                    </a:cubicBezTo>
                    <a:cubicBezTo>
                      <a:pt x="1199" y="13"/>
                      <a:pt x="1526" y="341"/>
                      <a:pt x="1557" y="375"/>
                    </a:cubicBezTo>
                    <a:cubicBezTo>
                      <a:pt x="1589" y="409"/>
                      <a:pt x="1585" y="416"/>
                      <a:pt x="1585" y="416"/>
                    </a:cubicBezTo>
                    <a:cubicBezTo>
                      <a:pt x="1558" y="413"/>
                      <a:pt x="1346" y="384"/>
                      <a:pt x="1179" y="370"/>
                    </a:cubicBezTo>
                    <a:cubicBezTo>
                      <a:pt x="991" y="354"/>
                      <a:pt x="516" y="308"/>
                      <a:pt x="181" y="375"/>
                    </a:cubicBezTo>
                    <a:cubicBezTo>
                      <a:pt x="181" y="375"/>
                      <a:pt x="65" y="405"/>
                      <a:pt x="0" y="426"/>
                    </a:cubicBezTo>
                    <a:cubicBezTo>
                      <a:pt x="0" y="426"/>
                      <a:pt x="169" y="346"/>
                      <a:pt x="312" y="32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17" name="Freeform 33"/>
              <p:cNvSpPr/>
              <p:nvPr/>
            </p:nvSpPr>
            <p:spPr bwMode="auto">
              <a:xfrm>
                <a:off x="3879" y="2526"/>
                <a:ext cx="3828" cy="788"/>
              </a:xfrm>
              <a:custGeom>
                <a:avLst/>
                <a:gdLst>
                  <a:gd name="T0" fmla="*/ 0 w 1619"/>
                  <a:gd name="T1" fmla="*/ 118 h 333"/>
                  <a:gd name="T2" fmla="*/ 1 w 1619"/>
                  <a:gd name="T3" fmla="*/ 126 h 333"/>
                  <a:gd name="T4" fmla="*/ 14 w 1619"/>
                  <a:gd name="T5" fmla="*/ 162 h 333"/>
                  <a:gd name="T6" fmla="*/ 13 w 1619"/>
                  <a:gd name="T7" fmla="*/ 207 h 333"/>
                  <a:gd name="T8" fmla="*/ 5 w 1619"/>
                  <a:gd name="T9" fmla="*/ 273 h 333"/>
                  <a:gd name="T10" fmla="*/ 15 w 1619"/>
                  <a:gd name="T11" fmla="*/ 276 h 333"/>
                  <a:gd name="T12" fmla="*/ 20 w 1619"/>
                  <a:gd name="T13" fmla="*/ 276 h 333"/>
                  <a:gd name="T14" fmla="*/ 19 w 1619"/>
                  <a:gd name="T15" fmla="*/ 289 h 333"/>
                  <a:gd name="T16" fmla="*/ 30 w 1619"/>
                  <a:gd name="T17" fmla="*/ 291 h 333"/>
                  <a:gd name="T18" fmla="*/ 29 w 1619"/>
                  <a:gd name="T19" fmla="*/ 316 h 333"/>
                  <a:gd name="T20" fmla="*/ 55 w 1619"/>
                  <a:gd name="T21" fmla="*/ 324 h 333"/>
                  <a:gd name="T22" fmla="*/ 1566 w 1619"/>
                  <a:gd name="T23" fmla="*/ 325 h 333"/>
                  <a:gd name="T24" fmla="*/ 1614 w 1619"/>
                  <a:gd name="T25" fmla="*/ 290 h 333"/>
                  <a:gd name="T26" fmla="*/ 1596 w 1619"/>
                  <a:gd name="T27" fmla="*/ 253 h 333"/>
                  <a:gd name="T28" fmla="*/ 1602 w 1619"/>
                  <a:gd name="T29" fmla="*/ 150 h 333"/>
                  <a:gd name="T30" fmla="*/ 1595 w 1619"/>
                  <a:gd name="T31" fmla="*/ 131 h 333"/>
                  <a:gd name="T32" fmla="*/ 1587 w 1619"/>
                  <a:gd name="T33" fmla="*/ 109 h 333"/>
                  <a:gd name="T34" fmla="*/ 1179 w 1619"/>
                  <a:gd name="T35" fmla="*/ 62 h 333"/>
                  <a:gd name="T36" fmla="*/ 181 w 1619"/>
                  <a:gd name="T37" fmla="*/ 67 h 333"/>
                  <a:gd name="T38" fmla="*/ 0 w 1619"/>
                  <a:gd name="T39" fmla="*/ 11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9" h="333">
                    <a:moveTo>
                      <a:pt x="0" y="118"/>
                    </a:moveTo>
                    <a:cubicBezTo>
                      <a:pt x="1" y="126"/>
                      <a:pt x="1" y="126"/>
                      <a:pt x="1" y="126"/>
                    </a:cubicBezTo>
                    <a:cubicBezTo>
                      <a:pt x="1" y="126"/>
                      <a:pt x="14" y="142"/>
                      <a:pt x="14" y="162"/>
                    </a:cubicBezTo>
                    <a:cubicBezTo>
                      <a:pt x="14" y="183"/>
                      <a:pt x="20" y="179"/>
                      <a:pt x="13" y="207"/>
                    </a:cubicBezTo>
                    <a:cubicBezTo>
                      <a:pt x="9" y="237"/>
                      <a:pt x="5" y="273"/>
                      <a:pt x="5" y="273"/>
                    </a:cubicBezTo>
                    <a:cubicBezTo>
                      <a:pt x="15" y="276"/>
                      <a:pt x="15" y="276"/>
                      <a:pt x="15" y="276"/>
                    </a:cubicBezTo>
                    <a:cubicBezTo>
                      <a:pt x="20" y="276"/>
                      <a:pt x="20" y="276"/>
                      <a:pt x="20" y="276"/>
                    </a:cubicBezTo>
                    <a:cubicBezTo>
                      <a:pt x="19" y="289"/>
                      <a:pt x="19" y="289"/>
                      <a:pt x="19" y="289"/>
                    </a:cubicBezTo>
                    <a:cubicBezTo>
                      <a:pt x="19" y="289"/>
                      <a:pt x="22" y="292"/>
                      <a:pt x="30" y="291"/>
                    </a:cubicBezTo>
                    <a:cubicBezTo>
                      <a:pt x="29" y="316"/>
                      <a:pt x="29" y="316"/>
                      <a:pt x="29" y="316"/>
                    </a:cubicBezTo>
                    <a:cubicBezTo>
                      <a:pt x="29" y="316"/>
                      <a:pt x="43" y="323"/>
                      <a:pt x="55" y="324"/>
                    </a:cubicBezTo>
                    <a:cubicBezTo>
                      <a:pt x="68" y="324"/>
                      <a:pt x="1566" y="325"/>
                      <a:pt x="1566" y="325"/>
                    </a:cubicBezTo>
                    <a:cubicBezTo>
                      <a:pt x="1566" y="325"/>
                      <a:pt x="1619" y="333"/>
                      <a:pt x="1614" y="290"/>
                    </a:cubicBezTo>
                    <a:cubicBezTo>
                      <a:pt x="1612" y="277"/>
                      <a:pt x="1596" y="253"/>
                      <a:pt x="1596" y="253"/>
                    </a:cubicBezTo>
                    <a:cubicBezTo>
                      <a:pt x="1602" y="150"/>
                      <a:pt x="1602" y="150"/>
                      <a:pt x="1602" y="150"/>
                    </a:cubicBezTo>
                    <a:cubicBezTo>
                      <a:pt x="1602" y="150"/>
                      <a:pt x="1603" y="141"/>
                      <a:pt x="1595" y="131"/>
                    </a:cubicBezTo>
                    <a:cubicBezTo>
                      <a:pt x="1587" y="116"/>
                      <a:pt x="1587" y="109"/>
                      <a:pt x="1587" y="109"/>
                    </a:cubicBezTo>
                    <a:cubicBezTo>
                      <a:pt x="1587" y="109"/>
                      <a:pt x="1357" y="77"/>
                      <a:pt x="1179" y="62"/>
                    </a:cubicBezTo>
                    <a:cubicBezTo>
                      <a:pt x="991" y="46"/>
                      <a:pt x="516" y="0"/>
                      <a:pt x="181" y="67"/>
                    </a:cubicBezTo>
                    <a:cubicBezTo>
                      <a:pt x="181" y="67"/>
                      <a:pt x="65" y="97"/>
                      <a:pt x="0" y="118"/>
                    </a:cubicBezTo>
                    <a:close/>
                  </a:path>
                </a:pathLst>
              </a:custGeom>
              <a:solidFill>
                <a:srgbClr val="FBFBF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18" name="Freeform 34"/>
              <p:cNvSpPr/>
              <p:nvPr/>
            </p:nvSpPr>
            <p:spPr bwMode="auto">
              <a:xfrm>
                <a:off x="317" y="2647"/>
                <a:ext cx="3457" cy="161"/>
              </a:xfrm>
              <a:custGeom>
                <a:avLst/>
                <a:gdLst>
                  <a:gd name="T0" fmla="*/ 1462 w 1462"/>
                  <a:gd name="T1" fmla="*/ 68 h 68"/>
                  <a:gd name="T2" fmla="*/ 980 w 1462"/>
                  <a:gd name="T3" fmla="*/ 1 h 68"/>
                  <a:gd name="T4" fmla="*/ 594 w 1462"/>
                  <a:gd name="T5" fmla="*/ 10 h 68"/>
                  <a:gd name="T6" fmla="*/ 58 w 1462"/>
                  <a:gd name="T7" fmla="*/ 38 h 68"/>
                  <a:gd name="T8" fmla="*/ 0 w 1462"/>
                  <a:gd name="T9" fmla="*/ 40 h 68"/>
                  <a:gd name="T10" fmla="*/ 263 w 1462"/>
                  <a:gd name="T11" fmla="*/ 34 h 68"/>
                  <a:gd name="T12" fmla="*/ 820 w 1462"/>
                  <a:gd name="T13" fmla="*/ 10 h 68"/>
                  <a:gd name="T14" fmla="*/ 1330 w 1462"/>
                  <a:gd name="T15" fmla="*/ 41 h 68"/>
                  <a:gd name="T16" fmla="*/ 1462 w 1462"/>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2" h="68">
                    <a:moveTo>
                      <a:pt x="1462" y="68"/>
                    </a:moveTo>
                    <a:cubicBezTo>
                      <a:pt x="1462" y="68"/>
                      <a:pt x="1277" y="8"/>
                      <a:pt x="980" y="1"/>
                    </a:cubicBezTo>
                    <a:cubicBezTo>
                      <a:pt x="940" y="0"/>
                      <a:pt x="774" y="0"/>
                      <a:pt x="594" y="10"/>
                    </a:cubicBezTo>
                    <a:cubicBezTo>
                      <a:pt x="413" y="21"/>
                      <a:pt x="58" y="38"/>
                      <a:pt x="58" y="38"/>
                    </a:cubicBezTo>
                    <a:cubicBezTo>
                      <a:pt x="0" y="40"/>
                      <a:pt x="0" y="40"/>
                      <a:pt x="0" y="40"/>
                    </a:cubicBezTo>
                    <a:cubicBezTo>
                      <a:pt x="263" y="34"/>
                      <a:pt x="263" y="34"/>
                      <a:pt x="263" y="34"/>
                    </a:cubicBezTo>
                    <a:cubicBezTo>
                      <a:pt x="263" y="34"/>
                      <a:pt x="729" y="10"/>
                      <a:pt x="820" y="10"/>
                    </a:cubicBezTo>
                    <a:cubicBezTo>
                      <a:pt x="912" y="9"/>
                      <a:pt x="1031" y="5"/>
                      <a:pt x="1330" y="41"/>
                    </a:cubicBezTo>
                    <a:cubicBezTo>
                      <a:pt x="1358" y="45"/>
                      <a:pt x="1451" y="62"/>
                      <a:pt x="1462" y="6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19" name="Freeform 35"/>
              <p:cNvSpPr/>
              <p:nvPr/>
            </p:nvSpPr>
            <p:spPr bwMode="auto">
              <a:xfrm>
                <a:off x="698" y="2666"/>
                <a:ext cx="3031" cy="139"/>
              </a:xfrm>
              <a:custGeom>
                <a:avLst/>
                <a:gdLst>
                  <a:gd name="T0" fmla="*/ 1282 w 1282"/>
                  <a:gd name="T1" fmla="*/ 59 h 59"/>
                  <a:gd name="T2" fmla="*/ 750 w 1282"/>
                  <a:gd name="T3" fmla="*/ 9 h 59"/>
                  <a:gd name="T4" fmla="*/ 315 w 1282"/>
                  <a:gd name="T5" fmla="*/ 21 h 59"/>
                  <a:gd name="T6" fmla="*/ 0 w 1282"/>
                  <a:gd name="T7" fmla="*/ 33 h 59"/>
                  <a:gd name="T8" fmla="*/ 441 w 1282"/>
                  <a:gd name="T9" fmla="*/ 18 h 59"/>
                  <a:gd name="T10" fmla="*/ 998 w 1282"/>
                  <a:gd name="T11" fmla="*/ 23 h 59"/>
                  <a:gd name="T12" fmla="*/ 1282 w 1282"/>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282" h="59">
                    <a:moveTo>
                      <a:pt x="1282" y="59"/>
                    </a:moveTo>
                    <a:cubicBezTo>
                      <a:pt x="1282" y="59"/>
                      <a:pt x="1105" y="17"/>
                      <a:pt x="750" y="9"/>
                    </a:cubicBezTo>
                    <a:cubicBezTo>
                      <a:pt x="716" y="8"/>
                      <a:pt x="495" y="12"/>
                      <a:pt x="315" y="21"/>
                    </a:cubicBezTo>
                    <a:cubicBezTo>
                      <a:pt x="107" y="30"/>
                      <a:pt x="0" y="33"/>
                      <a:pt x="0" y="33"/>
                    </a:cubicBezTo>
                    <a:cubicBezTo>
                      <a:pt x="441" y="18"/>
                      <a:pt x="441" y="18"/>
                      <a:pt x="441" y="18"/>
                    </a:cubicBezTo>
                    <a:cubicBezTo>
                      <a:pt x="441" y="18"/>
                      <a:pt x="761" y="0"/>
                      <a:pt x="998" y="23"/>
                    </a:cubicBezTo>
                    <a:cubicBezTo>
                      <a:pt x="1149" y="39"/>
                      <a:pt x="1241" y="51"/>
                      <a:pt x="1282" y="5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0" name="Freeform 36"/>
              <p:cNvSpPr/>
              <p:nvPr/>
            </p:nvSpPr>
            <p:spPr bwMode="auto">
              <a:xfrm>
                <a:off x="854" y="2694"/>
                <a:ext cx="2594" cy="88"/>
              </a:xfrm>
              <a:custGeom>
                <a:avLst/>
                <a:gdLst>
                  <a:gd name="T0" fmla="*/ 1097 w 1097"/>
                  <a:gd name="T1" fmla="*/ 37 h 37"/>
                  <a:gd name="T2" fmla="*/ 524 w 1097"/>
                  <a:gd name="T3" fmla="*/ 14 h 37"/>
                  <a:gd name="T4" fmla="*/ 0 w 1097"/>
                  <a:gd name="T5" fmla="*/ 30 h 37"/>
                  <a:gd name="T6" fmla="*/ 504 w 1097"/>
                  <a:gd name="T7" fmla="*/ 17 h 37"/>
                  <a:gd name="T8" fmla="*/ 1097 w 1097"/>
                  <a:gd name="T9" fmla="*/ 37 h 37"/>
                </a:gdLst>
                <a:ahLst/>
                <a:cxnLst>
                  <a:cxn ang="0">
                    <a:pos x="T0" y="T1"/>
                  </a:cxn>
                  <a:cxn ang="0">
                    <a:pos x="T2" y="T3"/>
                  </a:cxn>
                  <a:cxn ang="0">
                    <a:pos x="T4" y="T5"/>
                  </a:cxn>
                  <a:cxn ang="0">
                    <a:pos x="T6" y="T7"/>
                  </a:cxn>
                  <a:cxn ang="0">
                    <a:pos x="T8" y="T9"/>
                  </a:cxn>
                </a:cxnLst>
                <a:rect l="0" t="0" r="r" b="b"/>
                <a:pathLst>
                  <a:path w="1097" h="37">
                    <a:moveTo>
                      <a:pt x="1097" y="37"/>
                    </a:moveTo>
                    <a:cubicBezTo>
                      <a:pt x="1097" y="37"/>
                      <a:pt x="852" y="0"/>
                      <a:pt x="524" y="14"/>
                    </a:cubicBezTo>
                    <a:cubicBezTo>
                      <a:pt x="401" y="17"/>
                      <a:pt x="0" y="30"/>
                      <a:pt x="0" y="30"/>
                    </a:cubicBezTo>
                    <a:cubicBezTo>
                      <a:pt x="504" y="17"/>
                      <a:pt x="504" y="17"/>
                      <a:pt x="504" y="17"/>
                    </a:cubicBezTo>
                    <a:cubicBezTo>
                      <a:pt x="504" y="17"/>
                      <a:pt x="928" y="7"/>
                      <a:pt x="1097" y="3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1" name="Freeform 37"/>
              <p:cNvSpPr/>
              <p:nvPr/>
            </p:nvSpPr>
            <p:spPr bwMode="auto">
              <a:xfrm>
                <a:off x="73" y="2739"/>
                <a:ext cx="3658" cy="119"/>
              </a:xfrm>
              <a:custGeom>
                <a:avLst/>
                <a:gdLst>
                  <a:gd name="T0" fmla="*/ 0 w 1547"/>
                  <a:gd name="T1" fmla="*/ 27 h 50"/>
                  <a:gd name="T2" fmla="*/ 514 w 1547"/>
                  <a:gd name="T3" fmla="*/ 23 h 50"/>
                  <a:gd name="T4" fmla="*/ 1484 w 1547"/>
                  <a:gd name="T5" fmla="*/ 40 h 50"/>
                  <a:gd name="T6" fmla="*/ 1547 w 1547"/>
                  <a:gd name="T7" fmla="*/ 50 h 50"/>
                  <a:gd name="T8" fmla="*/ 1069 w 1547"/>
                  <a:gd name="T9" fmla="*/ 25 h 50"/>
                  <a:gd name="T10" fmla="*/ 604 w 1547"/>
                  <a:gd name="T11" fmla="*/ 28 h 50"/>
                  <a:gd name="T12" fmla="*/ 0 w 1547"/>
                  <a:gd name="T13" fmla="*/ 27 h 50"/>
                </a:gdLst>
                <a:ahLst/>
                <a:cxnLst>
                  <a:cxn ang="0">
                    <a:pos x="T0" y="T1"/>
                  </a:cxn>
                  <a:cxn ang="0">
                    <a:pos x="T2" y="T3"/>
                  </a:cxn>
                  <a:cxn ang="0">
                    <a:pos x="T4" y="T5"/>
                  </a:cxn>
                  <a:cxn ang="0">
                    <a:pos x="T6" y="T7"/>
                  </a:cxn>
                  <a:cxn ang="0">
                    <a:pos x="T8" y="T9"/>
                  </a:cxn>
                  <a:cxn ang="0">
                    <a:pos x="T10" y="T11"/>
                  </a:cxn>
                  <a:cxn ang="0">
                    <a:pos x="T12" y="T13"/>
                  </a:cxn>
                </a:cxnLst>
                <a:rect l="0" t="0" r="r" b="b"/>
                <a:pathLst>
                  <a:path w="1547" h="50">
                    <a:moveTo>
                      <a:pt x="0" y="27"/>
                    </a:moveTo>
                    <a:cubicBezTo>
                      <a:pt x="0" y="27"/>
                      <a:pt x="306" y="31"/>
                      <a:pt x="514" y="23"/>
                    </a:cubicBezTo>
                    <a:cubicBezTo>
                      <a:pt x="722" y="19"/>
                      <a:pt x="1088" y="0"/>
                      <a:pt x="1484" y="40"/>
                    </a:cubicBezTo>
                    <a:cubicBezTo>
                      <a:pt x="1547" y="50"/>
                      <a:pt x="1547" y="50"/>
                      <a:pt x="1547" y="50"/>
                    </a:cubicBezTo>
                    <a:cubicBezTo>
                      <a:pt x="1547" y="50"/>
                      <a:pt x="1416" y="26"/>
                      <a:pt x="1069" y="25"/>
                    </a:cubicBezTo>
                    <a:cubicBezTo>
                      <a:pt x="604" y="28"/>
                      <a:pt x="604" y="28"/>
                      <a:pt x="604" y="28"/>
                    </a:cubicBezTo>
                    <a:cubicBezTo>
                      <a:pt x="604" y="28"/>
                      <a:pt x="30" y="35"/>
                      <a:pt x="0" y="2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2" name="Freeform 38"/>
              <p:cNvSpPr/>
              <p:nvPr/>
            </p:nvSpPr>
            <p:spPr bwMode="auto">
              <a:xfrm>
                <a:off x="3968" y="2623"/>
                <a:ext cx="3369" cy="175"/>
              </a:xfrm>
              <a:custGeom>
                <a:avLst/>
                <a:gdLst>
                  <a:gd name="T0" fmla="*/ 0 w 1425"/>
                  <a:gd name="T1" fmla="*/ 74 h 74"/>
                  <a:gd name="T2" fmla="*/ 751 w 1425"/>
                  <a:gd name="T3" fmla="*/ 20 h 74"/>
                  <a:gd name="T4" fmla="*/ 1425 w 1425"/>
                  <a:gd name="T5" fmla="*/ 55 h 74"/>
                  <a:gd name="T6" fmla="*/ 664 w 1425"/>
                  <a:gd name="T7" fmla="*/ 27 h 74"/>
                  <a:gd name="T8" fmla="*/ 0 w 1425"/>
                  <a:gd name="T9" fmla="*/ 74 h 74"/>
                </a:gdLst>
                <a:ahLst/>
                <a:cxnLst>
                  <a:cxn ang="0">
                    <a:pos x="T0" y="T1"/>
                  </a:cxn>
                  <a:cxn ang="0">
                    <a:pos x="T2" y="T3"/>
                  </a:cxn>
                  <a:cxn ang="0">
                    <a:pos x="T4" y="T5"/>
                  </a:cxn>
                  <a:cxn ang="0">
                    <a:pos x="T6" y="T7"/>
                  </a:cxn>
                  <a:cxn ang="0">
                    <a:pos x="T8" y="T9"/>
                  </a:cxn>
                </a:cxnLst>
                <a:rect l="0" t="0" r="r" b="b"/>
                <a:pathLst>
                  <a:path w="1425" h="74">
                    <a:moveTo>
                      <a:pt x="0" y="74"/>
                    </a:moveTo>
                    <a:cubicBezTo>
                      <a:pt x="0" y="74"/>
                      <a:pt x="266" y="0"/>
                      <a:pt x="751" y="20"/>
                    </a:cubicBezTo>
                    <a:cubicBezTo>
                      <a:pt x="1084" y="35"/>
                      <a:pt x="1425" y="55"/>
                      <a:pt x="1425" y="55"/>
                    </a:cubicBezTo>
                    <a:cubicBezTo>
                      <a:pt x="1425" y="55"/>
                      <a:pt x="808" y="27"/>
                      <a:pt x="664" y="27"/>
                    </a:cubicBezTo>
                    <a:cubicBezTo>
                      <a:pt x="517" y="27"/>
                      <a:pt x="294" y="19"/>
                      <a:pt x="0" y="74"/>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3" name="Freeform 39"/>
              <p:cNvSpPr/>
              <p:nvPr/>
            </p:nvSpPr>
            <p:spPr bwMode="auto">
              <a:xfrm>
                <a:off x="4095" y="2687"/>
                <a:ext cx="3245" cy="92"/>
              </a:xfrm>
              <a:custGeom>
                <a:avLst/>
                <a:gdLst>
                  <a:gd name="T0" fmla="*/ 0 w 1372"/>
                  <a:gd name="T1" fmla="*/ 39 h 39"/>
                  <a:gd name="T2" fmla="*/ 448 w 1372"/>
                  <a:gd name="T3" fmla="*/ 10 h 39"/>
                  <a:gd name="T4" fmla="*/ 1087 w 1372"/>
                  <a:gd name="T5" fmla="*/ 24 h 39"/>
                  <a:gd name="T6" fmla="*/ 1306 w 1372"/>
                  <a:gd name="T7" fmla="*/ 30 h 39"/>
                  <a:gd name="T8" fmla="*/ 1372 w 1372"/>
                  <a:gd name="T9" fmla="*/ 31 h 39"/>
                  <a:gd name="T10" fmla="*/ 719 w 1372"/>
                  <a:gd name="T11" fmla="*/ 17 h 39"/>
                  <a:gd name="T12" fmla="*/ 0 w 1372"/>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372" h="39">
                    <a:moveTo>
                      <a:pt x="0" y="39"/>
                    </a:moveTo>
                    <a:cubicBezTo>
                      <a:pt x="0" y="39"/>
                      <a:pt x="214" y="8"/>
                      <a:pt x="448" y="10"/>
                    </a:cubicBezTo>
                    <a:cubicBezTo>
                      <a:pt x="688" y="11"/>
                      <a:pt x="1087" y="24"/>
                      <a:pt x="1087" y="24"/>
                    </a:cubicBezTo>
                    <a:cubicBezTo>
                      <a:pt x="1306" y="30"/>
                      <a:pt x="1306" y="30"/>
                      <a:pt x="1306" y="30"/>
                    </a:cubicBezTo>
                    <a:cubicBezTo>
                      <a:pt x="1372" y="31"/>
                      <a:pt x="1372" y="31"/>
                      <a:pt x="1372" y="31"/>
                    </a:cubicBezTo>
                    <a:cubicBezTo>
                      <a:pt x="719" y="17"/>
                      <a:pt x="719" y="17"/>
                      <a:pt x="719" y="17"/>
                    </a:cubicBezTo>
                    <a:cubicBezTo>
                      <a:pt x="719" y="17"/>
                      <a:pt x="365" y="0"/>
                      <a:pt x="0" y="3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4" name="Freeform 40"/>
              <p:cNvSpPr/>
              <p:nvPr/>
            </p:nvSpPr>
            <p:spPr bwMode="auto">
              <a:xfrm>
                <a:off x="4311" y="2730"/>
                <a:ext cx="2612" cy="38"/>
              </a:xfrm>
              <a:custGeom>
                <a:avLst/>
                <a:gdLst>
                  <a:gd name="T0" fmla="*/ 0 w 1105"/>
                  <a:gd name="T1" fmla="*/ 16 h 16"/>
                  <a:gd name="T2" fmla="*/ 392 w 1105"/>
                  <a:gd name="T3" fmla="*/ 2 h 16"/>
                  <a:gd name="T4" fmla="*/ 1105 w 1105"/>
                  <a:gd name="T5" fmla="*/ 13 h 16"/>
                  <a:gd name="T6" fmla="*/ 372 w 1105"/>
                  <a:gd name="T7" fmla="*/ 7 h 16"/>
                  <a:gd name="T8" fmla="*/ 0 w 1105"/>
                  <a:gd name="T9" fmla="*/ 16 h 16"/>
                </a:gdLst>
                <a:ahLst/>
                <a:cxnLst>
                  <a:cxn ang="0">
                    <a:pos x="T0" y="T1"/>
                  </a:cxn>
                  <a:cxn ang="0">
                    <a:pos x="T2" y="T3"/>
                  </a:cxn>
                  <a:cxn ang="0">
                    <a:pos x="T4" y="T5"/>
                  </a:cxn>
                  <a:cxn ang="0">
                    <a:pos x="T6" y="T7"/>
                  </a:cxn>
                  <a:cxn ang="0">
                    <a:pos x="T8" y="T9"/>
                  </a:cxn>
                </a:cxnLst>
                <a:rect l="0" t="0" r="r" b="b"/>
                <a:pathLst>
                  <a:path w="1105" h="16">
                    <a:moveTo>
                      <a:pt x="0" y="16"/>
                    </a:moveTo>
                    <a:cubicBezTo>
                      <a:pt x="0" y="16"/>
                      <a:pt x="207" y="0"/>
                      <a:pt x="392" y="2"/>
                    </a:cubicBezTo>
                    <a:cubicBezTo>
                      <a:pt x="577" y="3"/>
                      <a:pt x="1105" y="13"/>
                      <a:pt x="1105" y="13"/>
                    </a:cubicBezTo>
                    <a:cubicBezTo>
                      <a:pt x="372" y="7"/>
                      <a:pt x="372" y="7"/>
                      <a:pt x="372" y="7"/>
                    </a:cubicBezTo>
                    <a:cubicBezTo>
                      <a:pt x="372" y="7"/>
                      <a:pt x="48" y="9"/>
                      <a:pt x="0" y="1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5" name="Freeform 41"/>
              <p:cNvSpPr/>
              <p:nvPr/>
            </p:nvSpPr>
            <p:spPr bwMode="auto">
              <a:xfrm>
                <a:off x="4006" y="2777"/>
                <a:ext cx="2991" cy="85"/>
              </a:xfrm>
              <a:custGeom>
                <a:avLst/>
                <a:gdLst>
                  <a:gd name="T0" fmla="*/ 0 w 1265"/>
                  <a:gd name="T1" fmla="*/ 36 h 36"/>
                  <a:gd name="T2" fmla="*/ 1265 w 1265"/>
                  <a:gd name="T3" fmla="*/ 22 h 36"/>
                  <a:gd name="T4" fmla="*/ 912 w 1265"/>
                  <a:gd name="T5" fmla="*/ 25 h 36"/>
                  <a:gd name="T6" fmla="*/ 315 w 1265"/>
                  <a:gd name="T7" fmla="*/ 28 h 36"/>
                  <a:gd name="T8" fmla="*/ 0 w 1265"/>
                  <a:gd name="T9" fmla="*/ 36 h 36"/>
                </a:gdLst>
                <a:ahLst/>
                <a:cxnLst>
                  <a:cxn ang="0">
                    <a:pos x="T0" y="T1"/>
                  </a:cxn>
                  <a:cxn ang="0">
                    <a:pos x="T2" y="T3"/>
                  </a:cxn>
                  <a:cxn ang="0">
                    <a:pos x="T4" y="T5"/>
                  </a:cxn>
                  <a:cxn ang="0">
                    <a:pos x="T6" y="T7"/>
                  </a:cxn>
                  <a:cxn ang="0">
                    <a:pos x="T8" y="T9"/>
                  </a:cxn>
                </a:cxnLst>
                <a:rect l="0" t="0" r="r" b="b"/>
                <a:pathLst>
                  <a:path w="1265" h="36">
                    <a:moveTo>
                      <a:pt x="0" y="36"/>
                    </a:moveTo>
                    <a:cubicBezTo>
                      <a:pt x="0" y="36"/>
                      <a:pt x="445" y="0"/>
                      <a:pt x="1265" y="22"/>
                    </a:cubicBezTo>
                    <a:cubicBezTo>
                      <a:pt x="912" y="25"/>
                      <a:pt x="912" y="25"/>
                      <a:pt x="912" y="25"/>
                    </a:cubicBezTo>
                    <a:cubicBezTo>
                      <a:pt x="315" y="28"/>
                      <a:pt x="315" y="28"/>
                      <a:pt x="315" y="28"/>
                    </a:cubicBezTo>
                    <a:lnTo>
                      <a:pt x="0" y="3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6" name="Freeform 42"/>
              <p:cNvSpPr/>
              <p:nvPr/>
            </p:nvSpPr>
            <p:spPr bwMode="auto">
              <a:xfrm>
                <a:off x="3866" y="1770"/>
                <a:ext cx="3360" cy="1038"/>
              </a:xfrm>
              <a:custGeom>
                <a:avLst/>
                <a:gdLst>
                  <a:gd name="T0" fmla="*/ 0 w 1421"/>
                  <a:gd name="T1" fmla="*/ 437 h 438"/>
                  <a:gd name="T2" fmla="*/ 8 w 1421"/>
                  <a:gd name="T3" fmla="*/ 431 h 438"/>
                  <a:gd name="T4" fmla="*/ 11 w 1421"/>
                  <a:gd name="T5" fmla="*/ 429 h 438"/>
                  <a:gd name="T6" fmla="*/ 28 w 1421"/>
                  <a:gd name="T7" fmla="*/ 416 h 438"/>
                  <a:gd name="T8" fmla="*/ 66 w 1421"/>
                  <a:gd name="T9" fmla="*/ 383 h 438"/>
                  <a:gd name="T10" fmla="*/ 95 w 1421"/>
                  <a:gd name="T11" fmla="*/ 360 h 438"/>
                  <a:gd name="T12" fmla="*/ 355 w 1421"/>
                  <a:gd name="T13" fmla="*/ 220 h 438"/>
                  <a:gd name="T14" fmla="*/ 913 w 1421"/>
                  <a:gd name="T15" fmla="*/ 66 h 438"/>
                  <a:gd name="T16" fmla="*/ 1377 w 1421"/>
                  <a:gd name="T17" fmla="*/ 0 h 438"/>
                  <a:gd name="T18" fmla="*/ 1421 w 1421"/>
                  <a:gd name="T19" fmla="*/ 52 h 438"/>
                  <a:gd name="T20" fmla="*/ 1 w 1421"/>
                  <a:gd name="T21" fmla="*/ 43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1" h="438">
                    <a:moveTo>
                      <a:pt x="0" y="437"/>
                    </a:moveTo>
                    <a:cubicBezTo>
                      <a:pt x="0" y="438"/>
                      <a:pt x="5" y="433"/>
                      <a:pt x="8" y="431"/>
                    </a:cubicBezTo>
                    <a:cubicBezTo>
                      <a:pt x="11" y="429"/>
                      <a:pt x="11" y="429"/>
                      <a:pt x="11" y="429"/>
                    </a:cubicBezTo>
                    <a:cubicBezTo>
                      <a:pt x="23" y="420"/>
                      <a:pt x="28" y="416"/>
                      <a:pt x="28" y="416"/>
                    </a:cubicBezTo>
                    <a:cubicBezTo>
                      <a:pt x="66" y="383"/>
                      <a:pt x="66" y="383"/>
                      <a:pt x="66" y="383"/>
                    </a:cubicBezTo>
                    <a:cubicBezTo>
                      <a:pt x="95" y="360"/>
                      <a:pt x="95" y="360"/>
                      <a:pt x="95" y="360"/>
                    </a:cubicBezTo>
                    <a:cubicBezTo>
                      <a:pt x="179" y="296"/>
                      <a:pt x="299" y="243"/>
                      <a:pt x="355" y="220"/>
                    </a:cubicBezTo>
                    <a:cubicBezTo>
                      <a:pt x="536" y="149"/>
                      <a:pt x="689" y="114"/>
                      <a:pt x="913" y="66"/>
                    </a:cubicBezTo>
                    <a:cubicBezTo>
                      <a:pt x="1137" y="18"/>
                      <a:pt x="1377" y="0"/>
                      <a:pt x="1377" y="0"/>
                    </a:cubicBezTo>
                    <a:cubicBezTo>
                      <a:pt x="1421" y="52"/>
                      <a:pt x="1421" y="52"/>
                      <a:pt x="1421" y="52"/>
                    </a:cubicBezTo>
                    <a:cubicBezTo>
                      <a:pt x="1421" y="52"/>
                      <a:pt x="502" y="55"/>
                      <a:pt x="1" y="437"/>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7" name="Freeform 43"/>
              <p:cNvSpPr/>
              <p:nvPr/>
            </p:nvSpPr>
            <p:spPr bwMode="auto">
              <a:xfrm>
                <a:off x="513" y="1737"/>
                <a:ext cx="3353" cy="1068"/>
              </a:xfrm>
              <a:custGeom>
                <a:avLst/>
                <a:gdLst>
                  <a:gd name="T0" fmla="*/ 42 w 1418"/>
                  <a:gd name="T1" fmla="*/ 0 h 451"/>
                  <a:gd name="T2" fmla="*/ 0 w 1418"/>
                  <a:gd name="T3" fmla="*/ 57 h 451"/>
                  <a:gd name="T4" fmla="*/ 1418 w 1418"/>
                  <a:gd name="T5" fmla="*/ 451 h 451"/>
                  <a:gd name="T6" fmla="*/ 42 w 1418"/>
                  <a:gd name="T7" fmla="*/ 0 h 451"/>
                </a:gdLst>
                <a:ahLst/>
                <a:cxnLst>
                  <a:cxn ang="0">
                    <a:pos x="T0" y="T1"/>
                  </a:cxn>
                  <a:cxn ang="0">
                    <a:pos x="T2" y="T3"/>
                  </a:cxn>
                  <a:cxn ang="0">
                    <a:pos x="T4" y="T5"/>
                  </a:cxn>
                  <a:cxn ang="0">
                    <a:pos x="T6" y="T7"/>
                  </a:cxn>
                </a:cxnLst>
                <a:rect l="0" t="0" r="r" b="b"/>
                <a:pathLst>
                  <a:path w="1418" h="451">
                    <a:moveTo>
                      <a:pt x="42" y="0"/>
                    </a:moveTo>
                    <a:cubicBezTo>
                      <a:pt x="0" y="57"/>
                      <a:pt x="0" y="57"/>
                      <a:pt x="0" y="57"/>
                    </a:cubicBezTo>
                    <a:cubicBezTo>
                      <a:pt x="0" y="57"/>
                      <a:pt x="930" y="155"/>
                      <a:pt x="1418" y="451"/>
                    </a:cubicBezTo>
                    <a:cubicBezTo>
                      <a:pt x="1375" y="410"/>
                      <a:pt x="1156" y="166"/>
                      <a:pt x="42"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8" name="Freeform 44"/>
              <p:cNvSpPr/>
              <p:nvPr/>
            </p:nvSpPr>
            <p:spPr bwMode="auto">
              <a:xfrm>
                <a:off x="553" y="982"/>
                <a:ext cx="3323" cy="1823"/>
              </a:xfrm>
              <a:custGeom>
                <a:avLst/>
                <a:gdLst>
                  <a:gd name="T0" fmla="*/ 1335 w 1405"/>
                  <a:gd name="T1" fmla="*/ 454 h 770"/>
                  <a:gd name="T2" fmla="*/ 180 w 1405"/>
                  <a:gd name="T3" fmla="*/ 0 h 770"/>
                  <a:gd name="T4" fmla="*/ 136 w 1405"/>
                  <a:gd name="T5" fmla="*/ 86 h 770"/>
                  <a:gd name="T6" fmla="*/ 0 w 1405"/>
                  <a:gd name="T7" fmla="*/ 317 h 770"/>
                  <a:gd name="T8" fmla="*/ 526 w 1405"/>
                  <a:gd name="T9" fmla="*/ 423 h 770"/>
                  <a:gd name="T10" fmla="*/ 1094 w 1405"/>
                  <a:gd name="T11" fmla="*/ 588 h 770"/>
                  <a:gd name="T12" fmla="*/ 1402 w 1405"/>
                  <a:gd name="T13" fmla="*/ 770 h 770"/>
                  <a:gd name="T14" fmla="*/ 1335 w 1405"/>
                  <a:gd name="T15" fmla="*/ 454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5" h="770">
                    <a:moveTo>
                      <a:pt x="1335" y="454"/>
                    </a:moveTo>
                    <a:cubicBezTo>
                      <a:pt x="1105" y="16"/>
                      <a:pt x="180" y="0"/>
                      <a:pt x="180" y="0"/>
                    </a:cubicBezTo>
                    <a:cubicBezTo>
                      <a:pt x="136" y="86"/>
                      <a:pt x="136" y="86"/>
                      <a:pt x="136" y="86"/>
                    </a:cubicBezTo>
                    <a:cubicBezTo>
                      <a:pt x="0" y="317"/>
                      <a:pt x="0" y="317"/>
                      <a:pt x="0" y="317"/>
                    </a:cubicBezTo>
                    <a:cubicBezTo>
                      <a:pt x="0" y="317"/>
                      <a:pt x="442" y="405"/>
                      <a:pt x="526" y="423"/>
                    </a:cubicBezTo>
                    <a:cubicBezTo>
                      <a:pt x="585" y="436"/>
                      <a:pt x="857" y="493"/>
                      <a:pt x="1094" y="588"/>
                    </a:cubicBezTo>
                    <a:cubicBezTo>
                      <a:pt x="1318" y="693"/>
                      <a:pt x="1402" y="770"/>
                      <a:pt x="1402" y="770"/>
                    </a:cubicBezTo>
                    <a:cubicBezTo>
                      <a:pt x="1402" y="770"/>
                      <a:pt x="1405" y="744"/>
                      <a:pt x="1335" y="454"/>
                    </a:cubicBezTo>
                    <a:close/>
                  </a:path>
                </a:pathLst>
              </a:custGeom>
              <a:solidFill>
                <a:srgbClr val="FBFBF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sp>
            <p:nvSpPr>
              <p:cNvPr id="29" name="Freeform 45"/>
              <p:cNvSpPr/>
              <p:nvPr/>
            </p:nvSpPr>
            <p:spPr bwMode="auto">
              <a:xfrm>
                <a:off x="3696" y="1043"/>
                <a:ext cx="3516" cy="1765"/>
              </a:xfrm>
              <a:custGeom>
                <a:avLst/>
                <a:gdLst>
                  <a:gd name="T0" fmla="*/ 1480 w 1487"/>
                  <a:gd name="T1" fmla="*/ 309 h 745"/>
                  <a:gd name="T2" fmla="*/ 1486 w 1487"/>
                  <a:gd name="T3" fmla="*/ 302 h 745"/>
                  <a:gd name="T4" fmla="*/ 1464 w 1487"/>
                  <a:gd name="T5" fmla="*/ 277 h 745"/>
                  <a:gd name="T6" fmla="*/ 1466 w 1487"/>
                  <a:gd name="T7" fmla="*/ 277 h 745"/>
                  <a:gd name="T8" fmla="*/ 1448 w 1487"/>
                  <a:gd name="T9" fmla="*/ 263 h 745"/>
                  <a:gd name="T10" fmla="*/ 1403 w 1487"/>
                  <a:gd name="T11" fmla="*/ 225 h 745"/>
                  <a:gd name="T12" fmla="*/ 1402 w 1487"/>
                  <a:gd name="T13" fmla="*/ 226 h 745"/>
                  <a:gd name="T14" fmla="*/ 1117 w 1487"/>
                  <a:gd name="T15" fmla="*/ 0 h 745"/>
                  <a:gd name="T16" fmla="*/ 0 w 1487"/>
                  <a:gd name="T17" fmla="*/ 417 h 745"/>
                  <a:gd name="T18" fmla="*/ 72 w 1487"/>
                  <a:gd name="T19" fmla="*/ 744 h 745"/>
                  <a:gd name="T20" fmla="*/ 80 w 1487"/>
                  <a:gd name="T21" fmla="*/ 738 h 745"/>
                  <a:gd name="T22" fmla="*/ 83 w 1487"/>
                  <a:gd name="T23" fmla="*/ 736 h 745"/>
                  <a:gd name="T24" fmla="*/ 100 w 1487"/>
                  <a:gd name="T25" fmla="*/ 723 h 745"/>
                  <a:gd name="T26" fmla="*/ 138 w 1487"/>
                  <a:gd name="T27" fmla="*/ 690 h 745"/>
                  <a:gd name="T28" fmla="*/ 167 w 1487"/>
                  <a:gd name="T29" fmla="*/ 667 h 745"/>
                  <a:gd name="T30" fmla="*/ 427 w 1487"/>
                  <a:gd name="T31" fmla="*/ 527 h 745"/>
                  <a:gd name="T32" fmla="*/ 985 w 1487"/>
                  <a:gd name="T33" fmla="*/ 373 h 745"/>
                  <a:gd name="T34" fmla="*/ 1480 w 1487"/>
                  <a:gd name="T35" fmla="*/ 30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7" h="745">
                    <a:moveTo>
                      <a:pt x="1480" y="309"/>
                    </a:moveTo>
                    <a:cubicBezTo>
                      <a:pt x="1485" y="309"/>
                      <a:pt x="1487" y="307"/>
                      <a:pt x="1486" y="302"/>
                    </a:cubicBezTo>
                    <a:cubicBezTo>
                      <a:pt x="1482" y="295"/>
                      <a:pt x="1473" y="287"/>
                      <a:pt x="1464" y="277"/>
                    </a:cubicBezTo>
                    <a:cubicBezTo>
                      <a:pt x="1465" y="277"/>
                      <a:pt x="1466" y="277"/>
                      <a:pt x="1466" y="277"/>
                    </a:cubicBezTo>
                    <a:cubicBezTo>
                      <a:pt x="1466" y="277"/>
                      <a:pt x="1466" y="277"/>
                      <a:pt x="1448" y="263"/>
                    </a:cubicBezTo>
                    <a:cubicBezTo>
                      <a:pt x="1426" y="243"/>
                      <a:pt x="1403" y="225"/>
                      <a:pt x="1403" y="225"/>
                    </a:cubicBezTo>
                    <a:cubicBezTo>
                      <a:pt x="1403" y="225"/>
                      <a:pt x="1403" y="225"/>
                      <a:pt x="1402" y="226"/>
                    </a:cubicBezTo>
                    <a:cubicBezTo>
                      <a:pt x="1356" y="188"/>
                      <a:pt x="1253" y="110"/>
                      <a:pt x="1117" y="0"/>
                    </a:cubicBezTo>
                    <a:cubicBezTo>
                      <a:pt x="73" y="22"/>
                      <a:pt x="0" y="417"/>
                      <a:pt x="0" y="417"/>
                    </a:cubicBezTo>
                    <a:cubicBezTo>
                      <a:pt x="0" y="417"/>
                      <a:pt x="7" y="422"/>
                      <a:pt x="72" y="744"/>
                    </a:cubicBezTo>
                    <a:cubicBezTo>
                      <a:pt x="72" y="745"/>
                      <a:pt x="77" y="740"/>
                      <a:pt x="80" y="738"/>
                    </a:cubicBezTo>
                    <a:cubicBezTo>
                      <a:pt x="83" y="736"/>
                      <a:pt x="83" y="736"/>
                      <a:pt x="83" y="736"/>
                    </a:cubicBezTo>
                    <a:cubicBezTo>
                      <a:pt x="95" y="727"/>
                      <a:pt x="100" y="723"/>
                      <a:pt x="100" y="723"/>
                    </a:cubicBezTo>
                    <a:cubicBezTo>
                      <a:pt x="138" y="690"/>
                      <a:pt x="138" y="690"/>
                      <a:pt x="138" y="690"/>
                    </a:cubicBezTo>
                    <a:cubicBezTo>
                      <a:pt x="167" y="667"/>
                      <a:pt x="167" y="667"/>
                      <a:pt x="167" y="667"/>
                    </a:cubicBezTo>
                    <a:cubicBezTo>
                      <a:pt x="251" y="603"/>
                      <a:pt x="371" y="550"/>
                      <a:pt x="427" y="527"/>
                    </a:cubicBezTo>
                    <a:cubicBezTo>
                      <a:pt x="608" y="456"/>
                      <a:pt x="761" y="421"/>
                      <a:pt x="985" y="373"/>
                    </a:cubicBezTo>
                    <a:cubicBezTo>
                      <a:pt x="1209" y="325"/>
                      <a:pt x="1480" y="309"/>
                      <a:pt x="1480" y="309"/>
                    </a:cubicBezTo>
                  </a:path>
                </a:pathLst>
              </a:custGeom>
              <a:solidFill>
                <a:srgbClr val="FBFBF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prstClr val="black"/>
                  </a:solidFill>
                  <a:latin typeface="Calibri" panose="020F0502020204030204"/>
                  <a:cs typeface="+mn-ea"/>
                </a:endParaRPr>
              </a:p>
            </p:txBody>
          </p:sp>
        </p:grpSp>
      </p:grpSp>
      <p:grpSp>
        <p:nvGrpSpPr>
          <p:cNvPr id="30" name="Group 48"/>
          <p:cNvGrpSpPr>
            <a:grpSpLocks noChangeAspect="1"/>
          </p:cNvGrpSpPr>
          <p:nvPr/>
        </p:nvGrpSpPr>
        <p:grpSpPr bwMode="auto">
          <a:xfrm>
            <a:off x="1461550" y="1038756"/>
            <a:ext cx="6004334" cy="2377807"/>
            <a:chOff x="-627" y="390"/>
            <a:chExt cx="8934" cy="3538"/>
          </a:xfrm>
          <a:solidFill>
            <a:schemeClr val="bg1">
              <a:lumMod val="85000"/>
              <a:alpha val="38000"/>
            </a:schemeClr>
          </a:solidFill>
        </p:grpSpPr>
        <p:sp>
          <p:nvSpPr>
            <p:cNvPr id="31" name="Freeform 49"/>
            <p:cNvSpPr>
              <a:spLocks noEditPoints="1"/>
            </p:cNvSpPr>
            <p:nvPr/>
          </p:nvSpPr>
          <p:spPr bwMode="auto">
            <a:xfrm>
              <a:off x="-578" y="390"/>
              <a:ext cx="8885" cy="3538"/>
            </a:xfrm>
            <a:custGeom>
              <a:avLst/>
              <a:gdLst>
                <a:gd name="T0" fmla="*/ 2291 w 3758"/>
                <a:gd name="T1" fmla="*/ 237 h 1495"/>
                <a:gd name="T2" fmla="*/ 2322 w 3758"/>
                <a:gd name="T3" fmla="*/ 397 h 1495"/>
                <a:gd name="T4" fmla="*/ 2366 w 3758"/>
                <a:gd name="T5" fmla="*/ 228 h 1495"/>
                <a:gd name="T6" fmla="*/ 1776 w 3758"/>
                <a:gd name="T7" fmla="*/ 158 h 1495"/>
                <a:gd name="T8" fmla="*/ 1332 w 3758"/>
                <a:gd name="T9" fmla="*/ 125 h 1495"/>
                <a:gd name="T10" fmla="*/ 1806 w 3758"/>
                <a:gd name="T11" fmla="*/ 387 h 1495"/>
                <a:gd name="T12" fmla="*/ 1930 w 3758"/>
                <a:gd name="T13" fmla="*/ 436 h 1495"/>
                <a:gd name="T14" fmla="*/ 2203 w 3758"/>
                <a:gd name="T15" fmla="*/ 303 h 1495"/>
                <a:gd name="T16" fmla="*/ 1811 w 3758"/>
                <a:gd name="T17" fmla="*/ 227 h 1495"/>
                <a:gd name="T18" fmla="*/ 1453 w 3758"/>
                <a:gd name="T19" fmla="*/ 189 h 1495"/>
                <a:gd name="T20" fmla="*/ 1337 w 3758"/>
                <a:gd name="T21" fmla="*/ 97 h 1495"/>
                <a:gd name="T22" fmla="*/ 3253 w 3758"/>
                <a:gd name="T23" fmla="*/ 1486 h 1495"/>
                <a:gd name="T24" fmla="*/ 416 w 3758"/>
                <a:gd name="T25" fmla="*/ 1045 h 1495"/>
                <a:gd name="T26" fmla="*/ 679 w 3758"/>
                <a:gd name="T27" fmla="*/ 1017 h 1495"/>
                <a:gd name="T28" fmla="*/ 3144 w 3758"/>
                <a:gd name="T29" fmla="*/ 1434 h 1495"/>
                <a:gd name="T30" fmla="*/ 3273 w 3758"/>
                <a:gd name="T31" fmla="*/ 1311 h 1495"/>
                <a:gd name="T32" fmla="*/ 1549 w 3758"/>
                <a:gd name="T33" fmla="*/ 981 h 1495"/>
                <a:gd name="T34" fmla="*/ 1526 w 3758"/>
                <a:gd name="T35" fmla="*/ 976 h 1495"/>
                <a:gd name="T36" fmla="*/ 1273 w 3758"/>
                <a:gd name="T37" fmla="*/ 920 h 1495"/>
                <a:gd name="T38" fmla="*/ 1541 w 3758"/>
                <a:gd name="T39" fmla="*/ 877 h 1495"/>
                <a:gd name="T40" fmla="*/ 1502 w 3758"/>
                <a:gd name="T41" fmla="*/ 821 h 1495"/>
                <a:gd name="T42" fmla="*/ 1644 w 3758"/>
                <a:gd name="T43" fmla="*/ 671 h 1495"/>
                <a:gd name="T44" fmla="*/ 1273 w 3758"/>
                <a:gd name="T45" fmla="*/ 842 h 1495"/>
                <a:gd name="T46" fmla="*/ 1523 w 3758"/>
                <a:gd name="T47" fmla="*/ 633 h 1495"/>
                <a:gd name="T48" fmla="*/ 1737 w 3758"/>
                <a:gd name="T49" fmla="*/ 498 h 1495"/>
                <a:gd name="T50" fmla="*/ 216 w 3758"/>
                <a:gd name="T51" fmla="*/ 419 h 1495"/>
                <a:gd name="T52" fmla="*/ 484 w 3758"/>
                <a:gd name="T53" fmla="*/ 389 h 1495"/>
                <a:gd name="T54" fmla="*/ 58 w 3758"/>
                <a:gd name="T55" fmla="*/ 336 h 1495"/>
                <a:gd name="T56" fmla="*/ 3114 w 3758"/>
                <a:gd name="T57" fmla="*/ 270 h 1495"/>
                <a:gd name="T58" fmla="*/ 2938 w 3758"/>
                <a:gd name="T59" fmla="*/ 269 h 1495"/>
                <a:gd name="T60" fmla="*/ 2642 w 3758"/>
                <a:gd name="T61" fmla="*/ 239 h 1495"/>
                <a:gd name="T62" fmla="*/ 3300 w 3758"/>
                <a:gd name="T63" fmla="*/ 450 h 1495"/>
                <a:gd name="T64" fmla="*/ 2947 w 3758"/>
                <a:gd name="T65" fmla="*/ 392 h 1495"/>
                <a:gd name="T66" fmla="*/ 2990 w 3758"/>
                <a:gd name="T67" fmla="*/ 262 h 1495"/>
                <a:gd name="T68" fmla="*/ 3027 w 3758"/>
                <a:gd name="T69" fmla="*/ 176 h 1495"/>
                <a:gd name="T70" fmla="*/ 3216 w 3758"/>
                <a:gd name="T71" fmla="*/ 303 h 1495"/>
                <a:gd name="T72" fmla="*/ 3084 w 3758"/>
                <a:gd name="T73" fmla="*/ 197 h 1495"/>
                <a:gd name="T74" fmla="*/ 2770 w 3758"/>
                <a:gd name="T75" fmla="*/ 191 h 1495"/>
                <a:gd name="T76" fmla="*/ 2833 w 3758"/>
                <a:gd name="T77" fmla="*/ 173 h 1495"/>
                <a:gd name="T78" fmla="*/ 1125 w 3758"/>
                <a:gd name="T79" fmla="*/ 227 h 1495"/>
                <a:gd name="T80" fmla="*/ 1004 w 3758"/>
                <a:gd name="T81" fmla="*/ 207 h 1495"/>
                <a:gd name="T82" fmla="*/ 732 w 3758"/>
                <a:gd name="T83" fmla="*/ 292 h 1495"/>
                <a:gd name="T84" fmla="*/ 506 w 3758"/>
                <a:gd name="T85" fmla="*/ 257 h 1495"/>
                <a:gd name="T86" fmla="*/ 459 w 3758"/>
                <a:gd name="T87" fmla="*/ 423 h 1495"/>
                <a:gd name="T88" fmla="*/ 351 w 3758"/>
                <a:gd name="T89" fmla="*/ 468 h 1495"/>
                <a:gd name="T90" fmla="*/ 851 w 3758"/>
                <a:gd name="T91" fmla="*/ 182 h 1495"/>
                <a:gd name="T92" fmla="*/ 2769 w 3758"/>
                <a:gd name="T93" fmla="*/ 153 h 1495"/>
                <a:gd name="T94" fmla="*/ 3001 w 3758"/>
                <a:gd name="T95" fmla="*/ 148 h 1495"/>
                <a:gd name="T96" fmla="*/ 2760 w 3758"/>
                <a:gd name="T97" fmla="*/ 97 h 1495"/>
                <a:gd name="T98" fmla="*/ 428 w 3758"/>
                <a:gd name="T99" fmla="*/ 90 h 1495"/>
                <a:gd name="T100" fmla="*/ 896 w 3758"/>
                <a:gd name="T101" fmla="*/ 86 h 1495"/>
                <a:gd name="T102" fmla="*/ 550 w 3758"/>
                <a:gd name="T103" fmla="*/ 103 h 1495"/>
                <a:gd name="T104" fmla="*/ 1205 w 3758"/>
                <a:gd name="T105" fmla="*/ 54 h 1495"/>
                <a:gd name="T106" fmla="*/ 2950 w 3758"/>
                <a:gd name="T107" fmla="*/ 44 h 1495"/>
                <a:gd name="T108" fmla="*/ 3126 w 3758"/>
                <a:gd name="T109" fmla="*/ 17 h 1495"/>
                <a:gd name="T110" fmla="*/ 3042 w 3758"/>
                <a:gd name="T111" fmla="*/ 62 h 1495"/>
                <a:gd name="T112" fmla="*/ 3139 w 3758"/>
                <a:gd name="T113" fmla="*/ 79 h 1495"/>
                <a:gd name="T114" fmla="*/ 3351 w 3758"/>
                <a:gd name="T115" fmla="*/ 23 h 1495"/>
                <a:gd name="T116" fmla="*/ 3155 w 3758"/>
                <a:gd name="T117" fmla="*/ 93 h 1495"/>
                <a:gd name="T118" fmla="*/ 3360 w 3758"/>
                <a:gd name="T119" fmla="*/ 267 h 1495"/>
                <a:gd name="T120" fmla="*/ 3620 w 3758"/>
                <a:gd name="T121" fmla="*/ 218 h 1495"/>
                <a:gd name="T122" fmla="*/ 3662 w 3758"/>
                <a:gd name="T123" fmla="*/ 126 h 1495"/>
                <a:gd name="T124" fmla="*/ 3425 w 3758"/>
                <a:gd name="T125" fmla="*/ 2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8" h="1495">
                  <a:moveTo>
                    <a:pt x="3271" y="498"/>
                  </a:moveTo>
                  <a:cubicBezTo>
                    <a:pt x="3249" y="498"/>
                    <a:pt x="3249" y="498"/>
                    <a:pt x="3249" y="498"/>
                  </a:cubicBezTo>
                  <a:cubicBezTo>
                    <a:pt x="3251" y="502"/>
                    <a:pt x="3258" y="505"/>
                    <a:pt x="3263" y="505"/>
                  </a:cubicBezTo>
                  <a:cubicBezTo>
                    <a:pt x="3268" y="505"/>
                    <a:pt x="3272" y="503"/>
                    <a:pt x="3273" y="499"/>
                  </a:cubicBezTo>
                  <a:cubicBezTo>
                    <a:pt x="3273" y="499"/>
                    <a:pt x="3272" y="498"/>
                    <a:pt x="3271" y="498"/>
                  </a:cubicBezTo>
                  <a:moveTo>
                    <a:pt x="3334" y="498"/>
                  </a:moveTo>
                  <a:cubicBezTo>
                    <a:pt x="3308" y="498"/>
                    <a:pt x="3308" y="498"/>
                    <a:pt x="3308" y="498"/>
                  </a:cubicBezTo>
                  <a:cubicBezTo>
                    <a:pt x="3302" y="504"/>
                    <a:pt x="3294" y="509"/>
                    <a:pt x="3297" y="519"/>
                  </a:cubicBezTo>
                  <a:cubicBezTo>
                    <a:pt x="3299" y="520"/>
                    <a:pt x="3301" y="520"/>
                    <a:pt x="3303" y="520"/>
                  </a:cubicBezTo>
                  <a:cubicBezTo>
                    <a:pt x="3306" y="520"/>
                    <a:pt x="3309" y="520"/>
                    <a:pt x="3312" y="519"/>
                  </a:cubicBezTo>
                  <a:cubicBezTo>
                    <a:pt x="3316" y="519"/>
                    <a:pt x="3319" y="519"/>
                    <a:pt x="3322" y="519"/>
                  </a:cubicBezTo>
                  <a:cubicBezTo>
                    <a:pt x="3326" y="519"/>
                    <a:pt x="3329" y="519"/>
                    <a:pt x="3331" y="522"/>
                  </a:cubicBezTo>
                  <a:cubicBezTo>
                    <a:pt x="3329" y="524"/>
                    <a:pt x="3324" y="527"/>
                    <a:pt x="3328" y="531"/>
                  </a:cubicBezTo>
                  <a:cubicBezTo>
                    <a:pt x="3329" y="531"/>
                    <a:pt x="3330" y="531"/>
                    <a:pt x="3330" y="531"/>
                  </a:cubicBezTo>
                  <a:cubicBezTo>
                    <a:pt x="3336" y="531"/>
                    <a:pt x="3338" y="524"/>
                    <a:pt x="3342" y="522"/>
                  </a:cubicBezTo>
                  <a:cubicBezTo>
                    <a:pt x="3350" y="523"/>
                    <a:pt x="3347" y="532"/>
                    <a:pt x="3355" y="532"/>
                  </a:cubicBezTo>
                  <a:cubicBezTo>
                    <a:pt x="3356" y="532"/>
                    <a:pt x="3356" y="532"/>
                    <a:pt x="3357" y="531"/>
                  </a:cubicBezTo>
                  <a:cubicBezTo>
                    <a:pt x="3360" y="529"/>
                    <a:pt x="3363" y="526"/>
                    <a:pt x="3363" y="521"/>
                  </a:cubicBezTo>
                  <a:cubicBezTo>
                    <a:pt x="3361" y="517"/>
                    <a:pt x="3356" y="516"/>
                    <a:pt x="3353" y="513"/>
                  </a:cubicBezTo>
                  <a:cubicBezTo>
                    <a:pt x="3353" y="509"/>
                    <a:pt x="3358" y="510"/>
                    <a:pt x="3357" y="505"/>
                  </a:cubicBezTo>
                  <a:cubicBezTo>
                    <a:pt x="3351" y="502"/>
                    <a:pt x="3341" y="501"/>
                    <a:pt x="3334" y="498"/>
                  </a:cubicBezTo>
                  <a:moveTo>
                    <a:pt x="1944" y="395"/>
                  </a:moveTo>
                  <a:cubicBezTo>
                    <a:pt x="1937" y="395"/>
                    <a:pt x="1931" y="403"/>
                    <a:pt x="1935" y="407"/>
                  </a:cubicBezTo>
                  <a:cubicBezTo>
                    <a:pt x="1944" y="407"/>
                    <a:pt x="1947" y="403"/>
                    <a:pt x="1949" y="397"/>
                  </a:cubicBezTo>
                  <a:cubicBezTo>
                    <a:pt x="1947" y="396"/>
                    <a:pt x="1945" y="395"/>
                    <a:pt x="1944" y="395"/>
                  </a:cubicBezTo>
                  <a:moveTo>
                    <a:pt x="1991" y="248"/>
                  </a:moveTo>
                  <a:cubicBezTo>
                    <a:pt x="1987" y="248"/>
                    <a:pt x="1983" y="250"/>
                    <a:pt x="1984" y="253"/>
                  </a:cubicBezTo>
                  <a:cubicBezTo>
                    <a:pt x="1986" y="254"/>
                    <a:pt x="1988" y="255"/>
                    <a:pt x="1990" y="255"/>
                  </a:cubicBezTo>
                  <a:cubicBezTo>
                    <a:pt x="1993" y="255"/>
                    <a:pt x="1997" y="253"/>
                    <a:pt x="1996" y="250"/>
                  </a:cubicBezTo>
                  <a:cubicBezTo>
                    <a:pt x="1995" y="248"/>
                    <a:pt x="1993" y="248"/>
                    <a:pt x="1991" y="248"/>
                  </a:cubicBezTo>
                  <a:moveTo>
                    <a:pt x="2331" y="226"/>
                  </a:moveTo>
                  <a:cubicBezTo>
                    <a:pt x="2327" y="226"/>
                    <a:pt x="2323" y="227"/>
                    <a:pt x="2318" y="228"/>
                  </a:cubicBezTo>
                  <a:cubicBezTo>
                    <a:pt x="2313" y="229"/>
                    <a:pt x="2309" y="229"/>
                    <a:pt x="2304" y="229"/>
                  </a:cubicBezTo>
                  <a:cubicBezTo>
                    <a:pt x="2303" y="229"/>
                    <a:pt x="2303" y="229"/>
                    <a:pt x="2302" y="229"/>
                  </a:cubicBezTo>
                  <a:cubicBezTo>
                    <a:pt x="2299" y="231"/>
                    <a:pt x="2299" y="236"/>
                    <a:pt x="2295" y="238"/>
                  </a:cubicBezTo>
                  <a:cubicBezTo>
                    <a:pt x="2294" y="237"/>
                    <a:pt x="2293" y="237"/>
                    <a:pt x="2291" y="237"/>
                  </a:cubicBezTo>
                  <a:cubicBezTo>
                    <a:pt x="2289" y="237"/>
                    <a:pt x="2287" y="238"/>
                    <a:pt x="2285" y="239"/>
                  </a:cubicBezTo>
                  <a:cubicBezTo>
                    <a:pt x="2283" y="240"/>
                    <a:pt x="2281" y="242"/>
                    <a:pt x="2278" y="242"/>
                  </a:cubicBezTo>
                  <a:cubicBezTo>
                    <a:pt x="2277" y="242"/>
                    <a:pt x="2276" y="242"/>
                    <a:pt x="2274" y="241"/>
                  </a:cubicBezTo>
                  <a:cubicBezTo>
                    <a:pt x="2267" y="245"/>
                    <a:pt x="2267" y="251"/>
                    <a:pt x="2258" y="256"/>
                  </a:cubicBezTo>
                  <a:cubicBezTo>
                    <a:pt x="2251" y="260"/>
                    <a:pt x="2235" y="262"/>
                    <a:pt x="2236" y="270"/>
                  </a:cubicBezTo>
                  <a:cubicBezTo>
                    <a:pt x="2236" y="275"/>
                    <a:pt x="2247" y="276"/>
                    <a:pt x="2253" y="278"/>
                  </a:cubicBezTo>
                  <a:cubicBezTo>
                    <a:pt x="2260" y="281"/>
                    <a:pt x="2264" y="287"/>
                    <a:pt x="2271" y="288"/>
                  </a:cubicBezTo>
                  <a:cubicBezTo>
                    <a:pt x="2271" y="288"/>
                    <a:pt x="2272" y="288"/>
                    <a:pt x="2273" y="288"/>
                  </a:cubicBezTo>
                  <a:cubicBezTo>
                    <a:pt x="2275" y="288"/>
                    <a:pt x="2277" y="287"/>
                    <a:pt x="2280" y="287"/>
                  </a:cubicBezTo>
                  <a:cubicBezTo>
                    <a:pt x="2282" y="287"/>
                    <a:pt x="2285" y="287"/>
                    <a:pt x="2287" y="287"/>
                  </a:cubicBezTo>
                  <a:cubicBezTo>
                    <a:pt x="2292" y="287"/>
                    <a:pt x="2296" y="288"/>
                    <a:pt x="2296" y="292"/>
                  </a:cubicBezTo>
                  <a:cubicBezTo>
                    <a:pt x="2295" y="295"/>
                    <a:pt x="2292" y="296"/>
                    <a:pt x="2288" y="296"/>
                  </a:cubicBezTo>
                  <a:cubicBezTo>
                    <a:pt x="2285" y="296"/>
                    <a:pt x="2281" y="295"/>
                    <a:pt x="2279" y="294"/>
                  </a:cubicBezTo>
                  <a:cubicBezTo>
                    <a:pt x="2276" y="295"/>
                    <a:pt x="2279" y="301"/>
                    <a:pt x="2275" y="302"/>
                  </a:cubicBezTo>
                  <a:cubicBezTo>
                    <a:pt x="2264" y="301"/>
                    <a:pt x="2262" y="291"/>
                    <a:pt x="2252" y="289"/>
                  </a:cubicBezTo>
                  <a:cubicBezTo>
                    <a:pt x="2246" y="292"/>
                    <a:pt x="2243" y="297"/>
                    <a:pt x="2237" y="301"/>
                  </a:cubicBezTo>
                  <a:cubicBezTo>
                    <a:pt x="2231" y="304"/>
                    <a:pt x="2222" y="305"/>
                    <a:pt x="2219" y="311"/>
                  </a:cubicBezTo>
                  <a:cubicBezTo>
                    <a:pt x="2219" y="314"/>
                    <a:pt x="2220" y="314"/>
                    <a:pt x="2222" y="314"/>
                  </a:cubicBezTo>
                  <a:cubicBezTo>
                    <a:pt x="2223" y="314"/>
                    <a:pt x="2223" y="314"/>
                    <a:pt x="2223" y="314"/>
                  </a:cubicBezTo>
                  <a:cubicBezTo>
                    <a:pt x="2224" y="314"/>
                    <a:pt x="2225" y="314"/>
                    <a:pt x="2227" y="315"/>
                  </a:cubicBezTo>
                  <a:cubicBezTo>
                    <a:pt x="2231" y="317"/>
                    <a:pt x="2231" y="323"/>
                    <a:pt x="2237" y="325"/>
                  </a:cubicBezTo>
                  <a:cubicBezTo>
                    <a:pt x="2239" y="326"/>
                    <a:pt x="2242" y="326"/>
                    <a:pt x="2245" y="326"/>
                  </a:cubicBezTo>
                  <a:cubicBezTo>
                    <a:pt x="2257" y="326"/>
                    <a:pt x="2268" y="319"/>
                    <a:pt x="2280" y="317"/>
                  </a:cubicBezTo>
                  <a:cubicBezTo>
                    <a:pt x="2287" y="319"/>
                    <a:pt x="2288" y="326"/>
                    <a:pt x="2291" y="331"/>
                  </a:cubicBezTo>
                  <a:cubicBezTo>
                    <a:pt x="2286" y="340"/>
                    <a:pt x="2271" y="340"/>
                    <a:pt x="2259" y="342"/>
                  </a:cubicBezTo>
                  <a:cubicBezTo>
                    <a:pt x="2251" y="348"/>
                    <a:pt x="2242" y="353"/>
                    <a:pt x="2239" y="364"/>
                  </a:cubicBezTo>
                  <a:cubicBezTo>
                    <a:pt x="2241" y="370"/>
                    <a:pt x="2256" y="366"/>
                    <a:pt x="2257" y="373"/>
                  </a:cubicBezTo>
                  <a:cubicBezTo>
                    <a:pt x="2255" y="376"/>
                    <a:pt x="2248" y="375"/>
                    <a:pt x="2248" y="379"/>
                  </a:cubicBezTo>
                  <a:cubicBezTo>
                    <a:pt x="2249" y="389"/>
                    <a:pt x="2265" y="386"/>
                    <a:pt x="2275" y="388"/>
                  </a:cubicBezTo>
                  <a:cubicBezTo>
                    <a:pt x="2278" y="393"/>
                    <a:pt x="2275" y="397"/>
                    <a:pt x="2278" y="401"/>
                  </a:cubicBezTo>
                  <a:cubicBezTo>
                    <a:pt x="2279" y="401"/>
                    <a:pt x="2280" y="401"/>
                    <a:pt x="2281" y="401"/>
                  </a:cubicBezTo>
                  <a:cubicBezTo>
                    <a:pt x="2285" y="401"/>
                    <a:pt x="2287" y="400"/>
                    <a:pt x="2290" y="399"/>
                  </a:cubicBezTo>
                  <a:cubicBezTo>
                    <a:pt x="2293" y="399"/>
                    <a:pt x="2296" y="398"/>
                    <a:pt x="2299" y="398"/>
                  </a:cubicBezTo>
                  <a:cubicBezTo>
                    <a:pt x="2299" y="398"/>
                    <a:pt x="2300" y="398"/>
                    <a:pt x="2300" y="398"/>
                  </a:cubicBezTo>
                  <a:cubicBezTo>
                    <a:pt x="2303" y="399"/>
                    <a:pt x="2303" y="403"/>
                    <a:pt x="2305" y="404"/>
                  </a:cubicBezTo>
                  <a:cubicBezTo>
                    <a:pt x="2313" y="403"/>
                    <a:pt x="2313" y="397"/>
                    <a:pt x="2322" y="397"/>
                  </a:cubicBezTo>
                  <a:cubicBezTo>
                    <a:pt x="2322" y="397"/>
                    <a:pt x="2323" y="397"/>
                    <a:pt x="2323" y="397"/>
                  </a:cubicBezTo>
                  <a:cubicBezTo>
                    <a:pt x="2323" y="398"/>
                    <a:pt x="2325" y="399"/>
                    <a:pt x="2325" y="400"/>
                  </a:cubicBezTo>
                  <a:cubicBezTo>
                    <a:pt x="2322" y="407"/>
                    <a:pt x="2314" y="411"/>
                    <a:pt x="2311" y="418"/>
                  </a:cubicBezTo>
                  <a:cubicBezTo>
                    <a:pt x="2297" y="420"/>
                    <a:pt x="2293" y="429"/>
                    <a:pt x="2284" y="434"/>
                  </a:cubicBezTo>
                  <a:cubicBezTo>
                    <a:pt x="2274" y="434"/>
                    <a:pt x="2267" y="437"/>
                    <a:pt x="2265" y="444"/>
                  </a:cubicBezTo>
                  <a:cubicBezTo>
                    <a:pt x="2267" y="444"/>
                    <a:pt x="2269" y="444"/>
                    <a:pt x="2271" y="444"/>
                  </a:cubicBezTo>
                  <a:cubicBezTo>
                    <a:pt x="2299" y="444"/>
                    <a:pt x="2329" y="431"/>
                    <a:pt x="2332" y="409"/>
                  </a:cubicBezTo>
                  <a:cubicBezTo>
                    <a:pt x="2335" y="410"/>
                    <a:pt x="2337" y="410"/>
                    <a:pt x="2339" y="410"/>
                  </a:cubicBezTo>
                  <a:cubicBezTo>
                    <a:pt x="2349" y="410"/>
                    <a:pt x="2356" y="402"/>
                    <a:pt x="2361" y="396"/>
                  </a:cubicBezTo>
                  <a:cubicBezTo>
                    <a:pt x="2359" y="393"/>
                    <a:pt x="2354" y="392"/>
                    <a:pt x="2353" y="388"/>
                  </a:cubicBezTo>
                  <a:cubicBezTo>
                    <a:pt x="2367" y="383"/>
                    <a:pt x="2371" y="371"/>
                    <a:pt x="2383" y="365"/>
                  </a:cubicBezTo>
                  <a:cubicBezTo>
                    <a:pt x="2387" y="362"/>
                    <a:pt x="2392" y="361"/>
                    <a:pt x="2396" y="361"/>
                  </a:cubicBezTo>
                  <a:cubicBezTo>
                    <a:pt x="2400" y="361"/>
                    <a:pt x="2403" y="362"/>
                    <a:pt x="2403" y="367"/>
                  </a:cubicBezTo>
                  <a:cubicBezTo>
                    <a:pt x="2395" y="372"/>
                    <a:pt x="2381" y="369"/>
                    <a:pt x="2377" y="378"/>
                  </a:cubicBezTo>
                  <a:cubicBezTo>
                    <a:pt x="2377" y="381"/>
                    <a:pt x="2377" y="390"/>
                    <a:pt x="2378" y="394"/>
                  </a:cubicBezTo>
                  <a:cubicBezTo>
                    <a:pt x="2388" y="388"/>
                    <a:pt x="2404" y="387"/>
                    <a:pt x="2414" y="381"/>
                  </a:cubicBezTo>
                  <a:cubicBezTo>
                    <a:pt x="2415" y="377"/>
                    <a:pt x="2410" y="377"/>
                    <a:pt x="2411" y="373"/>
                  </a:cubicBezTo>
                  <a:cubicBezTo>
                    <a:pt x="2413" y="369"/>
                    <a:pt x="2416" y="368"/>
                    <a:pt x="2418" y="368"/>
                  </a:cubicBezTo>
                  <a:cubicBezTo>
                    <a:pt x="2423" y="368"/>
                    <a:pt x="2427" y="373"/>
                    <a:pt x="2433" y="375"/>
                  </a:cubicBezTo>
                  <a:cubicBezTo>
                    <a:pt x="2441" y="378"/>
                    <a:pt x="2456" y="377"/>
                    <a:pt x="2467" y="378"/>
                  </a:cubicBezTo>
                  <a:cubicBezTo>
                    <a:pt x="2476" y="379"/>
                    <a:pt x="2482" y="383"/>
                    <a:pt x="2489" y="383"/>
                  </a:cubicBezTo>
                  <a:cubicBezTo>
                    <a:pt x="2491" y="383"/>
                    <a:pt x="2493" y="383"/>
                    <a:pt x="2495" y="382"/>
                  </a:cubicBezTo>
                  <a:cubicBezTo>
                    <a:pt x="2496" y="383"/>
                    <a:pt x="2498" y="384"/>
                    <a:pt x="2499" y="385"/>
                  </a:cubicBezTo>
                  <a:cubicBezTo>
                    <a:pt x="2499" y="247"/>
                    <a:pt x="2499" y="247"/>
                    <a:pt x="2499" y="247"/>
                  </a:cubicBezTo>
                  <a:cubicBezTo>
                    <a:pt x="2495" y="246"/>
                    <a:pt x="2490" y="245"/>
                    <a:pt x="2484" y="245"/>
                  </a:cubicBezTo>
                  <a:cubicBezTo>
                    <a:pt x="2482" y="245"/>
                    <a:pt x="2479" y="245"/>
                    <a:pt x="2477" y="245"/>
                  </a:cubicBezTo>
                  <a:cubicBezTo>
                    <a:pt x="2470" y="239"/>
                    <a:pt x="2458" y="242"/>
                    <a:pt x="2448" y="239"/>
                  </a:cubicBezTo>
                  <a:cubicBezTo>
                    <a:pt x="2445" y="239"/>
                    <a:pt x="2443" y="236"/>
                    <a:pt x="2439" y="236"/>
                  </a:cubicBezTo>
                  <a:cubicBezTo>
                    <a:pt x="2437" y="235"/>
                    <a:pt x="2435" y="235"/>
                    <a:pt x="2433" y="235"/>
                  </a:cubicBezTo>
                  <a:cubicBezTo>
                    <a:pt x="2430" y="235"/>
                    <a:pt x="2427" y="236"/>
                    <a:pt x="2425" y="236"/>
                  </a:cubicBezTo>
                  <a:cubicBezTo>
                    <a:pt x="2422" y="236"/>
                    <a:pt x="2419" y="236"/>
                    <a:pt x="2416" y="236"/>
                  </a:cubicBezTo>
                  <a:cubicBezTo>
                    <a:pt x="2410" y="236"/>
                    <a:pt x="2404" y="235"/>
                    <a:pt x="2399" y="232"/>
                  </a:cubicBezTo>
                  <a:cubicBezTo>
                    <a:pt x="2394" y="232"/>
                    <a:pt x="2393" y="237"/>
                    <a:pt x="2387" y="237"/>
                  </a:cubicBezTo>
                  <a:cubicBezTo>
                    <a:pt x="2387" y="237"/>
                    <a:pt x="2386" y="237"/>
                    <a:pt x="2385" y="237"/>
                  </a:cubicBezTo>
                  <a:cubicBezTo>
                    <a:pt x="2381" y="234"/>
                    <a:pt x="2381" y="229"/>
                    <a:pt x="2376" y="227"/>
                  </a:cubicBezTo>
                  <a:cubicBezTo>
                    <a:pt x="2373" y="228"/>
                    <a:pt x="2369" y="228"/>
                    <a:pt x="2366" y="228"/>
                  </a:cubicBezTo>
                  <a:cubicBezTo>
                    <a:pt x="2364" y="228"/>
                    <a:pt x="2362" y="228"/>
                    <a:pt x="2360" y="228"/>
                  </a:cubicBezTo>
                  <a:cubicBezTo>
                    <a:pt x="2357" y="228"/>
                    <a:pt x="2355" y="228"/>
                    <a:pt x="2353" y="228"/>
                  </a:cubicBezTo>
                  <a:cubicBezTo>
                    <a:pt x="2349" y="228"/>
                    <a:pt x="2346" y="228"/>
                    <a:pt x="2342" y="230"/>
                  </a:cubicBezTo>
                  <a:cubicBezTo>
                    <a:pt x="2339" y="227"/>
                    <a:pt x="2335" y="226"/>
                    <a:pt x="2331" y="226"/>
                  </a:cubicBezTo>
                  <a:moveTo>
                    <a:pt x="2101" y="224"/>
                  </a:moveTo>
                  <a:cubicBezTo>
                    <a:pt x="2100" y="224"/>
                    <a:pt x="2100" y="224"/>
                    <a:pt x="2099" y="224"/>
                  </a:cubicBezTo>
                  <a:cubicBezTo>
                    <a:pt x="2092" y="225"/>
                    <a:pt x="2087" y="232"/>
                    <a:pt x="2088" y="240"/>
                  </a:cubicBezTo>
                  <a:cubicBezTo>
                    <a:pt x="2090" y="240"/>
                    <a:pt x="2092" y="240"/>
                    <a:pt x="2094" y="240"/>
                  </a:cubicBezTo>
                  <a:cubicBezTo>
                    <a:pt x="2096" y="240"/>
                    <a:pt x="2098" y="240"/>
                    <a:pt x="2100" y="240"/>
                  </a:cubicBezTo>
                  <a:cubicBezTo>
                    <a:pt x="2103" y="240"/>
                    <a:pt x="2105" y="240"/>
                    <a:pt x="2108" y="240"/>
                  </a:cubicBezTo>
                  <a:cubicBezTo>
                    <a:pt x="2121" y="240"/>
                    <a:pt x="2133" y="239"/>
                    <a:pt x="2130" y="227"/>
                  </a:cubicBezTo>
                  <a:cubicBezTo>
                    <a:pt x="2129" y="228"/>
                    <a:pt x="2127" y="228"/>
                    <a:pt x="2125" y="228"/>
                  </a:cubicBezTo>
                  <a:cubicBezTo>
                    <a:pt x="2121" y="228"/>
                    <a:pt x="2116" y="227"/>
                    <a:pt x="2112" y="226"/>
                  </a:cubicBezTo>
                  <a:cubicBezTo>
                    <a:pt x="2108" y="225"/>
                    <a:pt x="2104" y="224"/>
                    <a:pt x="2101" y="224"/>
                  </a:cubicBezTo>
                  <a:moveTo>
                    <a:pt x="1660" y="182"/>
                  </a:moveTo>
                  <a:cubicBezTo>
                    <a:pt x="1655" y="182"/>
                    <a:pt x="1650" y="185"/>
                    <a:pt x="1657" y="190"/>
                  </a:cubicBezTo>
                  <a:cubicBezTo>
                    <a:pt x="1665" y="190"/>
                    <a:pt x="1665" y="190"/>
                    <a:pt x="1665" y="190"/>
                  </a:cubicBezTo>
                  <a:cubicBezTo>
                    <a:pt x="1669" y="184"/>
                    <a:pt x="1664" y="182"/>
                    <a:pt x="1660" y="182"/>
                  </a:cubicBezTo>
                  <a:moveTo>
                    <a:pt x="1707" y="181"/>
                  </a:moveTo>
                  <a:cubicBezTo>
                    <a:pt x="1701" y="181"/>
                    <a:pt x="1699" y="192"/>
                    <a:pt x="1698" y="198"/>
                  </a:cubicBezTo>
                  <a:cubicBezTo>
                    <a:pt x="1702" y="199"/>
                    <a:pt x="1705" y="199"/>
                    <a:pt x="1709" y="199"/>
                  </a:cubicBezTo>
                  <a:cubicBezTo>
                    <a:pt x="1714" y="199"/>
                    <a:pt x="1718" y="199"/>
                    <a:pt x="1723" y="198"/>
                  </a:cubicBezTo>
                  <a:cubicBezTo>
                    <a:pt x="1727" y="198"/>
                    <a:pt x="1731" y="198"/>
                    <a:pt x="1736" y="198"/>
                  </a:cubicBezTo>
                  <a:cubicBezTo>
                    <a:pt x="1736" y="198"/>
                    <a:pt x="1737" y="198"/>
                    <a:pt x="1738" y="198"/>
                  </a:cubicBezTo>
                  <a:cubicBezTo>
                    <a:pt x="1737" y="191"/>
                    <a:pt x="1733" y="189"/>
                    <a:pt x="1727" y="189"/>
                  </a:cubicBezTo>
                  <a:cubicBezTo>
                    <a:pt x="1724" y="189"/>
                    <a:pt x="1721" y="189"/>
                    <a:pt x="1718" y="190"/>
                  </a:cubicBezTo>
                  <a:cubicBezTo>
                    <a:pt x="1715" y="190"/>
                    <a:pt x="1712" y="190"/>
                    <a:pt x="1710" y="190"/>
                  </a:cubicBezTo>
                  <a:cubicBezTo>
                    <a:pt x="1709" y="190"/>
                    <a:pt x="1708" y="190"/>
                    <a:pt x="1707" y="190"/>
                  </a:cubicBezTo>
                  <a:cubicBezTo>
                    <a:pt x="1707" y="187"/>
                    <a:pt x="1711" y="187"/>
                    <a:pt x="1711" y="183"/>
                  </a:cubicBezTo>
                  <a:cubicBezTo>
                    <a:pt x="1709" y="181"/>
                    <a:pt x="1708" y="181"/>
                    <a:pt x="1707" y="181"/>
                  </a:cubicBezTo>
                  <a:moveTo>
                    <a:pt x="1427" y="175"/>
                  </a:moveTo>
                  <a:cubicBezTo>
                    <a:pt x="1424" y="175"/>
                    <a:pt x="1420" y="177"/>
                    <a:pt x="1419" y="180"/>
                  </a:cubicBezTo>
                  <a:cubicBezTo>
                    <a:pt x="1420" y="182"/>
                    <a:pt x="1422" y="183"/>
                    <a:pt x="1425" y="183"/>
                  </a:cubicBezTo>
                  <a:cubicBezTo>
                    <a:pt x="1428" y="183"/>
                    <a:pt x="1431" y="182"/>
                    <a:pt x="1432" y="180"/>
                  </a:cubicBezTo>
                  <a:cubicBezTo>
                    <a:pt x="1432" y="176"/>
                    <a:pt x="1430" y="175"/>
                    <a:pt x="1427" y="175"/>
                  </a:cubicBezTo>
                  <a:moveTo>
                    <a:pt x="1776" y="158"/>
                  </a:moveTo>
                  <a:cubicBezTo>
                    <a:pt x="1772" y="158"/>
                    <a:pt x="1767" y="159"/>
                    <a:pt x="1763" y="161"/>
                  </a:cubicBezTo>
                  <a:cubicBezTo>
                    <a:pt x="1764" y="170"/>
                    <a:pt x="1781" y="179"/>
                    <a:pt x="1795" y="179"/>
                  </a:cubicBezTo>
                  <a:cubicBezTo>
                    <a:pt x="1804" y="179"/>
                    <a:pt x="1812" y="175"/>
                    <a:pt x="1813" y="165"/>
                  </a:cubicBezTo>
                  <a:cubicBezTo>
                    <a:pt x="1799" y="165"/>
                    <a:pt x="1789" y="158"/>
                    <a:pt x="1776" y="158"/>
                  </a:cubicBezTo>
                  <a:moveTo>
                    <a:pt x="1657" y="154"/>
                  </a:moveTo>
                  <a:cubicBezTo>
                    <a:pt x="1651" y="154"/>
                    <a:pt x="1648" y="162"/>
                    <a:pt x="1652" y="168"/>
                  </a:cubicBezTo>
                  <a:cubicBezTo>
                    <a:pt x="1652" y="168"/>
                    <a:pt x="1653" y="168"/>
                    <a:pt x="1654" y="168"/>
                  </a:cubicBezTo>
                  <a:cubicBezTo>
                    <a:pt x="1662" y="168"/>
                    <a:pt x="1663" y="163"/>
                    <a:pt x="1663" y="156"/>
                  </a:cubicBezTo>
                  <a:cubicBezTo>
                    <a:pt x="1661" y="154"/>
                    <a:pt x="1659" y="154"/>
                    <a:pt x="1657" y="154"/>
                  </a:cubicBezTo>
                  <a:moveTo>
                    <a:pt x="1728" y="165"/>
                  </a:moveTo>
                  <a:cubicBezTo>
                    <a:pt x="1726" y="164"/>
                    <a:pt x="1724" y="164"/>
                    <a:pt x="1725" y="161"/>
                  </a:cubicBezTo>
                  <a:cubicBezTo>
                    <a:pt x="1725" y="160"/>
                    <a:pt x="1726" y="160"/>
                    <a:pt x="1726" y="160"/>
                  </a:cubicBezTo>
                  <a:cubicBezTo>
                    <a:pt x="1730" y="160"/>
                    <a:pt x="1730" y="164"/>
                    <a:pt x="1728" y="165"/>
                  </a:cubicBezTo>
                  <a:moveTo>
                    <a:pt x="1712" y="151"/>
                  </a:moveTo>
                  <a:cubicBezTo>
                    <a:pt x="1710" y="154"/>
                    <a:pt x="1711" y="158"/>
                    <a:pt x="1707" y="159"/>
                  </a:cubicBezTo>
                  <a:cubicBezTo>
                    <a:pt x="1702" y="154"/>
                    <a:pt x="1695" y="152"/>
                    <a:pt x="1688" y="152"/>
                  </a:cubicBezTo>
                  <a:cubicBezTo>
                    <a:pt x="1678" y="152"/>
                    <a:pt x="1669" y="158"/>
                    <a:pt x="1670" y="171"/>
                  </a:cubicBezTo>
                  <a:cubicBezTo>
                    <a:pt x="1672" y="175"/>
                    <a:pt x="1677" y="176"/>
                    <a:pt x="1683" y="176"/>
                  </a:cubicBezTo>
                  <a:cubicBezTo>
                    <a:pt x="1688" y="176"/>
                    <a:pt x="1694" y="175"/>
                    <a:pt x="1697" y="173"/>
                  </a:cubicBezTo>
                  <a:cubicBezTo>
                    <a:pt x="1702" y="173"/>
                    <a:pt x="1706" y="174"/>
                    <a:pt x="1710" y="174"/>
                  </a:cubicBezTo>
                  <a:cubicBezTo>
                    <a:pt x="1713" y="174"/>
                    <a:pt x="1716" y="174"/>
                    <a:pt x="1718" y="172"/>
                  </a:cubicBezTo>
                  <a:cubicBezTo>
                    <a:pt x="1721" y="174"/>
                    <a:pt x="1724" y="175"/>
                    <a:pt x="1728" y="175"/>
                  </a:cubicBezTo>
                  <a:cubicBezTo>
                    <a:pt x="1735" y="167"/>
                    <a:pt x="1754" y="174"/>
                    <a:pt x="1751" y="158"/>
                  </a:cubicBezTo>
                  <a:cubicBezTo>
                    <a:pt x="1746" y="149"/>
                    <a:pt x="1725" y="153"/>
                    <a:pt x="1712" y="151"/>
                  </a:cubicBezTo>
                  <a:moveTo>
                    <a:pt x="1258" y="133"/>
                  </a:moveTo>
                  <a:cubicBezTo>
                    <a:pt x="1254" y="133"/>
                    <a:pt x="1249" y="137"/>
                    <a:pt x="1253" y="141"/>
                  </a:cubicBezTo>
                  <a:cubicBezTo>
                    <a:pt x="1254" y="141"/>
                    <a:pt x="1254" y="141"/>
                    <a:pt x="1255" y="141"/>
                  </a:cubicBezTo>
                  <a:cubicBezTo>
                    <a:pt x="1260" y="141"/>
                    <a:pt x="1263" y="139"/>
                    <a:pt x="1263" y="135"/>
                  </a:cubicBezTo>
                  <a:cubicBezTo>
                    <a:pt x="1262" y="133"/>
                    <a:pt x="1260" y="133"/>
                    <a:pt x="1258" y="133"/>
                  </a:cubicBezTo>
                  <a:moveTo>
                    <a:pt x="1571" y="217"/>
                  </a:moveTo>
                  <a:cubicBezTo>
                    <a:pt x="1568" y="217"/>
                    <a:pt x="1565" y="216"/>
                    <a:pt x="1563" y="215"/>
                  </a:cubicBezTo>
                  <a:cubicBezTo>
                    <a:pt x="1562" y="210"/>
                    <a:pt x="1568" y="209"/>
                    <a:pt x="1574" y="209"/>
                  </a:cubicBezTo>
                  <a:cubicBezTo>
                    <a:pt x="1578" y="209"/>
                    <a:pt x="1584" y="210"/>
                    <a:pt x="1585" y="212"/>
                  </a:cubicBezTo>
                  <a:cubicBezTo>
                    <a:pt x="1584" y="215"/>
                    <a:pt x="1577" y="217"/>
                    <a:pt x="1571" y="217"/>
                  </a:cubicBezTo>
                  <a:moveTo>
                    <a:pt x="1334" y="125"/>
                  </a:moveTo>
                  <a:cubicBezTo>
                    <a:pt x="1333" y="125"/>
                    <a:pt x="1332" y="125"/>
                    <a:pt x="1332" y="125"/>
                  </a:cubicBezTo>
                  <a:cubicBezTo>
                    <a:pt x="1325" y="129"/>
                    <a:pt x="1316" y="134"/>
                    <a:pt x="1311" y="137"/>
                  </a:cubicBezTo>
                  <a:cubicBezTo>
                    <a:pt x="1313" y="146"/>
                    <a:pt x="1328" y="143"/>
                    <a:pt x="1332" y="150"/>
                  </a:cubicBezTo>
                  <a:cubicBezTo>
                    <a:pt x="1330" y="152"/>
                    <a:pt x="1328" y="152"/>
                    <a:pt x="1326" y="152"/>
                  </a:cubicBezTo>
                  <a:cubicBezTo>
                    <a:pt x="1323" y="152"/>
                    <a:pt x="1319" y="151"/>
                    <a:pt x="1315" y="149"/>
                  </a:cubicBezTo>
                  <a:cubicBezTo>
                    <a:pt x="1311" y="147"/>
                    <a:pt x="1306" y="146"/>
                    <a:pt x="1301" y="146"/>
                  </a:cubicBezTo>
                  <a:cubicBezTo>
                    <a:pt x="1299" y="146"/>
                    <a:pt x="1297" y="146"/>
                    <a:pt x="1295" y="147"/>
                  </a:cubicBezTo>
                  <a:cubicBezTo>
                    <a:pt x="1295" y="152"/>
                    <a:pt x="1307" y="154"/>
                    <a:pt x="1300" y="160"/>
                  </a:cubicBezTo>
                  <a:cubicBezTo>
                    <a:pt x="1292" y="157"/>
                    <a:pt x="1286" y="150"/>
                    <a:pt x="1280" y="150"/>
                  </a:cubicBezTo>
                  <a:cubicBezTo>
                    <a:pt x="1277" y="150"/>
                    <a:pt x="1273" y="152"/>
                    <a:pt x="1270" y="155"/>
                  </a:cubicBezTo>
                  <a:cubicBezTo>
                    <a:pt x="1267" y="151"/>
                    <a:pt x="1258" y="149"/>
                    <a:pt x="1248" y="149"/>
                  </a:cubicBezTo>
                  <a:cubicBezTo>
                    <a:pt x="1245" y="149"/>
                    <a:pt x="1241" y="149"/>
                    <a:pt x="1237" y="150"/>
                  </a:cubicBezTo>
                  <a:cubicBezTo>
                    <a:pt x="1237" y="498"/>
                    <a:pt x="1237" y="498"/>
                    <a:pt x="1237" y="498"/>
                  </a:cubicBezTo>
                  <a:cubicBezTo>
                    <a:pt x="1705" y="498"/>
                    <a:pt x="1705" y="498"/>
                    <a:pt x="1705" y="498"/>
                  </a:cubicBezTo>
                  <a:cubicBezTo>
                    <a:pt x="1705" y="490"/>
                    <a:pt x="1705" y="483"/>
                    <a:pt x="1715" y="479"/>
                  </a:cubicBezTo>
                  <a:cubicBezTo>
                    <a:pt x="1718" y="484"/>
                    <a:pt x="1719" y="491"/>
                    <a:pt x="1719" y="498"/>
                  </a:cubicBezTo>
                  <a:cubicBezTo>
                    <a:pt x="1737" y="498"/>
                    <a:pt x="1737" y="498"/>
                    <a:pt x="1737" y="498"/>
                  </a:cubicBezTo>
                  <a:cubicBezTo>
                    <a:pt x="1737" y="496"/>
                    <a:pt x="1738" y="493"/>
                    <a:pt x="1737" y="491"/>
                  </a:cubicBezTo>
                  <a:cubicBezTo>
                    <a:pt x="1736" y="487"/>
                    <a:pt x="1732" y="484"/>
                    <a:pt x="1732" y="480"/>
                  </a:cubicBezTo>
                  <a:cubicBezTo>
                    <a:pt x="1731" y="477"/>
                    <a:pt x="1734" y="474"/>
                    <a:pt x="1734" y="471"/>
                  </a:cubicBezTo>
                  <a:cubicBezTo>
                    <a:pt x="1734" y="467"/>
                    <a:pt x="1730" y="458"/>
                    <a:pt x="1726" y="455"/>
                  </a:cubicBezTo>
                  <a:cubicBezTo>
                    <a:pt x="1726" y="455"/>
                    <a:pt x="1726" y="455"/>
                    <a:pt x="1726" y="455"/>
                  </a:cubicBezTo>
                  <a:cubicBezTo>
                    <a:pt x="1717" y="455"/>
                    <a:pt x="1721" y="466"/>
                    <a:pt x="1716" y="469"/>
                  </a:cubicBezTo>
                  <a:cubicBezTo>
                    <a:pt x="1708" y="464"/>
                    <a:pt x="1706" y="455"/>
                    <a:pt x="1694" y="455"/>
                  </a:cubicBezTo>
                  <a:cubicBezTo>
                    <a:pt x="1694" y="455"/>
                    <a:pt x="1694" y="455"/>
                    <a:pt x="1694" y="455"/>
                  </a:cubicBezTo>
                  <a:cubicBezTo>
                    <a:pt x="1687" y="455"/>
                    <a:pt x="1682" y="461"/>
                    <a:pt x="1674" y="462"/>
                  </a:cubicBezTo>
                  <a:cubicBezTo>
                    <a:pt x="1668" y="457"/>
                    <a:pt x="1655" y="455"/>
                    <a:pt x="1655" y="448"/>
                  </a:cubicBezTo>
                  <a:cubicBezTo>
                    <a:pt x="1655" y="443"/>
                    <a:pt x="1664" y="444"/>
                    <a:pt x="1671" y="439"/>
                  </a:cubicBezTo>
                  <a:cubicBezTo>
                    <a:pt x="1676" y="435"/>
                    <a:pt x="1679" y="426"/>
                    <a:pt x="1687" y="426"/>
                  </a:cubicBezTo>
                  <a:cubicBezTo>
                    <a:pt x="1688" y="426"/>
                    <a:pt x="1689" y="426"/>
                    <a:pt x="1691" y="427"/>
                  </a:cubicBezTo>
                  <a:cubicBezTo>
                    <a:pt x="1702" y="412"/>
                    <a:pt x="1721" y="394"/>
                    <a:pt x="1746" y="394"/>
                  </a:cubicBezTo>
                  <a:cubicBezTo>
                    <a:pt x="1753" y="394"/>
                    <a:pt x="1760" y="395"/>
                    <a:pt x="1768" y="398"/>
                  </a:cubicBezTo>
                  <a:cubicBezTo>
                    <a:pt x="1772" y="396"/>
                    <a:pt x="1777" y="395"/>
                    <a:pt x="1782" y="395"/>
                  </a:cubicBezTo>
                  <a:cubicBezTo>
                    <a:pt x="1783" y="395"/>
                    <a:pt x="1783" y="395"/>
                    <a:pt x="1783" y="395"/>
                  </a:cubicBezTo>
                  <a:cubicBezTo>
                    <a:pt x="1784" y="395"/>
                    <a:pt x="1784" y="395"/>
                    <a:pt x="1784" y="395"/>
                  </a:cubicBezTo>
                  <a:cubicBezTo>
                    <a:pt x="1786" y="395"/>
                    <a:pt x="1788" y="395"/>
                    <a:pt x="1790" y="395"/>
                  </a:cubicBezTo>
                  <a:cubicBezTo>
                    <a:pt x="1791" y="390"/>
                    <a:pt x="1799" y="387"/>
                    <a:pt x="1806" y="387"/>
                  </a:cubicBezTo>
                  <a:cubicBezTo>
                    <a:pt x="1812" y="387"/>
                    <a:pt x="1817" y="389"/>
                    <a:pt x="1820" y="392"/>
                  </a:cubicBezTo>
                  <a:cubicBezTo>
                    <a:pt x="1821" y="397"/>
                    <a:pt x="1812" y="394"/>
                    <a:pt x="1813" y="400"/>
                  </a:cubicBezTo>
                  <a:cubicBezTo>
                    <a:pt x="1815" y="401"/>
                    <a:pt x="1817" y="402"/>
                    <a:pt x="1819" y="402"/>
                  </a:cubicBezTo>
                  <a:cubicBezTo>
                    <a:pt x="1825" y="402"/>
                    <a:pt x="1830" y="397"/>
                    <a:pt x="1836" y="397"/>
                  </a:cubicBezTo>
                  <a:cubicBezTo>
                    <a:pt x="1836" y="397"/>
                    <a:pt x="1836" y="397"/>
                    <a:pt x="1836" y="397"/>
                  </a:cubicBezTo>
                  <a:cubicBezTo>
                    <a:pt x="1839" y="397"/>
                    <a:pt x="1841" y="398"/>
                    <a:pt x="1844" y="398"/>
                  </a:cubicBezTo>
                  <a:cubicBezTo>
                    <a:pt x="1846" y="399"/>
                    <a:pt x="1849" y="400"/>
                    <a:pt x="1851" y="400"/>
                  </a:cubicBezTo>
                  <a:cubicBezTo>
                    <a:pt x="1853" y="400"/>
                    <a:pt x="1855" y="399"/>
                    <a:pt x="1857" y="397"/>
                  </a:cubicBezTo>
                  <a:cubicBezTo>
                    <a:pt x="1860" y="392"/>
                    <a:pt x="1846" y="393"/>
                    <a:pt x="1843" y="389"/>
                  </a:cubicBezTo>
                  <a:cubicBezTo>
                    <a:pt x="1857" y="384"/>
                    <a:pt x="1864" y="374"/>
                    <a:pt x="1871" y="364"/>
                  </a:cubicBezTo>
                  <a:cubicBezTo>
                    <a:pt x="1875" y="363"/>
                    <a:pt x="1879" y="362"/>
                    <a:pt x="1883" y="362"/>
                  </a:cubicBezTo>
                  <a:cubicBezTo>
                    <a:pt x="1891" y="362"/>
                    <a:pt x="1899" y="364"/>
                    <a:pt x="1904" y="367"/>
                  </a:cubicBezTo>
                  <a:cubicBezTo>
                    <a:pt x="1904" y="372"/>
                    <a:pt x="1898" y="372"/>
                    <a:pt x="1899" y="378"/>
                  </a:cubicBezTo>
                  <a:cubicBezTo>
                    <a:pt x="1902" y="380"/>
                    <a:pt x="1904" y="381"/>
                    <a:pt x="1906" y="381"/>
                  </a:cubicBezTo>
                  <a:cubicBezTo>
                    <a:pt x="1910" y="381"/>
                    <a:pt x="1913" y="379"/>
                    <a:pt x="1917" y="376"/>
                  </a:cubicBezTo>
                  <a:cubicBezTo>
                    <a:pt x="1921" y="374"/>
                    <a:pt x="1925" y="371"/>
                    <a:pt x="1930" y="371"/>
                  </a:cubicBezTo>
                  <a:cubicBezTo>
                    <a:pt x="1930" y="371"/>
                    <a:pt x="1930" y="371"/>
                    <a:pt x="1931" y="371"/>
                  </a:cubicBezTo>
                  <a:cubicBezTo>
                    <a:pt x="1932" y="368"/>
                    <a:pt x="1932" y="365"/>
                    <a:pt x="1931" y="362"/>
                  </a:cubicBezTo>
                  <a:cubicBezTo>
                    <a:pt x="1933" y="359"/>
                    <a:pt x="1939" y="354"/>
                    <a:pt x="1944" y="354"/>
                  </a:cubicBezTo>
                  <a:cubicBezTo>
                    <a:pt x="1946" y="354"/>
                    <a:pt x="1948" y="354"/>
                    <a:pt x="1950" y="356"/>
                  </a:cubicBezTo>
                  <a:cubicBezTo>
                    <a:pt x="1949" y="363"/>
                    <a:pt x="1943" y="365"/>
                    <a:pt x="1943" y="372"/>
                  </a:cubicBezTo>
                  <a:cubicBezTo>
                    <a:pt x="1931" y="380"/>
                    <a:pt x="1917" y="383"/>
                    <a:pt x="1907" y="391"/>
                  </a:cubicBezTo>
                  <a:cubicBezTo>
                    <a:pt x="1903" y="393"/>
                    <a:pt x="1901" y="398"/>
                    <a:pt x="1897" y="401"/>
                  </a:cubicBezTo>
                  <a:cubicBezTo>
                    <a:pt x="1889" y="406"/>
                    <a:pt x="1879" y="409"/>
                    <a:pt x="1869" y="412"/>
                  </a:cubicBezTo>
                  <a:cubicBezTo>
                    <a:pt x="1868" y="424"/>
                    <a:pt x="1855" y="426"/>
                    <a:pt x="1855" y="442"/>
                  </a:cubicBezTo>
                  <a:cubicBezTo>
                    <a:pt x="1854" y="464"/>
                    <a:pt x="1864" y="476"/>
                    <a:pt x="1863" y="493"/>
                  </a:cubicBezTo>
                  <a:cubicBezTo>
                    <a:pt x="1874" y="492"/>
                    <a:pt x="1877" y="485"/>
                    <a:pt x="1887" y="482"/>
                  </a:cubicBezTo>
                  <a:cubicBezTo>
                    <a:pt x="1883" y="469"/>
                    <a:pt x="1895" y="470"/>
                    <a:pt x="1901" y="467"/>
                  </a:cubicBezTo>
                  <a:cubicBezTo>
                    <a:pt x="1904" y="464"/>
                    <a:pt x="1899" y="457"/>
                    <a:pt x="1902" y="454"/>
                  </a:cubicBezTo>
                  <a:cubicBezTo>
                    <a:pt x="1903" y="453"/>
                    <a:pt x="1905" y="453"/>
                    <a:pt x="1906" y="453"/>
                  </a:cubicBezTo>
                  <a:cubicBezTo>
                    <a:pt x="1907" y="453"/>
                    <a:pt x="1909" y="453"/>
                    <a:pt x="1911" y="453"/>
                  </a:cubicBezTo>
                  <a:cubicBezTo>
                    <a:pt x="1912" y="453"/>
                    <a:pt x="1914" y="454"/>
                    <a:pt x="1916" y="454"/>
                  </a:cubicBezTo>
                  <a:cubicBezTo>
                    <a:pt x="1917" y="454"/>
                    <a:pt x="1919" y="453"/>
                    <a:pt x="1920" y="453"/>
                  </a:cubicBezTo>
                  <a:cubicBezTo>
                    <a:pt x="1921" y="445"/>
                    <a:pt x="1915" y="444"/>
                    <a:pt x="1915" y="438"/>
                  </a:cubicBezTo>
                  <a:cubicBezTo>
                    <a:pt x="1917" y="436"/>
                    <a:pt x="1919" y="434"/>
                    <a:pt x="1922" y="433"/>
                  </a:cubicBezTo>
                  <a:cubicBezTo>
                    <a:pt x="1925" y="434"/>
                    <a:pt x="1927" y="436"/>
                    <a:pt x="1930" y="436"/>
                  </a:cubicBezTo>
                  <a:cubicBezTo>
                    <a:pt x="1931" y="436"/>
                    <a:pt x="1932" y="436"/>
                    <a:pt x="1933" y="435"/>
                  </a:cubicBezTo>
                  <a:cubicBezTo>
                    <a:pt x="1936" y="429"/>
                    <a:pt x="1928" y="425"/>
                    <a:pt x="1932" y="417"/>
                  </a:cubicBezTo>
                  <a:cubicBezTo>
                    <a:pt x="1929" y="414"/>
                    <a:pt x="1921" y="414"/>
                    <a:pt x="1920" y="409"/>
                  </a:cubicBezTo>
                  <a:cubicBezTo>
                    <a:pt x="1926" y="401"/>
                    <a:pt x="1931" y="393"/>
                    <a:pt x="1942" y="389"/>
                  </a:cubicBezTo>
                  <a:cubicBezTo>
                    <a:pt x="1944" y="389"/>
                    <a:pt x="1945" y="390"/>
                    <a:pt x="1947" y="390"/>
                  </a:cubicBezTo>
                  <a:cubicBezTo>
                    <a:pt x="1953" y="390"/>
                    <a:pt x="1955" y="384"/>
                    <a:pt x="1961" y="382"/>
                  </a:cubicBezTo>
                  <a:cubicBezTo>
                    <a:pt x="1964" y="383"/>
                    <a:pt x="1963" y="388"/>
                    <a:pt x="1967" y="388"/>
                  </a:cubicBezTo>
                  <a:cubicBezTo>
                    <a:pt x="1967" y="388"/>
                    <a:pt x="1967" y="388"/>
                    <a:pt x="1967" y="388"/>
                  </a:cubicBezTo>
                  <a:cubicBezTo>
                    <a:pt x="1975" y="385"/>
                    <a:pt x="1979" y="379"/>
                    <a:pt x="1989" y="378"/>
                  </a:cubicBezTo>
                  <a:cubicBezTo>
                    <a:pt x="1992" y="384"/>
                    <a:pt x="1994" y="391"/>
                    <a:pt x="2003" y="392"/>
                  </a:cubicBezTo>
                  <a:cubicBezTo>
                    <a:pt x="2011" y="381"/>
                    <a:pt x="2026" y="374"/>
                    <a:pt x="2036" y="365"/>
                  </a:cubicBezTo>
                  <a:cubicBezTo>
                    <a:pt x="2038" y="365"/>
                    <a:pt x="2039" y="365"/>
                    <a:pt x="2040" y="365"/>
                  </a:cubicBezTo>
                  <a:cubicBezTo>
                    <a:pt x="2054" y="365"/>
                    <a:pt x="2061" y="354"/>
                    <a:pt x="2075" y="353"/>
                  </a:cubicBezTo>
                  <a:cubicBezTo>
                    <a:pt x="2079" y="356"/>
                    <a:pt x="2085" y="358"/>
                    <a:pt x="2090" y="358"/>
                  </a:cubicBezTo>
                  <a:cubicBezTo>
                    <a:pt x="2095" y="358"/>
                    <a:pt x="2100" y="355"/>
                    <a:pt x="2100" y="348"/>
                  </a:cubicBezTo>
                  <a:cubicBezTo>
                    <a:pt x="2088" y="344"/>
                    <a:pt x="2089" y="332"/>
                    <a:pt x="2076" y="329"/>
                  </a:cubicBezTo>
                  <a:cubicBezTo>
                    <a:pt x="2076" y="329"/>
                    <a:pt x="2075" y="329"/>
                    <a:pt x="2075" y="329"/>
                  </a:cubicBezTo>
                  <a:cubicBezTo>
                    <a:pt x="2073" y="329"/>
                    <a:pt x="2072" y="330"/>
                    <a:pt x="2071" y="330"/>
                  </a:cubicBezTo>
                  <a:cubicBezTo>
                    <a:pt x="2070" y="330"/>
                    <a:pt x="2069" y="330"/>
                    <a:pt x="2067" y="330"/>
                  </a:cubicBezTo>
                  <a:cubicBezTo>
                    <a:pt x="2066" y="330"/>
                    <a:pt x="2064" y="330"/>
                    <a:pt x="2063" y="328"/>
                  </a:cubicBezTo>
                  <a:cubicBezTo>
                    <a:pt x="2062" y="327"/>
                    <a:pt x="2061" y="326"/>
                    <a:pt x="2062" y="324"/>
                  </a:cubicBezTo>
                  <a:cubicBezTo>
                    <a:pt x="2065" y="320"/>
                    <a:pt x="2068" y="319"/>
                    <a:pt x="2071" y="319"/>
                  </a:cubicBezTo>
                  <a:cubicBezTo>
                    <a:pt x="2075" y="319"/>
                    <a:pt x="2080" y="322"/>
                    <a:pt x="2084" y="324"/>
                  </a:cubicBezTo>
                  <a:cubicBezTo>
                    <a:pt x="2088" y="326"/>
                    <a:pt x="2093" y="329"/>
                    <a:pt x="2097" y="329"/>
                  </a:cubicBezTo>
                  <a:cubicBezTo>
                    <a:pt x="2097" y="329"/>
                    <a:pt x="2098" y="329"/>
                    <a:pt x="2098" y="328"/>
                  </a:cubicBezTo>
                  <a:cubicBezTo>
                    <a:pt x="2104" y="328"/>
                    <a:pt x="2106" y="322"/>
                    <a:pt x="2109" y="317"/>
                  </a:cubicBezTo>
                  <a:cubicBezTo>
                    <a:pt x="2107" y="314"/>
                    <a:pt x="2104" y="312"/>
                    <a:pt x="2104" y="308"/>
                  </a:cubicBezTo>
                  <a:cubicBezTo>
                    <a:pt x="2105" y="306"/>
                    <a:pt x="2108" y="304"/>
                    <a:pt x="2112" y="303"/>
                  </a:cubicBezTo>
                  <a:cubicBezTo>
                    <a:pt x="2116" y="305"/>
                    <a:pt x="2115" y="311"/>
                    <a:pt x="2117" y="315"/>
                  </a:cubicBezTo>
                  <a:cubicBezTo>
                    <a:pt x="2120" y="317"/>
                    <a:pt x="2125" y="317"/>
                    <a:pt x="2131" y="317"/>
                  </a:cubicBezTo>
                  <a:cubicBezTo>
                    <a:pt x="2132" y="317"/>
                    <a:pt x="2133" y="317"/>
                    <a:pt x="2134" y="317"/>
                  </a:cubicBezTo>
                  <a:cubicBezTo>
                    <a:pt x="2135" y="317"/>
                    <a:pt x="2136" y="317"/>
                    <a:pt x="2137" y="317"/>
                  </a:cubicBezTo>
                  <a:cubicBezTo>
                    <a:pt x="2138" y="317"/>
                    <a:pt x="2138" y="317"/>
                    <a:pt x="2138" y="317"/>
                  </a:cubicBezTo>
                  <a:cubicBezTo>
                    <a:pt x="2142" y="326"/>
                    <a:pt x="2154" y="335"/>
                    <a:pt x="2167" y="335"/>
                  </a:cubicBezTo>
                  <a:cubicBezTo>
                    <a:pt x="2170" y="335"/>
                    <a:pt x="2173" y="335"/>
                    <a:pt x="2177" y="333"/>
                  </a:cubicBezTo>
                  <a:cubicBezTo>
                    <a:pt x="2167" y="311"/>
                    <a:pt x="2204" y="317"/>
                    <a:pt x="2203" y="303"/>
                  </a:cubicBezTo>
                  <a:cubicBezTo>
                    <a:pt x="2202" y="302"/>
                    <a:pt x="2201" y="302"/>
                    <a:pt x="2199" y="302"/>
                  </a:cubicBezTo>
                  <a:cubicBezTo>
                    <a:pt x="2199" y="302"/>
                    <a:pt x="2198" y="302"/>
                    <a:pt x="2197" y="302"/>
                  </a:cubicBezTo>
                  <a:cubicBezTo>
                    <a:pt x="2196" y="302"/>
                    <a:pt x="2195" y="302"/>
                    <a:pt x="2195" y="302"/>
                  </a:cubicBezTo>
                  <a:cubicBezTo>
                    <a:pt x="2194" y="302"/>
                    <a:pt x="2193" y="302"/>
                    <a:pt x="2192" y="302"/>
                  </a:cubicBezTo>
                  <a:cubicBezTo>
                    <a:pt x="2192" y="294"/>
                    <a:pt x="2181" y="293"/>
                    <a:pt x="2171" y="293"/>
                  </a:cubicBezTo>
                  <a:cubicBezTo>
                    <a:pt x="2167" y="293"/>
                    <a:pt x="2163" y="293"/>
                    <a:pt x="2160" y="293"/>
                  </a:cubicBezTo>
                  <a:cubicBezTo>
                    <a:pt x="2159" y="298"/>
                    <a:pt x="2166" y="299"/>
                    <a:pt x="2162" y="303"/>
                  </a:cubicBezTo>
                  <a:cubicBezTo>
                    <a:pt x="2161" y="304"/>
                    <a:pt x="2159" y="304"/>
                    <a:pt x="2158" y="304"/>
                  </a:cubicBezTo>
                  <a:cubicBezTo>
                    <a:pt x="2151" y="304"/>
                    <a:pt x="2151" y="294"/>
                    <a:pt x="2152" y="290"/>
                  </a:cubicBezTo>
                  <a:cubicBezTo>
                    <a:pt x="2137" y="278"/>
                    <a:pt x="2109" y="275"/>
                    <a:pt x="2095" y="262"/>
                  </a:cubicBezTo>
                  <a:cubicBezTo>
                    <a:pt x="2094" y="262"/>
                    <a:pt x="2094" y="262"/>
                    <a:pt x="2094" y="262"/>
                  </a:cubicBezTo>
                  <a:cubicBezTo>
                    <a:pt x="2092" y="262"/>
                    <a:pt x="2091" y="262"/>
                    <a:pt x="2090" y="262"/>
                  </a:cubicBezTo>
                  <a:cubicBezTo>
                    <a:pt x="2089" y="262"/>
                    <a:pt x="2088" y="263"/>
                    <a:pt x="2087" y="263"/>
                  </a:cubicBezTo>
                  <a:cubicBezTo>
                    <a:pt x="2086" y="263"/>
                    <a:pt x="2086" y="263"/>
                    <a:pt x="2085" y="263"/>
                  </a:cubicBezTo>
                  <a:cubicBezTo>
                    <a:pt x="2076" y="260"/>
                    <a:pt x="2070" y="253"/>
                    <a:pt x="2059" y="251"/>
                  </a:cubicBezTo>
                  <a:cubicBezTo>
                    <a:pt x="2059" y="251"/>
                    <a:pt x="2058" y="251"/>
                    <a:pt x="2057" y="251"/>
                  </a:cubicBezTo>
                  <a:cubicBezTo>
                    <a:pt x="2053" y="251"/>
                    <a:pt x="2049" y="252"/>
                    <a:pt x="2045" y="253"/>
                  </a:cubicBezTo>
                  <a:cubicBezTo>
                    <a:pt x="2041" y="254"/>
                    <a:pt x="2037" y="254"/>
                    <a:pt x="2033" y="254"/>
                  </a:cubicBezTo>
                  <a:cubicBezTo>
                    <a:pt x="2032" y="254"/>
                    <a:pt x="2031" y="254"/>
                    <a:pt x="2031" y="254"/>
                  </a:cubicBezTo>
                  <a:cubicBezTo>
                    <a:pt x="2022" y="253"/>
                    <a:pt x="2019" y="248"/>
                    <a:pt x="2012" y="248"/>
                  </a:cubicBezTo>
                  <a:cubicBezTo>
                    <a:pt x="2011" y="248"/>
                    <a:pt x="2009" y="248"/>
                    <a:pt x="2007" y="249"/>
                  </a:cubicBezTo>
                  <a:cubicBezTo>
                    <a:pt x="2003" y="253"/>
                    <a:pt x="2009" y="259"/>
                    <a:pt x="2008" y="265"/>
                  </a:cubicBezTo>
                  <a:cubicBezTo>
                    <a:pt x="2006" y="268"/>
                    <a:pt x="2003" y="269"/>
                    <a:pt x="2001" y="269"/>
                  </a:cubicBezTo>
                  <a:cubicBezTo>
                    <a:pt x="1993" y="269"/>
                    <a:pt x="1985" y="259"/>
                    <a:pt x="1979" y="255"/>
                  </a:cubicBezTo>
                  <a:cubicBezTo>
                    <a:pt x="1976" y="256"/>
                    <a:pt x="1974" y="257"/>
                    <a:pt x="1972" y="257"/>
                  </a:cubicBezTo>
                  <a:cubicBezTo>
                    <a:pt x="1969" y="257"/>
                    <a:pt x="1966" y="256"/>
                    <a:pt x="1964" y="256"/>
                  </a:cubicBezTo>
                  <a:cubicBezTo>
                    <a:pt x="1961" y="255"/>
                    <a:pt x="1959" y="255"/>
                    <a:pt x="1956" y="255"/>
                  </a:cubicBezTo>
                  <a:cubicBezTo>
                    <a:pt x="1954" y="255"/>
                    <a:pt x="1951" y="255"/>
                    <a:pt x="1949" y="256"/>
                  </a:cubicBezTo>
                  <a:cubicBezTo>
                    <a:pt x="1945" y="253"/>
                    <a:pt x="1938" y="252"/>
                    <a:pt x="1932" y="252"/>
                  </a:cubicBezTo>
                  <a:cubicBezTo>
                    <a:pt x="1927" y="252"/>
                    <a:pt x="1922" y="253"/>
                    <a:pt x="1919" y="255"/>
                  </a:cubicBezTo>
                  <a:cubicBezTo>
                    <a:pt x="1916" y="259"/>
                    <a:pt x="1918" y="265"/>
                    <a:pt x="1913" y="266"/>
                  </a:cubicBezTo>
                  <a:cubicBezTo>
                    <a:pt x="1909" y="262"/>
                    <a:pt x="1906" y="255"/>
                    <a:pt x="1901" y="251"/>
                  </a:cubicBezTo>
                  <a:cubicBezTo>
                    <a:pt x="1901" y="248"/>
                    <a:pt x="1904" y="247"/>
                    <a:pt x="1903" y="243"/>
                  </a:cubicBezTo>
                  <a:cubicBezTo>
                    <a:pt x="1895" y="235"/>
                    <a:pt x="1876" y="235"/>
                    <a:pt x="1862" y="231"/>
                  </a:cubicBezTo>
                  <a:cubicBezTo>
                    <a:pt x="1856" y="235"/>
                    <a:pt x="1847" y="237"/>
                    <a:pt x="1838" y="237"/>
                  </a:cubicBezTo>
                  <a:cubicBezTo>
                    <a:pt x="1826" y="237"/>
                    <a:pt x="1815" y="234"/>
                    <a:pt x="1811" y="227"/>
                  </a:cubicBezTo>
                  <a:cubicBezTo>
                    <a:pt x="1811" y="227"/>
                    <a:pt x="1811" y="227"/>
                    <a:pt x="1811" y="227"/>
                  </a:cubicBezTo>
                  <a:cubicBezTo>
                    <a:pt x="1809" y="227"/>
                    <a:pt x="1808" y="228"/>
                    <a:pt x="1806" y="228"/>
                  </a:cubicBezTo>
                  <a:cubicBezTo>
                    <a:pt x="1805" y="228"/>
                    <a:pt x="1803" y="228"/>
                    <a:pt x="1802" y="228"/>
                  </a:cubicBezTo>
                  <a:cubicBezTo>
                    <a:pt x="1799" y="228"/>
                    <a:pt x="1796" y="227"/>
                    <a:pt x="1795" y="226"/>
                  </a:cubicBezTo>
                  <a:cubicBezTo>
                    <a:pt x="1795" y="222"/>
                    <a:pt x="1801" y="223"/>
                    <a:pt x="1800" y="219"/>
                  </a:cubicBezTo>
                  <a:cubicBezTo>
                    <a:pt x="1793" y="216"/>
                    <a:pt x="1786" y="212"/>
                    <a:pt x="1775" y="212"/>
                  </a:cubicBezTo>
                  <a:cubicBezTo>
                    <a:pt x="1770" y="218"/>
                    <a:pt x="1761" y="226"/>
                    <a:pt x="1751" y="226"/>
                  </a:cubicBezTo>
                  <a:cubicBezTo>
                    <a:pt x="1751" y="226"/>
                    <a:pt x="1751" y="226"/>
                    <a:pt x="1750" y="226"/>
                  </a:cubicBezTo>
                  <a:cubicBezTo>
                    <a:pt x="1749" y="220"/>
                    <a:pt x="1758" y="215"/>
                    <a:pt x="1760" y="210"/>
                  </a:cubicBezTo>
                  <a:cubicBezTo>
                    <a:pt x="1755" y="207"/>
                    <a:pt x="1744" y="206"/>
                    <a:pt x="1734" y="206"/>
                  </a:cubicBezTo>
                  <a:cubicBezTo>
                    <a:pt x="1725" y="206"/>
                    <a:pt x="1715" y="207"/>
                    <a:pt x="1707" y="207"/>
                  </a:cubicBezTo>
                  <a:cubicBezTo>
                    <a:pt x="1707" y="207"/>
                    <a:pt x="1707" y="207"/>
                    <a:pt x="1707" y="207"/>
                  </a:cubicBezTo>
                  <a:cubicBezTo>
                    <a:pt x="1705" y="207"/>
                    <a:pt x="1704" y="207"/>
                    <a:pt x="1702" y="207"/>
                  </a:cubicBezTo>
                  <a:cubicBezTo>
                    <a:pt x="1701" y="207"/>
                    <a:pt x="1699" y="206"/>
                    <a:pt x="1698" y="206"/>
                  </a:cubicBezTo>
                  <a:cubicBezTo>
                    <a:pt x="1695" y="206"/>
                    <a:pt x="1692" y="207"/>
                    <a:pt x="1692" y="211"/>
                  </a:cubicBezTo>
                  <a:cubicBezTo>
                    <a:pt x="1699" y="212"/>
                    <a:pt x="1701" y="224"/>
                    <a:pt x="1695" y="228"/>
                  </a:cubicBezTo>
                  <a:cubicBezTo>
                    <a:pt x="1686" y="227"/>
                    <a:pt x="1684" y="221"/>
                    <a:pt x="1675" y="220"/>
                  </a:cubicBezTo>
                  <a:cubicBezTo>
                    <a:pt x="1672" y="223"/>
                    <a:pt x="1680" y="227"/>
                    <a:pt x="1676" y="230"/>
                  </a:cubicBezTo>
                  <a:cubicBezTo>
                    <a:pt x="1667" y="229"/>
                    <a:pt x="1666" y="223"/>
                    <a:pt x="1659" y="223"/>
                  </a:cubicBezTo>
                  <a:cubicBezTo>
                    <a:pt x="1658" y="223"/>
                    <a:pt x="1658" y="223"/>
                    <a:pt x="1657" y="223"/>
                  </a:cubicBezTo>
                  <a:cubicBezTo>
                    <a:pt x="1652" y="223"/>
                    <a:pt x="1648" y="231"/>
                    <a:pt x="1641" y="231"/>
                  </a:cubicBezTo>
                  <a:cubicBezTo>
                    <a:pt x="1640" y="231"/>
                    <a:pt x="1639" y="231"/>
                    <a:pt x="1639" y="231"/>
                  </a:cubicBezTo>
                  <a:cubicBezTo>
                    <a:pt x="1632" y="231"/>
                    <a:pt x="1632" y="229"/>
                    <a:pt x="1625" y="224"/>
                  </a:cubicBezTo>
                  <a:cubicBezTo>
                    <a:pt x="1619" y="229"/>
                    <a:pt x="1618" y="239"/>
                    <a:pt x="1609" y="239"/>
                  </a:cubicBezTo>
                  <a:cubicBezTo>
                    <a:pt x="1609" y="239"/>
                    <a:pt x="1609" y="239"/>
                    <a:pt x="1609" y="239"/>
                  </a:cubicBezTo>
                  <a:cubicBezTo>
                    <a:pt x="1602" y="239"/>
                    <a:pt x="1597" y="228"/>
                    <a:pt x="1591" y="223"/>
                  </a:cubicBezTo>
                  <a:cubicBezTo>
                    <a:pt x="1588" y="220"/>
                    <a:pt x="1583" y="222"/>
                    <a:pt x="1584" y="217"/>
                  </a:cubicBezTo>
                  <a:cubicBezTo>
                    <a:pt x="1585" y="217"/>
                    <a:pt x="1586" y="218"/>
                    <a:pt x="1587" y="218"/>
                  </a:cubicBezTo>
                  <a:cubicBezTo>
                    <a:pt x="1591" y="218"/>
                    <a:pt x="1592" y="215"/>
                    <a:pt x="1594" y="213"/>
                  </a:cubicBezTo>
                  <a:cubicBezTo>
                    <a:pt x="1592" y="202"/>
                    <a:pt x="1582" y="195"/>
                    <a:pt x="1569" y="195"/>
                  </a:cubicBezTo>
                  <a:cubicBezTo>
                    <a:pt x="1565" y="195"/>
                    <a:pt x="1561" y="195"/>
                    <a:pt x="1558" y="197"/>
                  </a:cubicBezTo>
                  <a:cubicBezTo>
                    <a:pt x="1551" y="195"/>
                    <a:pt x="1546" y="192"/>
                    <a:pt x="1538" y="191"/>
                  </a:cubicBezTo>
                  <a:cubicBezTo>
                    <a:pt x="1529" y="196"/>
                    <a:pt x="1529" y="206"/>
                    <a:pt x="1531" y="213"/>
                  </a:cubicBezTo>
                  <a:cubicBezTo>
                    <a:pt x="1520" y="207"/>
                    <a:pt x="1501" y="207"/>
                    <a:pt x="1488" y="203"/>
                  </a:cubicBezTo>
                  <a:cubicBezTo>
                    <a:pt x="1487" y="200"/>
                    <a:pt x="1491" y="200"/>
                    <a:pt x="1490" y="196"/>
                  </a:cubicBezTo>
                  <a:cubicBezTo>
                    <a:pt x="1480" y="194"/>
                    <a:pt x="1466" y="189"/>
                    <a:pt x="1453" y="189"/>
                  </a:cubicBezTo>
                  <a:cubicBezTo>
                    <a:pt x="1447" y="189"/>
                    <a:pt x="1441" y="191"/>
                    <a:pt x="1436" y="194"/>
                  </a:cubicBezTo>
                  <a:cubicBezTo>
                    <a:pt x="1428" y="190"/>
                    <a:pt x="1417" y="189"/>
                    <a:pt x="1407" y="186"/>
                  </a:cubicBezTo>
                  <a:cubicBezTo>
                    <a:pt x="1403" y="187"/>
                    <a:pt x="1402" y="191"/>
                    <a:pt x="1401" y="195"/>
                  </a:cubicBezTo>
                  <a:cubicBezTo>
                    <a:pt x="1391" y="198"/>
                    <a:pt x="1381" y="205"/>
                    <a:pt x="1369" y="205"/>
                  </a:cubicBezTo>
                  <a:cubicBezTo>
                    <a:pt x="1369" y="205"/>
                    <a:pt x="1368" y="205"/>
                    <a:pt x="1368" y="205"/>
                  </a:cubicBezTo>
                  <a:cubicBezTo>
                    <a:pt x="1363" y="208"/>
                    <a:pt x="1361" y="213"/>
                    <a:pt x="1354" y="213"/>
                  </a:cubicBezTo>
                  <a:cubicBezTo>
                    <a:pt x="1350" y="205"/>
                    <a:pt x="1361" y="196"/>
                    <a:pt x="1373" y="193"/>
                  </a:cubicBezTo>
                  <a:cubicBezTo>
                    <a:pt x="1376" y="192"/>
                    <a:pt x="1381" y="193"/>
                    <a:pt x="1385" y="191"/>
                  </a:cubicBezTo>
                  <a:cubicBezTo>
                    <a:pt x="1392" y="188"/>
                    <a:pt x="1396" y="181"/>
                    <a:pt x="1403" y="178"/>
                  </a:cubicBezTo>
                  <a:cubicBezTo>
                    <a:pt x="1406" y="177"/>
                    <a:pt x="1409" y="178"/>
                    <a:pt x="1413" y="176"/>
                  </a:cubicBezTo>
                  <a:cubicBezTo>
                    <a:pt x="1419" y="174"/>
                    <a:pt x="1426" y="168"/>
                    <a:pt x="1435" y="168"/>
                  </a:cubicBezTo>
                  <a:cubicBezTo>
                    <a:pt x="1432" y="161"/>
                    <a:pt x="1436" y="159"/>
                    <a:pt x="1438" y="153"/>
                  </a:cubicBezTo>
                  <a:cubicBezTo>
                    <a:pt x="1429" y="150"/>
                    <a:pt x="1421" y="139"/>
                    <a:pt x="1410" y="137"/>
                  </a:cubicBezTo>
                  <a:cubicBezTo>
                    <a:pt x="1410" y="137"/>
                    <a:pt x="1409" y="137"/>
                    <a:pt x="1408" y="137"/>
                  </a:cubicBezTo>
                  <a:cubicBezTo>
                    <a:pt x="1405" y="137"/>
                    <a:pt x="1401" y="138"/>
                    <a:pt x="1398" y="139"/>
                  </a:cubicBezTo>
                  <a:cubicBezTo>
                    <a:pt x="1394" y="140"/>
                    <a:pt x="1390" y="141"/>
                    <a:pt x="1386" y="141"/>
                  </a:cubicBezTo>
                  <a:cubicBezTo>
                    <a:pt x="1386" y="141"/>
                    <a:pt x="1385" y="141"/>
                    <a:pt x="1385" y="141"/>
                  </a:cubicBezTo>
                  <a:cubicBezTo>
                    <a:pt x="1380" y="143"/>
                    <a:pt x="1381" y="151"/>
                    <a:pt x="1374" y="151"/>
                  </a:cubicBezTo>
                  <a:cubicBezTo>
                    <a:pt x="1374" y="151"/>
                    <a:pt x="1373" y="150"/>
                    <a:pt x="1373" y="150"/>
                  </a:cubicBezTo>
                  <a:cubicBezTo>
                    <a:pt x="1370" y="148"/>
                    <a:pt x="1374" y="145"/>
                    <a:pt x="1372" y="142"/>
                  </a:cubicBezTo>
                  <a:cubicBezTo>
                    <a:pt x="1365" y="141"/>
                    <a:pt x="1358" y="140"/>
                    <a:pt x="1356" y="136"/>
                  </a:cubicBezTo>
                  <a:cubicBezTo>
                    <a:pt x="1357" y="134"/>
                    <a:pt x="1362" y="132"/>
                    <a:pt x="1359" y="129"/>
                  </a:cubicBezTo>
                  <a:cubicBezTo>
                    <a:pt x="1358" y="129"/>
                    <a:pt x="1358" y="129"/>
                    <a:pt x="1357" y="129"/>
                  </a:cubicBezTo>
                  <a:cubicBezTo>
                    <a:pt x="1353" y="129"/>
                    <a:pt x="1348" y="128"/>
                    <a:pt x="1344" y="127"/>
                  </a:cubicBezTo>
                  <a:cubicBezTo>
                    <a:pt x="1340" y="126"/>
                    <a:pt x="1336" y="125"/>
                    <a:pt x="1334" y="125"/>
                  </a:cubicBezTo>
                  <a:moveTo>
                    <a:pt x="1328" y="92"/>
                  </a:moveTo>
                  <a:cubicBezTo>
                    <a:pt x="1322" y="92"/>
                    <a:pt x="1315" y="97"/>
                    <a:pt x="1311" y="99"/>
                  </a:cubicBezTo>
                  <a:cubicBezTo>
                    <a:pt x="1310" y="110"/>
                    <a:pt x="1297" y="111"/>
                    <a:pt x="1296" y="122"/>
                  </a:cubicBezTo>
                  <a:cubicBezTo>
                    <a:pt x="1297" y="122"/>
                    <a:pt x="1298" y="122"/>
                    <a:pt x="1300" y="122"/>
                  </a:cubicBezTo>
                  <a:cubicBezTo>
                    <a:pt x="1306" y="122"/>
                    <a:pt x="1310" y="117"/>
                    <a:pt x="1316" y="116"/>
                  </a:cubicBezTo>
                  <a:cubicBezTo>
                    <a:pt x="1318" y="116"/>
                    <a:pt x="1319" y="116"/>
                    <a:pt x="1321" y="116"/>
                  </a:cubicBezTo>
                  <a:cubicBezTo>
                    <a:pt x="1324" y="116"/>
                    <a:pt x="1328" y="116"/>
                    <a:pt x="1331" y="117"/>
                  </a:cubicBezTo>
                  <a:cubicBezTo>
                    <a:pt x="1335" y="117"/>
                    <a:pt x="1339" y="117"/>
                    <a:pt x="1342" y="117"/>
                  </a:cubicBezTo>
                  <a:cubicBezTo>
                    <a:pt x="1347" y="117"/>
                    <a:pt x="1352" y="117"/>
                    <a:pt x="1356" y="114"/>
                  </a:cubicBezTo>
                  <a:cubicBezTo>
                    <a:pt x="1355" y="106"/>
                    <a:pt x="1349" y="103"/>
                    <a:pt x="1345" y="98"/>
                  </a:cubicBezTo>
                  <a:cubicBezTo>
                    <a:pt x="1343" y="97"/>
                    <a:pt x="1340" y="97"/>
                    <a:pt x="1337" y="97"/>
                  </a:cubicBezTo>
                  <a:cubicBezTo>
                    <a:pt x="1337" y="97"/>
                    <a:pt x="1336" y="97"/>
                    <a:pt x="1335" y="97"/>
                  </a:cubicBezTo>
                  <a:cubicBezTo>
                    <a:pt x="1333" y="93"/>
                    <a:pt x="1331" y="92"/>
                    <a:pt x="1328" y="92"/>
                  </a:cubicBezTo>
                  <a:moveTo>
                    <a:pt x="1246" y="80"/>
                  </a:moveTo>
                  <a:cubicBezTo>
                    <a:pt x="1247" y="76"/>
                    <a:pt x="1249" y="75"/>
                    <a:pt x="1253" y="75"/>
                  </a:cubicBezTo>
                  <a:cubicBezTo>
                    <a:pt x="1256" y="75"/>
                    <a:pt x="1259" y="76"/>
                    <a:pt x="1262" y="76"/>
                  </a:cubicBezTo>
                  <a:cubicBezTo>
                    <a:pt x="1261" y="80"/>
                    <a:pt x="1256" y="80"/>
                    <a:pt x="1250" y="80"/>
                  </a:cubicBezTo>
                  <a:cubicBezTo>
                    <a:pt x="1250" y="80"/>
                    <a:pt x="1249" y="80"/>
                    <a:pt x="1249" y="80"/>
                  </a:cubicBezTo>
                  <a:cubicBezTo>
                    <a:pt x="1249" y="80"/>
                    <a:pt x="1248" y="80"/>
                    <a:pt x="1248" y="80"/>
                  </a:cubicBezTo>
                  <a:cubicBezTo>
                    <a:pt x="1247" y="80"/>
                    <a:pt x="1247" y="80"/>
                    <a:pt x="1246" y="80"/>
                  </a:cubicBezTo>
                  <a:moveTo>
                    <a:pt x="1259" y="53"/>
                  </a:moveTo>
                  <a:cubicBezTo>
                    <a:pt x="1254" y="58"/>
                    <a:pt x="1246" y="60"/>
                    <a:pt x="1237" y="62"/>
                  </a:cubicBezTo>
                  <a:cubicBezTo>
                    <a:pt x="1237" y="80"/>
                    <a:pt x="1237" y="80"/>
                    <a:pt x="1237" y="80"/>
                  </a:cubicBezTo>
                  <a:cubicBezTo>
                    <a:pt x="1239" y="81"/>
                    <a:pt x="1242" y="81"/>
                    <a:pt x="1244" y="81"/>
                  </a:cubicBezTo>
                  <a:cubicBezTo>
                    <a:pt x="1244" y="84"/>
                    <a:pt x="1241" y="84"/>
                    <a:pt x="1239" y="85"/>
                  </a:cubicBezTo>
                  <a:cubicBezTo>
                    <a:pt x="1238" y="84"/>
                    <a:pt x="1238" y="84"/>
                    <a:pt x="1237" y="84"/>
                  </a:cubicBezTo>
                  <a:cubicBezTo>
                    <a:pt x="1237" y="92"/>
                    <a:pt x="1237" y="92"/>
                    <a:pt x="1237" y="92"/>
                  </a:cubicBezTo>
                  <a:cubicBezTo>
                    <a:pt x="1238" y="92"/>
                    <a:pt x="1238" y="92"/>
                    <a:pt x="1239" y="92"/>
                  </a:cubicBezTo>
                  <a:cubicBezTo>
                    <a:pt x="1243" y="98"/>
                    <a:pt x="1255" y="99"/>
                    <a:pt x="1262" y="104"/>
                  </a:cubicBezTo>
                  <a:cubicBezTo>
                    <a:pt x="1263" y="104"/>
                    <a:pt x="1264" y="104"/>
                    <a:pt x="1265" y="104"/>
                  </a:cubicBezTo>
                  <a:cubicBezTo>
                    <a:pt x="1269" y="104"/>
                    <a:pt x="1273" y="105"/>
                    <a:pt x="1277" y="106"/>
                  </a:cubicBezTo>
                  <a:cubicBezTo>
                    <a:pt x="1281" y="108"/>
                    <a:pt x="1284" y="109"/>
                    <a:pt x="1288" y="109"/>
                  </a:cubicBezTo>
                  <a:cubicBezTo>
                    <a:pt x="1291" y="109"/>
                    <a:pt x="1294" y="107"/>
                    <a:pt x="1297" y="103"/>
                  </a:cubicBezTo>
                  <a:cubicBezTo>
                    <a:pt x="1295" y="95"/>
                    <a:pt x="1299" y="92"/>
                    <a:pt x="1302" y="86"/>
                  </a:cubicBezTo>
                  <a:cubicBezTo>
                    <a:pt x="1300" y="83"/>
                    <a:pt x="1296" y="81"/>
                    <a:pt x="1292" y="81"/>
                  </a:cubicBezTo>
                  <a:cubicBezTo>
                    <a:pt x="1289" y="81"/>
                    <a:pt x="1285" y="82"/>
                    <a:pt x="1282" y="84"/>
                  </a:cubicBezTo>
                  <a:cubicBezTo>
                    <a:pt x="1279" y="82"/>
                    <a:pt x="1283" y="81"/>
                    <a:pt x="1282" y="77"/>
                  </a:cubicBezTo>
                  <a:cubicBezTo>
                    <a:pt x="1281" y="76"/>
                    <a:pt x="1279" y="76"/>
                    <a:pt x="1278" y="76"/>
                  </a:cubicBezTo>
                  <a:cubicBezTo>
                    <a:pt x="1277" y="76"/>
                    <a:pt x="1275" y="76"/>
                    <a:pt x="1274" y="77"/>
                  </a:cubicBezTo>
                  <a:cubicBezTo>
                    <a:pt x="1273" y="77"/>
                    <a:pt x="1272" y="77"/>
                    <a:pt x="1271" y="77"/>
                  </a:cubicBezTo>
                  <a:cubicBezTo>
                    <a:pt x="1269" y="77"/>
                    <a:pt x="1268" y="77"/>
                    <a:pt x="1267" y="75"/>
                  </a:cubicBezTo>
                  <a:cubicBezTo>
                    <a:pt x="1269" y="70"/>
                    <a:pt x="1281" y="73"/>
                    <a:pt x="1280" y="65"/>
                  </a:cubicBezTo>
                  <a:cubicBezTo>
                    <a:pt x="1271" y="63"/>
                    <a:pt x="1267" y="56"/>
                    <a:pt x="1259" y="53"/>
                  </a:cubicBezTo>
                  <a:moveTo>
                    <a:pt x="3248" y="1479"/>
                  </a:moveTo>
                  <a:cubicBezTo>
                    <a:pt x="3243" y="1479"/>
                    <a:pt x="3242" y="1482"/>
                    <a:pt x="3241" y="1486"/>
                  </a:cubicBezTo>
                  <a:cubicBezTo>
                    <a:pt x="3242" y="1488"/>
                    <a:pt x="3245" y="1488"/>
                    <a:pt x="3247" y="1488"/>
                  </a:cubicBezTo>
                  <a:cubicBezTo>
                    <a:pt x="3250" y="1488"/>
                    <a:pt x="3253" y="1488"/>
                    <a:pt x="3253" y="1486"/>
                  </a:cubicBezTo>
                  <a:cubicBezTo>
                    <a:pt x="3254" y="1482"/>
                    <a:pt x="3252" y="1481"/>
                    <a:pt x="3250" y="1479"/>
                  </a:cubicBezTo>
                  <a:cubicBezTo>
                    <a:pt x="3249" y="1479"/>
                    <a:pt x="3249" y="1479"/>
                    <a:pt x="3248" y="1479"/>
                  </a:cubicBezTo>
                  <a:moveTo>
                    <a:pt x="780" y="1068"/>
                  </a:moveTo>
                  <a:cubicBezTo>
                    <a:pt x="779" y="1068"/>
                    <a:pt x="779" y="1068"/>
                    <a:pt x="779" y="1068"/>
                  </a:cubicBezTo>
                  <a:cubicBezTo>
                    <a:pt x="773" y="1072"/>
                    <a:pt x="776" y="1080"/>
                    <a:pt x="767" y="1083"/>
                  </a:cubicBezTo>
                  <a:cubicBezTo>
                    <a:pt x="766" y="1085"/>
                    <a:pt x="765" y="1088"/>
                    <a:pt x="766" y="1091"/>
                  </a:cubicBezTo>
                  <a:cubicBezTo>
                    <a:pt x="758" y="1098"/>
                    <a:pt x="742" y="1098"/>
                    <a:pt x="733" y="1104"/>
                  </a:cubicBezTo>
                  <a:cubicBezTo>
                    <a:pt x="726" y="1116"/>
                    <a:pt x="736" y="1126"/>
                    <a:pt x="732" y="1137"/>
                  </a:cubicBezTo>
                  <a:cubicBezTo>
                    <a:pt x="731" y="1142"/>
                    <a:pt x="722" y="1145"/>
                    <a:pt x="721" y="1150"/>
                  </a:cubicBezTo>
                  <a:cubicBezTo>
                    <a:pt x="721" y="1153"/>
                    <a:pt x="725" y="1156"/>
                    <a:pt x="726" y="1160"/>
                  </a:cubicBezTo>
                  <a:cubicBezTo>
                    <a:pt x="727" y="1167"/>
                    <a:pt x="724" y="1174"/>
                    <a:pt x="728" y="1180"/>
                  </a:cubicBezTo>
                  <a:cubicBezTo>
                    <a:pt x="733" y="1183"/>
                    <a:pt x="740" y="1187"/>
                    <a:pt x="748" y="1187"/>
                  </a:cubicBezTo>
                  <a:cubicBezTo>
                    <a:pt x="750" y="1187"/>
                    <a:pt x="752" y="1187"/>
                    <a:pt x="755" y="1186"/>
                  </a:cubicBezTo>
                  <a:cubicBezTo>
                    <a:pt x="764" y="1183"/>
                    <a:pt x="769" y="1165"/>
                    <a:pt x="773" y="1154"/>
                  </a:cubicBezTo>
                  <a:cubicBezTo>
                    <a:pt x="775" y="1148"/>
                    <a:pt x="778" y="1142"/>
                    <a:pt x="779" y="1138"/>
                  </a:cubicBezTo>
                  <a:cubicBezTo>
                    <a:pt x="779" y="1135"/>
                    <a:pt x="778" y="1132"/>
                    <a:pt x="779" y="1129"/>
                  </a:cubicBezTo>
                  <a:cubicBezTo>
                    <a:pt x="781" y="1123"/>
                    <a:pt x="787" y="1118"/>
                    <a:pt x="788" y="1113"/>
                  </a:cubicBezTo>
                  <a:cubicBezTo>
                    <a:pt x="788" y="1108"/>
                    <a:pt x="786" y="1105"/>
                    <a:pt x="787" y="1103"/>
                  </a:cubicBezTo>
                  <a:cubicBezTo>
                    <a:pt x="788" y="1096"/>
                    <a:pt x="797" y="1093"/>
                    <a:pt x="797" y="1088"/>
                  </a:cubicBezTo>
                  <a:cubicBezTo>
                    <a:pt x="797" y="1084"/>
                    <a:pt x="786" y="1068"/>
                    <a:pt x="780" y="1068"/>
                  </a:cubicBezTo>
                  <a:moveTo>
                    <a:pt x="733" y="1067"/>
                  </a:moveTo>
                  <a:cubicBezTo>
                    <a:pt x="728" y="1067"/>
                    <a:pt x="723" y="1069"/>
                    <a:pt x="722" y="1074"/>
                  </a:cubicBezTo>
                  <a:cubicBezTo>
                    <a:pt x="729" y="1076"/>
                    <a:pt x="738" y="1076"/>
                    <a:pt x="743" y="1078"/>
                  </a:cubicBezTo>
                  <a:cubicBezTo>
                    <a:pt x="747" y="1071"/>
                    <a:pt x="740" y="1067"/>
                    <a:pt x="733" y="1067"/>
                  </a:cubicBezTo>
                  <a:moveTo>
                    <a:pt x="818" y="1010"/>
                  </a:moveTo>
                  <a:cubicBezTo>
                    <a:pt x="806" y="1010"/>
                    <a:pt x="811" y="1021"/>
                    <a:pt x="813" y="1027"/>
                  </a:cubicBezTo>
                  <a:cubicBezTo>
                    <a:pt x="814" y="1027"/>
                    <a:pt x="815" y="1027"/>
                    <a:pt x="815" y="1027"/>
                  </a:cubicBezTo>
                  <a:cubicBezTo>
                    <a:pt x="817" y="1027"/>
                    <a:pt x="819" y="1026"/>
                    <a:pt x="821" y="1026"/>
                  </a:cubicBezTo>
                  <a:cubicBezTo>
                    <a:pt x="822" y="1022"/>
                    <a:pt x="821" y="1015"/>
                    <a:pt x="820" y="1010"/>
                  </a:cubicBezTo>
                  <a:cubicBezTo>
                    <a:pt x="819" y="1010"/>
                    <a:pt x="819" y="1010"/>
                    <a:pt x="818" y="1010"/>
                  </a:cubicBezTo>
                  <a:moveTo>
                    <a:pt x="687" y="997"/>
                  </a:moveTo>
                  <a:cubicBezTo>
                    <a:pt x="393" y="997"/>
                    <a:pt x="393" y="997"/>
                    <a:pt x="393" y="997"/>
                  </a:cubicBezTo>
                  <a:cubicBezTo>
                    <a:pt x="397" y="1000"/>
                    <a:pt x="401" y="1003"/>
                    <a:pt x="403" y="1007"/>
                  </a:cubicBezTo>
                  <a:cubicBezTo>
                    <a:pt x="405" y="1010"/>
                    <a:pt x="404" y="1013"/>
                    <a:pt x="405" y="1016"/>
                  </a:cubicBezTo>
                  <a:cubicBezTo>
                    <a:pt x="406" y="1023"/>
                    <a:pt x="414" y="1028"/>
                    <a:pt x="416" y="1035"/>
                  </a:cubicBezTo>
                  <a:cubicBezTo>
                    <a:pt x="416" y="1038"/>
                    <a:pt x="415" y="1041"/>
                    <a:pt x="416" y="1045"/>
                  </a:cubicBezTo>
                  <a:cubicBezTo>
                    <a:pt x="417" y="1049"/>
                    <a:pt x="422" y="1052"/>
                    <a:pt x="422" y="1056"/>
                  </a:cubicBezTo>
                  <a:cubicBezTo>
                    <a:pt x="424" y="1069"/>
                    <a:pt x="414" y="1074"/>
                    <a:pt x="411" y="1081"/>
                  </a:cubicBezTo>
                  <a:cubicBezTo>
                    <a:pt x="410" y="1084"/>
                    <a:pt x="411" y="1088"/>
                    <a:pt x="410" y="1090"/>
                  </a:cubicBezTo>
                  <a:cubicBezTo>
                    <a:pt x="408" y="1094"/>
                    <a:pt x="404" y="1096"/>
                    <a:pt x="402" y="1099"/>
                  </a:cubicBezTo>
                  <a:cubicBezTo>
                    <a:pt x="401" y="1103"/>
                    <a:pt x="401" y="1120"/>
                    <a:pt x="402" y="1124"/>
                  </a:cubicBezTo>
                  <a:cubicBezTo>
                    <a:pt x="404" y="1131"/>
                    <a:pt x="420" y="1136"/>
                    <a:pt x="415" y="1144"/>
                  </a:cubicBezTo>
                  <a:cubicBezTo>
                    <a:pt x="429" y="1158"/>
                    <a:pt x="427" y="1184"/>
                    <a:pt x="437" y="1200"/>
                  </a:cubicBezTo>
                  <a:cubicBezTo>
                    <a:pt x="445" y="1215"/>
                    <a:pt x="462" y="1228"/>
                    <a:pt x="467" y="1245"/>
                  </a:cubicBezTo>
                  <a:cubicBezTo>
                    <a:pt x="469" y="1254"/>
                    <a:pt x="466" y="1264"/>
                    <a:pt x="474" y="1270"/>
                  </a:cubicBezTo>
                  <a:cubicBezTo>
                    <a:pt x="481" y="1271"/>
                    <a:pt x="488" y="1272"/>
                    <a:pt x="495" y="1272"/>
                  </a:cubicBezTo>
                  <a:cubicBezTo>
                    <a:pt x="500" y="1272"/>
                    <a:pt x="504" y="1271"/>
                    <a:pt x="509" y="1270"/>
                  </a:cubicBezTo>
                  <a:cubicBezTo>
                    <a:pt x="512" y="1270"/>
                    <a:pt x="515" y="1266"/>
                    <a:pt x="519" y="1266"/>
                  </a:cubicBezTo>
                  <a:cubicBezTo>
                    <a:pt x="521" y="1265"/>
                    <a:pt x="523" y="1265"/>
                    <a:pt x="525" y="1265"/>
                  </a:cubicBezTo>
                  <a:cubicBezTo>
                    <a:pt x="526" y="1265"/>
                    <a:pt x="527" y="1265"/>
                    <a:pt x="528" y="1265"/>
                  </a:cubicBezTo>
                  <a:cubicBezTo>
                    <a:pt x="529" y="1265"/>
                    <a:pt x="530" y="1265"/>
                    <a:pt x="530" y="1265"/>
                  </a:cubicBezTo>
                  <a:cubicBezTo>
                    <a:pt x="532" y="1265"/>
                    <a:pt x="534" y="1265"/>
                    <a:pt x="536" y="1265"/>
                  </a:cubicBezTo>
                  <a:cubicBezTo>
                    <a:pt x="541" y="1264"/>
                    <a:pt x="545" y="1262"/>
                    <a:pt x="550" y="1261"/>
                  </a:cubicBezTo>
                  <a:cubicBezTo>
                    <a:pt x="550" y="1261"/>
                    <a:pt x="551" y="1261"/>
                    <a:pt x="551" y="1261"/>
                  </a:cubicBezTo>
                  <a:cubicBezTo>
                    <a:pt x="552" y="1261"/>
                    <a:pt x="554" y="1261"/>
                    <a:pt x="555" y="1261"/>
                  </a:cubicBezTo>
                  <a:cubicBezTo>
                    <a:pt x="556" y="1261"/>
                    <a:pt x="557" y="1261"/>
                    <a:pt x="558" y="1261"/>
                  </a:cubicBezTo>
                  <a:cubicBezTo>
                    <a:pt x="559" y="1261"/>
                    <a:pt x="560" y="1261"/>
                    <a:pt x="561" y="1261"/>
                  </a:cubicBezTo>
                  <a:cubicBezTo>
                    <a:pt x="570" y="1259"/>
                    <a:pt x="572" y="1249"/>
                    <a:pt x="580" y="1243"/>
                  </a:cubicBezTo>
                  <a:cubicBezTo>
                    <a:pt x="586" y="1239"/>
                    <a:pt x="593" y="1240"/>
                    <a:pt x="596" y="1234"/>
                  </a:cubicBezTo>
                  <a:cubicBezTo>
                    <a:pt x="597" y="1230"/>
                    <a:pt x="595" y="1227"/>
                    <a:pt x="594" y="1224"/>
                  </a:cubicBezTo>
                  <a:cubicBezTo>
                    <a:pt x="600" y="1217"/>
                    <a:pt x="613" y="1215"/>
                    <a:pt x="616" y="1205"/>
                  </a:cubicBezTo>
                  <a:cubicBezTo>
                    <a:pt x="617" y="1201"/>
                    <a:pt x="615" y="1197"/>
                    <a:pt x="616" y="1194"/>
                  </a:cubicBezTo>
                  <a:cubicBezTo>
                    <a:pt x="618" y="1186"/>
                    <a:pt x="627" y="1184"/>
                    <a:pt x="636" y="1181"/>
                  </a:cubicBezTo>
                  <a:cubicBezTo>
                    <a:pt x="640" y="1173"/>
                    <a:pt x="646" y="1161"/>
                    <a:pt x="642" y="1149"/>
                  </a:cubicBezTo>
                  <a:cubicBezTo>
                    <a:pt x="640" y="1145"/>
                    <a:pt x="635" y="1143"/>
                    <a:pt x="636" y="1139"/>
                  </a:cubicBezTo>
                  <a:cubicBezTo>
                    <a:pt x="637" y="1135"/>
                    <a:pt x="647" y="1129"/>
                    <a:pt x="650" y="1127"/>
                  </a:cubicBezTo>
                  <a:cubicBezTo>
                    <a:pt x="655" y="1123"/>
                    <a:pt x="661" y="1117"/>
                    <a:pt x="666" y="1115"/>
                  </a:cubicBezTo>
                  <a:cubicBezTo>
                    <a:pt x="679" y="1108"/>
                    <a:pt x="695" y="1105"/>
                    <a:pt x="697" y="1090"/>
                  </a:cubicBezTo>
                  <a:cubicBezTo>
                    <a:pt x="698" y="1084"/>
                    <a:pt x="694" y="1072"/>
                    <a:pt x="694" y="1064"/>
                  </a:cubicBezTo>
                  <a:cubicBezTo>
                    <a:pt x="693" y="1054"/>
                    <a:pt x="689" y="1054"/>
                    <a:pt x="687" y="1045"/>
                  </a:cubicBezTo>
                  <a:cubicBezTo>
                    <a:pt x="686" y="1042"/>
                    <a:pt x="689" y="1036"/>
                    <a:pt x="688" y="1032"/>
                  </a:cubicBezTo>
                  <a:cubicBezTo>
                    <a:pt x="687" y="1027"/>
                    <a:pt x="680" y="1023"/>
                    <a:pt x="679" y="1017"/>
                  </a:cubicBezTo>
                  <a:cubicBezTo>
                    <a:pt x="678" y="1010"/>
                    <a:pt x="682" y="1003"/>
                    <a:pt x="687" y="997"/>
                  </a:cubicBezTo>
                  <a:moveTo>
                    <a:pt x="3157" y="1349"/>
                  </a:moveTo>
                  <a:cubicBezTo>
                    <a:pt x="3154" y="1348"/>
                    <a:pt x="3153" y="1346"/>
                    <a:pt x="3154" y="1343"/>
                  </a:cubicBezTo>
                  <a:cubicBezTo>
                    <a:pt x="3157" y="1343"/>
                    <a:pt x="3157" y="1343"/>
                    <a:pt x="3157" y="1343"/>
                  </a:cubicBezTo>
                  <a:cubicBezTo>
                    <a:pt x="3159" y="1344"/>
                    <a:pt x="3159" y="1348"/>
                    <a:pt x="3157" y="1349"/>
                  </a:cubicBezTo>
                  <a:moveTo>
                    <a:pt x="3372" y="1235"/>
                  </a:moveTo>
                  <a:cubicBezTo>
                    <a:pt x="3371" y="1235"/>
                    <a:pt x="3371" y="1235"/>
                    <a:pt x="3371" y="1235"/>
                  </a:cubicBezTo>
                  <a:cubicBezTo>
                    <a:pt x="3371" y="1230"/>
                    <a:pt x="3375" y="1228"/>
                    <a:pt x="3376" y="1225"/>
                  </a:cubicBezTo>
                  <a:cubicBezTo>
                    <a:pt x="3377" y="1225"/>
                    <a:pt x="3378" y="1226"/>
                    <a:pt x="3380" y="1226"/>
                  </a:cubicBezTo>
                  <a:cubicBezTo>
                    <a:pt x="3381" y="1232"/>
                    <a:pt x="3375" y="1235"/>
                    <a:pt x="3372" y="1235"/>
                  </a:cubicBezTo>
                  <a:moveTo>
                    <a:pt x="3508" y="997"/>
                  </a:moveTo>
                  <a:cubicBezTo>
                    <a:pt x="3081" y="997"/>
                    <a:pt x="3081" y="997"/>
                    <a:pt x="3081" y="997"/>
                  </a:cubicBezTo>
                  <a:cubicBezTo>
                    <a:pt x="3078" y="1004"/>
                    <a:pt x="3073" y="1011"/>
                    <a:pt x="3079" y="1015"/>
                  </a:cubicBezTo>
                  <a:cubicBezTo>
                    <a:pt x="3082" y="1016"/>
                    <a:pt x="3085" y="1017"/>
                    <a:pt x="3088" y="1018"/>
                  </a:cubicBezTo>
                  <a:cubicBezTo>
                    <a:pt x="3097" y="1029"/>
                    <a:pt x="3105" y="1040"/>
                    <a:pt x="3110" y="1051"/>
                  </a:cubicBezTo>
                  <a:cubicBezTo>
                    <a:pt x="3111" y="1055"/>
                    <a:pt x="3111" y="1060"/>
                    <a:pt x="3113" y="1064"/>
                  </a:cubicBezTo>
                  <a:cubicBezTo>
                    <a:pt x="3115" y="1067"/>
                    <a:pt x="3119" y="1070"/>
                    <a:pt x="3122" y="1074"/>
                  </a:cubicBezTo>
                  <a:cubicBezTo>
                    <a:pt x="3123" y="1077"/>
                    <a:pt x="3123" y="1081"/>
                    <a:pt x="3125" y="1084"/>
                  </a:cubicBezTo>
                  <a:cubicBezTo>
                    <a:pt x="3130" y="1092"/>
                    <a:pt x="3143" y="1102"/>
                    <a:pt x="3150" y="1105"/>
                  </a:cubicBezTo>
                  <a:cubicBezTo>
                    <a:pt x="3156" y="1108"/>
                    <a:pt x="3163" y="1107"/>
                    <a:pt x="3170" y="1111"/>
                  </a:cubicBezTo>
                  <a:cubicBezTo>
                    <a:pt x="3182" y="1117"/>
                    <a:pt x="3185" y="1141"/>
                    <a:pt x="3184" y="1156"/>
                  </a:cubicBezTo>
                  <a:cubicBezTo>
                    <a:pt x="3183" y="1166"/>
                    <a:pt x="3187" y="1175"/>
                    <a:pt x="3187" y="1182"/>
                  </a:cubicBezTo>
                  <a:cubicBezTo>
                    <a:pt x="3187" y="1194"/>
                    <a:pt x="3175" y="1198"/>
                    <a:pt x="3173" y="1209"/>
                  </a:cubicBezTo>
                  <a:cubicBezTo>
                    <a:pt x="3168" y="1227"/>
                    <a:pt x="3179" y="1247"/>
                    <a:pt x="3173" y="1264"/>
                  </a:cubicBezTo>
                  <a:cubicBezTo>
                    <a:pt x="3166" y="1283"/>
                    <a:pt x="3148" y="1294"/>
                    <a:pt x="3157" y="1318"/>
                  </a:cubicBezTo>
                  <a:cubicBezTo>
                    <a:pt x="3156" y="1322"/>
                    <a:pt x="3149" y="1327"/>
                    <a:pt x="3147" y="1333"/>
                  </a:cubicBezTo>
                  <a:cubicBezTo>
                    <a:pt x="3147" y="1335"/>
                    <a:pt x="3149" y="1338"/>
                    <a:pt x="3148" y="1340"/>
                  </a:cubicBezTo>
                  <a:cubicBezTo>
                    <a:pt x="3147" y="1347"/>
                    <a:pt x="3140" y="1351"/>
                    <a:pt x="3148" y="1356"/>
                  </a:cubicBezTo>
                  <a:cubicBezTo>
                    <a:pt x="3149" y="1356"/>
                    <a:pt x="3149" y="1356"/>
                    <a:pt x="3150" y="1356"/>
                  </a:cubicBezTo>
                  <a:cubicBezTo>
                    <a:pt x="3152" y="1356"/>
                    <a:pt x="3153" y="1355"/>
                    <a:pt x="3155" y="1354"/>
                  </a:cubicBezTo>
                  <a:cubicBezTo>
                    <a:pt x="3156" y="1354"/>
                    <a:pt x="3158" y="1353"/>
                    <a:pt x="3160" y="1353"/>
                  </a:cubicBezTo>
                  <a:cubicBezTo>
                    <a:pt x="3160" y="1353"/>
                    <a:pt x="3160" y="1353"/>
                    <a:pt x="3160" y="1353"/>
                  </a:cubicBezTo>
                  <a:cubicBezTo>
                    <a:pt x="3165" y="1364"/>
                    <a:pt x="3150" y="1366"/>
                    <a:pt x="3156" y="1377"/>
                  </a:cubicBezTo>
                  <a:cubicBezTo>
                    <a:pt x="3155" y="1384"/>
                    <a:pt x="3143" y="1383"/>
                    <a:pt x="3139" y="1388"/>
                  </a:cubicBezTo>
                  <a:cubicBezTo>
                    <a:pt x="3141" y="1398"/>
                    <a:pt x="3148" y="1402"/>
                    <a:pt x="3152" y="1410"/>
                  </a:cubicBezTo>
                  <a:cubicBezTo>
                    <a:pt x="3144" y="1415"/>
                    <a:pt x="3150" y="1427"/>
                    <a:pt x="3144" y="1434"/>
                  </a:cubicBezTo>
                  <a:cubicBezTo>
                    <a:pt x="3148" y="1449"/>
                    <a:pt x="3156" y="1460"/>
                    <a:pt x="3172" y="1466"/>
                  </a:cubicBezTo>
                  <a:cubicBezTo>
                    <a:pt x="3172" y="1469"/>
                    <a:pt x="3173" y="1471"/>
                    <a:pt x="3174" y="1473"/>
                  </a:cubicBezTo>
                  <a:cubicBezTo>
                    <a:pt x="3178" y="1475"/>
                    <a:pt x="3188" y="1473"/>
                    <a:pt x="3189" y="1477"/>
                  </a:cubicBezTo>
                  <a:cubicBezTo>
                    <a:pt x="3184" y="1480"/>
                    <a:pt x="3176" y="1481"/>
                    <a:pt x="3176" y="1488"/>
                  </a:cubicBezTo>
                  <a:cubicBezTo>
                    <a:pt x="3177" y="1489"/>
                    <a:pt x="3179" y="1489"/>
                    <a:pt x="3180" y="1489"/>
                  </a:cubicBezTo>
                  <a:cubicBezTo>
                    <a:pt x="3182" y="1489"/>
                    <a:pt x="3183" y="1488"/>
                    <a:pt x="3185" y="1487"/>
                  </a:cubicBezTo>
                  <a:cubicBezTo>
                    <a:pt x="3186" y="1485"/>
                    <a:pt x="3188" y="1484"/>
                    <a:pt x="3191" y="1484"/>
                  </a:cubicBezTo>
                  <a:cubicBezTo>
                    <a:pt x="3192" y="1484"/>
                    <a:pt x="3193" y="1484"/>
                    <a:pt x="3194" y="1484"/>
                  </a:cubicBezTo>
                  <a:cubicBezTo>
                    <a:pt x="3194" y="1488"/>
                    <a:pt x="3188" y="1489"/>
                    <a:pt x="3191" y="1492"/>
                  </a:cubicBezTo>
                  <a:cubicBezTo>
                    <a:pt x="3193" y="1492"/>
                    <a:pt x="3194" y="1492"/>
                    <a:pt x="3195" y="1492"/>
                  </a:cubicBezTo>
                  <a:cubicBezTo>
                    <a:pt x="3196" y="1492"/>
                    <a:pt x="3197" y="1492"/>
                    <a:pt x="3198" y="1492"/>
                  </a:cubicBezTo>
                  <a:cubicBezTo>
                    <a:pt x="3199" y="1492"/>
                    <a:pt x="3200" y="1492"/>
                    <a:pt x="3201" y="1492"/>
                  </a:cubicBezTo>
                  <a:cubicBezTo>
                    <a:pt x="3206" y="1492"/>
                    <a:pt x="3210" y="1492"/>
                    <a:pt x="3214" y="1495"/>
                  </a:cubicBezTo>
                  <a:cubicBezTo>
                    <a:pt x="3218" y="1487"/>
                    <a:pt x="3237" y="1492"/>
                    <a:pt x="3237" y="1481"/>
                  </a:cubicBezTo>
                  <a:cubicBezTo>
                    <a:pt x="3234" y="1476"/>
                    <a:pt x="3229" y="1478"/>
                    <a:pt x="3224" y="1475"/>
                  </a:cubicBezTo>
                  <a:cubicBezTo>
                    <a:pt x="3214" y="1470"/>
                    <a:pt x="3208" y="1461"/>
                    <a:pt x="3197" y="1461"/>
                  </a:cubicBezTo>
                  <a:cubicBezTo>
                    <a:pt x="3196" y="1461"/>
                    <a:pt x="3196" y="1461"/>
                    <a:pt x="3195" y="1461"/>
                  </a:cubicBezTo>
                  <a:cubicBezTo>
                    <a:pt x="3190" y="1462"/>
                    <a:pt x="3189" y="1466"/>
                    <a:pt x="3184" y="1466"/>
                  </a:cubicBezTo>
                  <a:cubicBezTo>
                    <a:pt x="3183" y="1466"/>
                    <a:pt x="3182" y="1466"/>
                    <a:pt x="3180" y="1465"/>
                  </a:cubicBezTo>
                  <a:cubicBezTo>
                    <a:pt x="3181" y="1456"/>
                    <a:pt x="3193" y="1456"/>
                    <a:pt x="3202" y="1456"/>
                  </a:cubicBezTo>
                  <a:cubicBezTo>
                    <a:pt x="3203" y="1456"/>
                    <a:pt x="3204" y="1456"/>
                    <a:pt x="3205" y="1456"/>
                  </a:cubicBezTo>
                  <a:cubicBezTo>
                    <a:pt x="3202" y="1449"/>
                    <a:pt x="3185" y="1437"/>
                    <a:pt x="3201" y="1429"/>
                  </a:cubicBezTo>
                  <a:cubicBezTo>
                    <a:pt x="3204" y="1429"/>
                    <a:pt x="3205" y="1432"/>
                    <a:pt x="3208" y="1432"/>
                  </a:cubicBezTo>
                  <a:cubicBezTo>
                    <a:pt x="3208" y="1432"/>
                    <a:pt x="3209" y="1432"/>
                    <a:pt x="3209" y="1432"/>
                  </a:cubicBezTo>
                  <a:cubicBezTo>
                    <a:pt x="3209" y="1416"/>
                    <a:pt x="3225" y="1414"/>
                    <a:pt x="3235" y="1406"/>
                  </a:cubicBezTo>
                  <a:cubicBezTo>
                    <a:pt x="3233" y="1394"/>
                    <a:pt x="3216" y="1398"/>
                    <a:pt x="3215" y="1388"/>
                  </a:cubicBezTo>
                  <a:cubicBezTo>
                    <a:pt x="3214" y="1378"/>
                    <a:pt x="3230" y="1378"/>
                    <a:pt x="3237" y="1370"/>
                  </a:cubicBezTo>
                  <a:cubicBezTo>
                    <a:pt x="3231" y="1357"/>
                    <a:pt x="3247" y="1356"/>
                    <a:pt x="3246" y="1344"/>
                  </a:cubicBezTo>
                  <a:cubicBezTo>
                    <a:pt x="3238" y="1341"/>
                    <a:pt x="3232" y="1342"/>
                    <a:pt x="3232" y="1335"/>
                  </a:cubicBezTo>
                  <a:cubicBezTo>
                    <a:pt x="3233" y="1331"/>
                    <a:pt x="3235" y="1330"/>
                    <a:pt x="3237" y="1330"/>
                  </a:cubicBezTo>
                  <a:cubicBezTo>
                    <a:pt x="3240" y="1330"/>
                    <a:pt x="3244" y="1331"/>
                    <a:pt x="3247" y="1333"/>
                  </a:cubicBezTo>
                  <a:cubicBezTo>
                    <a:pt x="3251" y="1335"/>
                    <a:pt x="3254" y="1336"/>
                    <a:pt x="3256" y="1336"/>
                  </a:cubicBezTo>
                  <a:cubicBezTo>
                    <a:pt x="3256" y="1336"/>
                    <a:pt x="3257" y="1336"/>
                    <a:pt x="3257" y="1336"/>
                  </a:cubicBezTo>
                  <a:cubicBezTo>
                    <a:pt x="3269" y="1334"/>
                    <a:pt x="3261" y="1318"/>
                    <a:pt x="3263" y="1310"/>
                  </a:cubicBezTo>
                  <a:cubicBezTo>
                    <a:pt x="3265" y="1310"/>
                    <a:pt x="3266" y="1310"/>
                    <a:pt x="3267" y="1310"/>
                  </a:cubicBezTo>
                  <a:cubicBezTo>
                    <a:pt x="3270" y="1310"/>
                    <a:pt x="3272" y="1310"/>
                    <a:pt x="3273" y="1311"/>
                  </a:cubicBezTo>
                  <a:cubicBezTo>
                    <a:pt x="3275" y="1311"/>
                    <a:pt x="3277" y="1312"/>
                    <a:pt x="3280" y="1312"/>
                  </a:cubicBezTo>
                  <a:cubicBezTo>
                    <a:pt x="3280" y="1312"/>
                    <a:pt x="3280" y="1312"/>
                    <a:pt x="3280" y="1312"/>
                  </a:cubicBezTo>
                  <a:cubicBezTo>
                    <a:pt x="3289" y="1312"/>
                    <a:pt x="3295" y="1305"/>
                    <a:pt x="3302" y="1305"/>
                  </a:cubicBezTo>
                  <a:cubicBezTo>
                    <a:pt x="3304" y="1305"/>
                    <a:pt x="3306" y="1306"/>
                    <a:pt x="3308" y="1306"/>
                  </a:cubicBezTo>
                  <a:cubicBezTo>
                    <a:pt x="3315" y="1303"/>
                    <a:pt x="3322" y="1299"/>
                    <a:pt x="3323" y="1292"/>
                  </a:cubicBezTo>
                  <a:cubicBezTo>
                    <a:pt x="3325" y="1279"/>
                    <a:pt x="3307" y="1275"/>
                    <a:pt x="3307" y="1266"/>
                  </a:cubicBezTo>
                  <a:cubicBezTo>
                    <a:pt x="3307" y="1266"/>
                    <a:pt x="3307" y="1266"/>
                    <a:pt x="3307" y="1266"/>
                  </a:cubicBezTo>
                  <a:cubicBezTo>
                    <a:pt x="3318" y="1266"/>
                    <a:pt x="3322" y="1271"/>
                    <a:pt x="3330" y="1274"/>
                  </a:cubicBezTo>
                  <a:cubicBezTo>
                    <a:pt x="3349" y="1269"/>
                    <a:pt x="3359" y="1257"/>
                    <a:pt x="3367" y="1243"/>
                  </a:cubicBezTo>
                  <a:cubicBezTo>
                    <a:pt x="3383" y="1241"/>
                    <a:pt x="3386" y="1229"/>
                    <a:pt x="3394" y="1219"/>
                  </a:cubicBezTo>
                  <a:cubicBezTo>
                    <a:pt x="3398" y="1215"/>
                    <a:pt x="3404" y="1210"/>
                    <a:pt x="3404" y="1206"/>
                  </a:cubicBezTo>
                  <a:cubicBezTo>
                    <a:pt x="3405" y="1199"/>
                    <a:pt x="3399" y="1194"/>
                    <a:pt x="3401" y="1187"/>
                  </a:cubicBezTo>
                  <a:cubicBezTo>
                    <a:pt x="3405" y="1172"/>
                    <a:pt x="3437" y="1170"/>
                    <a:pt x="3447" y="1161"/>
                  </a:cubicBezTo>
                  <a:cubicBezTo>
                    <a:pt x="3450" y="1161"/>
                    <a:pt x="3453" y="1161"/>
                    <a:pt x="3455" y="1161"/>
                  </a:cubicBezTo>
                  <a:cubicBezTo>
                    <a:pt x="3462" y="1161"/>
                    <a:pt x="3467" y="1160"/>
                    <a:pt x="3473" y="1158"/>
                  </a:cubicBezTo>
                  <a:cubicBezTo>
                    <a:pt x="3476" y="1152"/>
                    <a:pt x="3480" y="1147"/>
                    <a:pt x="3481" y="1139"/>
                  </a:cubicBezTo>
                  <a:cubicBezTo>
                    <a:pt x="3502" y="1125"/>
                    <a:pt x="3493" y="1093"/>
                    <a:pt x="3501" y="1072"/>
                  </a:cubicBezTo>
                  <a:cubicBezTo>
                    <a:pt x="3502" y="1067"/>
                    <a:pt x="3509" y="1067"/>
                    <a:pt x="3513" y="1064"/>
                  </a:cubicBezTo>
                  <a:cubicBezTo>
                    <a:pt x="3519" y="1058"/>
                    <a:pt x="3522" y="1049"/>
                    <a:pt x="3527" y="1042"/>
                  </a:cubicBezTo>
                  <a:cubicBezTo>
                    <a:pt x="3533" y="1035"/>
                    <a:pt x="3541" y="1028"/>
                    <a:pt x="3541" y="1020"/>
                  </a:cubicBezTo>
                  <a:cubicBezTo>
                    <a:pt x="3537" y="1017"/>
                    <a:pt x="3537" y="1013"/>
                    <a:pt x="3537" y="1008"/>
                  </a:cubicBezTo>
                  <a:cubicBezTo>
                    <a:pt x="3527" y="1006"/>
                    <a:pt x="3517" y="1002"/>
                    <a:pt x="3508" y="997"/>
                  </a:cubicBezTo>
                  <a:moveTo>
                    <a:pt x="1591" y="984"/>
                  </a:moveTo>
                  <a:cubicBezTo>
                    <a:pt x="1581" y="984"/>
                    <a:pt x="1570" y="988"/>
                    <a:pt x="1574" y="995"/>
                  </a:cubicBezTo>
                  <a:cubicBezTo>
                    <a:pt x="1578" y="996"/>
                    <a:pt x="1583" y="996"/>
                    <a:pt x="1588" y="996"/>
                  </a:cubicBezTo>
                  <a:cubicBezTo>
                    <a:pt x="1597" y="996"/>
                    <a:pt x="1606" y="994"/>
                    <a:pt x="1607" y="989"/>
                  </a:cubicBezTo>
                  <a:cubicBezTo>
                    <a:pt x="1605" y="986"/>
                    <a:pt x="1598" y="984"/>
                    <a:pt x="1591" y="984"/>
                  </a:cubicBezTo>
                  <a:moveTo>
                    <a:pt x="1808" y="980"/>
                  </a:moveTo>
                  <a:cubicBezTo>
                    <a:pt x="1805" y="980"/>
                    <a:pt x="1803" y="981"/>
                    <a:pt x="1801" y="984"/>
                  </a:cubicBezTo>
                  <a:cubicBezTo>
                    <a:pt x="1805" y="990"/>
                    <a:pt x="1814" y="991"/>
                    <a:pt x="1818" y="997"/>
                  </a:cubicBezTo>
                  <a:cubicBezTo>
                    <a:pt x="1829" y="997"/>
                    <a:pt x="1829" y="997"/>
                    <a:pt x="1829" y="997"/>
                  </a:cubicBezTo>
                  <a:cubicBezTo>
                    <a:pt x="1826" y="990"/>
                    <a:pt x="1816" y="980"/>
                    <a:pt x="1808" y="980"/>
                  </a:cubicBezTo>
                  <a:moveTo>
                    <a:pt x="1546" y="972"/>
                  </a:moveTo>
                  <a:cubicBezTo>
                    <a:pt x="1541" y="972"/>
                    <a:pt x="1537" y="974"/>
                    <a:pt x="1538" y="979"/>
                  </a:cubicBezTo>
                  <a:cubicBezTo>
                    <a:pt x="1539" y="981"/>
                    <a:pt x="1541" y="982"/>
                    <a:pt x="1544" y="982"/>
                  </a:cubicBezTo>
                  <a:cubicBezTo>
                    <a:pt x="1546" y="982"/>
                    <a:pt x="1547" y="981"/>
                    <a:pt x="1549" y="981"/>
                  </a:cubicBezTo>
                  <a:cubicBezTo>
                    <a:pt x="1551" y="981"/>
                    <a:pt x="1553" y="981"/>
                    <a:pt x="1555" y="981"/>
                  </a:cubicBezTo>
                  <a:cubicBezTo>
                    <a:pt x="1556" y="981"/>
                    <a:pt x="1558" y="981"/>
                    <a:pt x="1559" y="981"/>
                  </a:cubicBezTo>
                  <a:cubicBezTo>
                    <a:pt x="1559" y="979"/>
                    <a:pt x="1560" y="978"/>
                    <a:pt x="1560" y="975"/>
                  </a:cubicBezTo>
                  <a:cubicBezTo>
                    <a:pt x="1557" y="973"/>
                    <a:pt x="1551" y="972"/>
                    <a:pt x="1546" y="972"/>
                  </a:cubicBezTo>
                  <a:moveTo>
                    <a:pt x="1619" y="964"/>
                  </a:moveTo>
                  <a:cubicBezTo>
                    <a:pt x="1613" y="964"/>
                    <a:pt x="1609" y="966"/>
                    <a:pt x="1607" y="971"/>
                  </a:cubicBezTo>
                  <a:cubicBezTo>
                    <a:pt x="1606" y="977"/>
                    <a:pt x="1614" y="980"/>
                    <a:pt x="1619" y="985"/>
                  </a:cubicBezTo>
                  <a:cubicBezTo>
                    <a:pt x="1618" y="988"/>
                    <a:pt x="1619" y="994"/>
                    <a:pt x="1621" y="997"/>
                  </a:cubicBezTo>
                  <a:cubicBezTo>
                    <a:pt x="1631" y="997"/>
                    <a:pt x="1631" y="997"/>
                    <a:pt x="1631" y="997"/>
                  </a:cubicBezTo>
                  <a:cubicBezTo>
                    <a:pt x="1632" y="997"/>
                    <a:pt x="1633" y="996"/>
                    <a:pt x="1634" y="996"/>
                  </a:cubicBezTo>
                  <a:cubicBezTo>
                    <a:pt x="1635" y="996"/>
                    <a:pt x="1635" y="997"/>
                    <a:pt x="1636" y="997"/>
                  </a:cubicBezTo>
                  <a:cubicBezTo>
                    <a:pt x="1746" y="997"/>
                    <a:pt x="1746" y="997"/>
                    <a:pt x="1746" y="997"/>
                  </a:cubicBezTo>
                  <a:cubicBezTo>
                    <a:pt x="1742" y="995"/>
                    <a:pt x="1738" y="993"/>
                    <a:pt x="1734" y="990"/>
                  </a:cubicBezTo>
                  <a:cubicBezTo>
                    <a:pt x="1732" y="991"/>
                    <a:pt x="1730" y="991"/>
                    <a:pt x="1728" y="991"/>
                  </a:cubicBezTo>
                  <a:cubicBezTo>
                    <a:pt x="1717" y="991"/>
                    <a:pt x="1713" y="984"/>
                    <a:pt x="1706" y="982"/>
                  </a:cubicBezTo>
                  <a:cubicBezTo>
                    <a:pt x="1702" y="981"/>
                    <a:pt x="1696" y="981"/>
                    <a:pt x="1692" y="980"/>
                  </a:cubicBezTo>
                  <a:cubicBezTo>
                    <a:pt x="1684" y="978"/>
                    <a:pt x="1680" y="975"/>
                    <a:pt x="1676" y="975"/>
                  </a:cubicBezTo>
                  <a:cubicBezTo>
                    <a:pt x="1675" y="975"/>
                    <a:pt x="1675" y="975"/>
                    <a:pt x="1674" y="976"/>
                  </a:cubicBezTo>
                  <a:cubicBezTo>
                    <a:pt x="1665" y="977"/>
                    <a:pt x="1662" y="986"/>
                    <a:pt x="1652" y="988"/>
                  </a:cubicBezTo>
                  <a:cubicBezTo>
                    <a:pt x="1646" y="983"/>
                    <a:pt x="1638" y="980"/>
                    <a:pt x="1639" y="969"/>
                  </a:cubicBezTo>
                  <a:cubicBezTo>
                    <a:pt x="1633" y="966"/>
                    <a:pt x="1626" y="964"/>
                    <a:pt x="1619" y="964"/>
                  </a:cubicBezTo>
                  <a:moveTo>
                    <a:pt x="1548" y="948"/>
                  </a:moveTo>
                  <a:cubicBezTo>
                    <a:pt x="1542" y="948"/>
                    <a:pt x="1537" y="953"/>
                    <a:pt x="1532" y="953"/>
                  </a:cubicBezTo>
                  <a:cubicBezTo>
                    <a:pt x="1531" y="953"/>
                    <a:pt x="1531" y="953"/>
                    <a:pt x="1530" y="953"/>
                  </a:cubicBezTo>
                  <a:cubicBezTo>
                    <a:pt x="1527" y="953"/>
                    <a:pt x="1525" y="953"/>
                    <a:pt x="1523" y="952"/>
                  </a:cubicBezTo>
                  <a:cubicBezTo>
                    <a:pt x="1520" y="952"/>
                    <a:pt x="1518" y="951"/>
                    <a:pt x="1516" y="951"/>
                  </a:cubicBezTo>
                  <a:cubicBezTo>
                    <a:pt x="1516" y="951"/>
                    <a:pt x="1516" y="951"/>
                    <a:pt x="1516" y="951"/>
                  </a:cubicBezTo>
                  <a:cubicBezTo>
                    <a:pt x="1485" y="952"/>
                    <a:pt x="1493" y="973"/>
                    <a:pt x="1483" y="989"/>
                  </a:cubicBezTo>
                  <a:cubicBezTo>
                    <a:pt x="1485" y="993"/>
                    <a:pt x="1488" y="994"/>
                    <a:pt x="1490" y="997"/>
                  </a:cubicBezTo>
                  <a:cubicBezTo>
                    <a:pt x="1501" y="997"/>
                    <a:pt x="1501" y="997"/>
                    <a:pt x="1501" y="997"/>
                  </a:cubicBezTo>
                  <a:cubicBezTo>
                    <a:pt x="1501" y="993"/>
                    <a:pt x="1502" y="990"/>
                    <a:pt x="1506" y="989"/>
                  </a:cubicBezTo>
                  <a:cubicBezTo>
                    <a:pt x="1507" y="991"/>
                    <a:pt x="1508" y="994"/>
                    <a:pt x="1509" y="997"/>
                  </a:cubicBezTo>
                  <a:cubicBezTo>
                    <a:pt x="1524" y="997"/>
                    <a:pt x="1524" y="997"/>
                    <a:pt x="1524" y="997"/>
                  </a:cubicBezTo>
                  <a:cubicBezTo>
                    <a:pt x="1525" y="991"/>
                    <a:pt x="1519" y="983"/>
                    <a:pt x="1514" y="979"/>
                  </a:cubicBezTo>
                  <a:cubicBezTo>
                    <a:pt x="1516" y="976"/>
                    <a:pt x="1520" y="976"/>
                    <a:pt x="1523" y="976"/>
                  </a:cubicBezTo>
                  <a:cubicBezTo>
                    <a:pt x="1524" y="976"/>
                    <a:pt x="1525" y="976"/>
                    <a:pt x="1526" y="976"/>
                  </a:cubicBezTo>
                  <a:cubicBezTo>
                    <a:pt x="1526" y="976"/>
                    <a:pt x="1527" y="976"/>
                    <a:pt x="1528" y="976"/>
                  </a:cubicBezTo>
                  <a:cubicBezTo>
                    <a:pt x="1529" y="976"/>
                    <a:pt x="1531" y="976"/>
                    <a:pt x="1532" y="976"/>
                  </a:cubicBezTo>
                  <a:cubicBezTo>
                    <a:pt x="1535" y="970"/>
                    <a:pt x="1530" y="967"/>
                    <a:pt x="1527" y="964"/>
                  </a:cubicBezTo>
                  <a:cubicBezTo>
                    <a:pt x="1521" y="965"/>
                    <a:pt x="1514" y="971"/>
                    <a:pt x="1508" y="971"/>
                  </a:cubicBezTo>
                  <a:cubicBezTo>
                    <a:pt x="1506" y="971"/>
                    <a:pt x="1504" y="970"/>
                    <a:pt x="1502" y="968"/>
                  </a:cubicBezTo>
                  <a:cubicBezTo>
                    <a:pt x="1505" y="962"/>
                    <a:pt x="1512" y="960"/>
                    <a:pt x="1520" y="960"/>
                  </a:cubicBezTo>
                  <a:cubicBezTo>
                    <a:pt x="1522" y="960"/>
                    <a:pt x="1525" y="960"/>
                    <a:pt x="1528" y="961"/>
                  </a:cubicBezTo>
                  <a:cubicBezTo>
                    <a:pt x="1531" y="961"/>
                    <a:pt x="1533" y="961"/>
                    <a:pt x="1536" y="961"/>
                  </a:cubicBezTo>
                  <a:cubicBezTo>
                    <a:pt x="1545" y="961"/>
                    <a:pt x="1552" y="959"/>
                    <a:pt x="1550" y="948"/>
                  </a:cubicBezTo>
                  <a:cubicBezTo>
                    <a:pt x="1549" y="948"/>
                    <a:pt x="1549" y="948"/>
                    <a:pt x="1548" y="948"/>
                  </a:cubicBezTo>
                  <a:moveTo>
                    <a:pt x="1572" y="944"/>
                  </a:moveTo>
                  <a:cubicBezTo>
                    <a:pt x="1572" y="944"/>
                    <a:pt x="1572" y="944"/>
                    <a:pt x="1572" y="944"/>
                  </a:cubicBezTo>
                  <a:cubicBezTo>
                    <a:pt x="1569" y="951"/>
                    <a:pt x="1561" y="971"/>
                    <a:pt x="1574" y="973"/>
                  </a:cubicBezTo>
                  <a:cubicBezTo>
                    <a:pt x="1579" y="969"/>
                    <a:pt x="1581" y="964"/>
                    <a:pt x="1588" y="962"/>
                  </a:cubicBezTo>
                  <a:cubicBezTo>
                    <a:pt x="1588" y="951"/>
                    <a:pt x="1588" y="951"/>
                    <a:pt x="1588" y="951"/>
                  </a:cubicBezTo>
                  <a:cubicBezTo>
                    <a:pt x="1583" y="948"/>
                    <a:pt x="1580" y="944"/>
                    <a:pt x="1572" y="944"/>
                  </a:cubicBezTo>
                  <a:moveTo>
                    <a:pt x="1253" y="915"/>
                  </a:moveTo>
                  <a:cubicBezTo>
                    <a:pt x="1250" y="915"/>
                    <a:pt x="1249" y="916"/>
                    <a:pt x="1247" y="919"/>
                  </a:cubicBezTo>
                  <a:cubicBezTo>
                    <a:pt x="1245" y="925"/>
                    <a:pt x="1261" y="934"/>
                    <a:pt x="1267" y="939"/>
                  </a:cubicBezTo>
                  <a:cubicBezTo>
                    <a:pt x="1277" y="948"/>
                    <a:pt x="1284" y="954"/>
                    <a:pt x="1286" y="962"/>
                  </a:cubicBezTo>
                  <a:cubicBezTo>
                    <a:pt x="1299" y="967"/>
                    <a:pt x="1298" y="981"/>
                    <a:pt x="1307" y="990"/>
                  </a:cubicBezTo>
                  <a:cubicBezTo>
                    <a:pt x="1309" y="993"/>
                    <a:pt x="1312" y="995"/>
                    <a:pt x="1315" y="997"/>
                  </a:cubicBezTo>
                  <a:cubicBezTo>
                    <a:pt x="1354" y="997"/>
                    <a:pt x="1354" y="997"/>
                    <a:pt x="1354" y="997"/>
                  </a:cubicBezTo>
                  <a:cubicBezTo>
                    <a:pt x="1354" y="996"/>
                    <a:pt x="1353" y="994"/>
                    <a:pt x="1353" y="992"/>
                  </a:cubicBezTo>
                  <a:cubicBezTo>
                    <a:pt x="1364" y="989"/>
                    <a:pt x="1368" y="976"/>
                    <a:pt x="1353" y="974"/>
                  </a:cubicBezTo>
                  <a:cubicBezTo>
                    <a:pt x="1352" y="974"/>
                    <a:pt x="1352" y="974"/>
                    <a:pt x="1351" y="974"/>
                  </a:cubicBezTo>
                  <a:cubicBezTo>
                    <a:pt x="1350" y="974"/>
                    <a:pt x="1349" y="974"/>
                    <a:pt x="1348" y="975"/>
                  </a:cubicBezTo>
                  <a:cubicBezTo>
                    <a:pt x="1348" y="976"/>
                    <a:pt x="1347" y="976"/>
                    <a:pt x="1345" y="976"/>
                  </a:cubicBezTo>
                  <a:cubicBezTo>
                    <a:pt x="1345" y="976"/>
                    <a:pt x="1345" y="976"/>
                    <a:pt x="1345" y="976"/>
                  </a:cubicBezTo>
                  <a:cubicBezTo>
                    <a:pt x="1339" y="972"/>
                    <a:pt x="1330" y="971"/>
                    <a:pt x="1325" y="964"/>
                  </a:cubicBezTo>
                  <a:cubicBezTo>
                    <a:pt x="1323" y="962"/>
                    <a:pt x="1323" y="958"/>
                    <a:pt x="1321" y="955"/>
                  </a:cubicBezTo>
                  <a:cubicBezTo>
                    <a:pt x="1317" y="950"/>
                    <a:pt x="1310" y="950"/>
                    <a:pt x="1304" y="946"/>
                  </a:cubicBezTo>
                  <a:cubicBezTo>
                    <a:pt x="1301" y="944"/>
                    <a:pt x="1299" y="940"/>
                    <a:pt x="1296" y="938"/>
                  </a:cubicBezTo>
                  <a:cubicBezTo>
                    <a:pt x="1293" y="935"/>
                    <a:pt x="1289" y="935"/>
                    <a:pt x="1286" y="933"/>
                  </a:cubicBezTo>
                  <a:cubicBezTo>
                    <a:pt x="1281" y="929"/>
                    <a:pt x="1281" y="923"/>
                    <a:pt x="1273" y="920"/>
                  </a:cubicBezTo>
                  <a:cubicBezTo>
                    <a:pt x="1273" y="920"/>
                    <a:pt x="1273" y="920"/>
                    <a:pt x="1273" y="920"/>
                  </a:cubicBezTo>
                  <a:cubicBezTo>
                    <a:pt x="1270" y="920"/>
                    <a:pt x="1266" y="919"/>
                    <a:pt x="1263" y="918"/>
                  </a:cubicBezTo>
                  <a:cubicBezTo>
                    <a:pt x="1259" y="916"/>
                    <a:pt x="1256" y="915"/>
                    <a:pt x="1253" y="915"/>
                  </a:cubicBezTo>
                  <a:moveTo>
                    <a:pt x="1468" y="904"/>
                  </a:moveTo>
                  <a:cubicBezTo>
                    <a:pt x="1461" y="904"/>
                    <a:pt x="1459" y="910"/>
                    <a:pt x="1455" y="915"/>
                  </a:cubicBezTo>
                  <a:cubicBezTo>
                    <a:pt x="1452" y="921"/>
                    <a:pt x="1449" y="926"/>
                    <a:pt x="1440" y="926"/>
                  </a:cubicBezTo>
                  <a:cubicBezTo>
                    <a:pt x="1440" y="926"/>
                    <a:pt x="1439" y="926"/>
                    <a:pt x="1439" y="926"/>
                  </a:cubicBezTo>
                  <a:cubicBezTo>
                    <a:pt x="1431" y="937"/>
                    <a:pt x="1416" y="942"/>
                    <a:pt x="1404" y="950"/>
                  </a:cubicBezTo>
                  <a:cubicBezTo>
                    <a:pt x="1401" y="949"/>
                    <a:pt x="1399" y="945"/>
                    <a:pt x="1397" y="945"/>
                  </a:cubicBezTo>
                  <a:cubicBezTo>
                    <a:pt x="1396" y="945"/>
                    <a:pt x="1395" y="945"/>
                    <a:pt x="1395" y="946"/>
                  </a:cubicBezTo>
                  <a:cubicBezTo>
                    <a:pt x="1387" y="949"/>
                    <a:pt x="1383" y="957"/>
                    <a:pt x="1384" y="962"/>
                  </a:cubicBezTo>
                  <a:cubicBezTo>
                    <a:pt x="1384" y="965"/>
                    <a:pt x="1391" y="977"/>
                    <a:pt x="1397" y="983"/>
                  </a:cubicBezTo>
                  <a:cubicBezTo>
                    <a:pt x="1405" y="991"/>
                    <a:pt x="1414" y="988"/>
                    <a:pt x="1427" y="990"/>
                  </a:cubicBezTo>
                  <a:cubicBezTo>
                    <a:pt x="1436" y="992"/>
                    <a:pt x="1442" y="996"/>
                    <a:pt x="1448" y="996"/>
                  </a:cubicBezTo>
                  <a:cubicBezTo>
                    <a:pt x="1448" y="996"/>
                    <a:pt x="1449" y="996"/>
                    <a:pt x="1449" y="996"/>
                  </a:cubicBezTo>
                  <a:cubicBezTo>
                    <a:pt x="1458" y="995"/>
                    <a:pt x="1464" y="983"/>
                    <a:pt x="1465" y="975"/>
                  </a:cubicBezTo>
                  <a:cubicBezTo>
                    <a:pt x="1470" y="966"/>
                    <a:pt x="1478" y="960"/>
                    <a:pt x="1486" y="953"/>
                  </a:cubicBezTo>
                  <a:cubicBezTo>
                    <a:pt x="1479" y="949"/>
                    <a:pt x="1476" y="941"/>
                    <a:pt x="1476" y="931"/>
                  </a:cubicBezTo>
                  <a:cubicBezTo>
                    <a:pt x="1480" y="925"/>
                    <a:pt x="1489" y="923"/>
                    <a:pt x="1491" y="915"/>
                  </a:cubicBezTo>
                  <a:cubicBezTo>
                    <a:pt x="1490" y="914"/>
                    <a:pt x="1489" y="914"/>
                    <a:pt x="1488" y="914"/>
                  </a:cubicBezTo>
                  <a:cubicBezTo>
                    <a:pt x="1487" y="914"/>
                    <a:pt x="1486" y="914"/>
                    <a:pt x="1484" y="914"/>
                  </a:cubicBezTo>
                  <a:cubicBezTo>
                    <a:pt x="1483" y="914"/>
                    <a:pt x="1482" y="914"/>
                    <a:pt x="1481" y="914"/>
                  </a:cubicBezTo>
                  <a:cubicBezTo>
                    <a:pt x="1480" y="914"/>
                    <a:pt x="1480" y="914"/>
                    <a:pt x="1479" y="914"/>
                  </a:cubicBezTo>
                  <a:cubicBezTo>
                    <a:pt x="1476" y="913"/>
                    <a:pt x="1477" y="909"/>
                    <a:pt x="1476" y="906"/>
                  </a:cubicBezTo>
                  <a:cubicBezTo>
                    <a:pt x="1473" y="905"/>
                    <a:pt x="1470" y="904"/>
                    <a:pt x="1468" y="904"/>
                  </a:cubicBezTo>
                  <a:moveTo>
                    <a:pt x="1555" y="882"/>
                  </a:moveTo>
                  <a:cubicBezTo>
                    <a:pt x="1549" y="882"/>
                    <a:pt x="1546" y="891"/>
                    <a:pt x="1538" y="891"/>
                  </a:cubicBezTo>
                  <a:cubicBezTo>
                    <a:pt x="1535" y="890"/>
                    <a:pt x="1534" y="887"/>
                    <a:pt x="1531" y="887"/>
                  </a:cubicBezTo>
                  <a:cubicBezTo>
                    <a:pt x="1530" y="887"/>
                    <a:pt x="1530" y="887"/>
                    <a:pt x="1530" y="887"/>
                  </a:cubicBezTo>
                  <a:cubicBezTo>
                    <a:pt x="1525" y="892"/>
                    <a:pt x="1518" y="894"/>
                    <a:pt x="1514" y="900"/>
                  </a:cubicBezTo>
                  <a:cubicBezTo>
                    <a:pt x="1516" y="902"/>
                    <a:pt x="1517" y="906"/>
                    <a:pt x="1521" y="906"/>
                  </a:cubicBezTo>
                  <a:cubicBezTo>
                    <a:pt x="1525" y="904"/>
                    <a:pt x="1528" y="900"/>
                    <a:pt x="1534" y="900"/>
                  </a:cubicBezTo>
                  <a:cubicBezTo>
                    <a:pt x="1540" y="902"/>
                    <a:pt x="1536" y="908"/>
                    <a:pt x="1538" y="912"/>
                  </a:cubicBezTo>
                  <a:cubicBezTo>
                    <a:pt x="1541" y="915"/>
                    <a:pt x="1548" y="915"/>
                    <a:pt x="1553" y="916"/>
                  </a:cubicBezTo>
                  <a:cubicBezTo>
                    <a:pt x="1560" y="910"/>
                    <a:pt x="1570" y="888"/>
                    <a:pt x="1559" y="883"/>
                  </a:cubicBezTo>
                  <a:cubicBezTo>
                    <a:pt x="1557" y="882"/>
                    <a:pt x="1556" y="882"/>
                    <a:pt x="1555" y="882"/>
                  </a:cubicBezTo>
                  <a:moveTo>
                    <a:pt x="1541" y="877"/>
                  </a:moveTo>
                  <a:cubicBezTo>
                    <a:pt x="1540" y="879"/>
                    <a:pt x="1536" y="879"/>
                    <a:pt x="1537" y="883"/>
                  </a:cubicBezTo>
                  <a:cubicBezTo>
                    <a:pt x="1538" y="883"/>
                    <a:pt x="1540" y="884"/>
                    <a:pt x="1542" y="884"/>
                  </a:cubicBezTo>
                  <a:cubicBezTo>
                    <a:pt x="1543" y="884"/>
                    <a:pt x="1544" y="884"/>
                    <a:pt x="1544" y="883"/>
                  </a:cubicBezTo>
                  <a:cubicBezTo>
                    <a:pt x="1545" y="880"/>
                    <a:pt x="1543" y="878"/>
                    <a:pt x="1541" y="877"/>
                  </a:cubicBezTo>
                  <a:moveTo>
                    <a:pt x="1544" y="866"/>
                  </a:moveTo>
                  <a:cubicBezTo>
                    <a:pt x="1543" y="866"/>
                    <a:pt x="1541" y="866"/>
                    <a:pt x="1540" y="867"/>
                  </a:cubicBezTo>
                  <a:cubicBezTo>
                    <a:pt x="1540" y="871"/>
                    <a:pt x="1543" y="873"/>
                    <a:pt x="1544" y="876"/>
                  </a:cubicBezTo>
                  <a:cubicBezTo>
                    <a:pt x="1545" y="876"/>
                    <a:pt x="1546" y="876"/>
                    <a:pt x="1546" y="876"/>
                  </a:cubicBezTo>
                  <a:cubicBezTo>
                    <a:pt x="1550" y="876"/>
                    <a:pt x="1551" y="874"/>
                    <a:pt x="1552" y="872"/>
                  </a:cubicBezTo>
                  <a:cubicBezTo>
                    <a:pt x="1551" y="869"/>
                    <a:pt x="1548" y="866"/>
                    <a:pt x="1544" y="866"/>
                  </a:cubicBezTo>
                  <a:moveTo>
                    <a:pt x="1523" y="864"/>
                  </a:moveTo>
                  <a:cubicBezTo>
                    <a:pt x="1516" y="864"/>
                    <a:pt x="1510" y="870"/>
                    <a:pt x="1513" y="875"/>
                  </a:cubicBezTo>
                  <a:cubicBezTo>
                    <a:pt x="1514" y="875"/>
                    <a:pt x="1514" y="876"/>
                    <a:pt x="1514" y="876"/>
                  </a:cubicBezTo>
                  <a:cubicBezTo>
                    <a:pt x="1516" y="876"/>
                    <a:pt x="1517" y="875"/>
                    <a:pt x="1518" y="874"/>
                  </a:cubicBezTo>
                  <a:cubicBezTo>
                    <a:pt x="1519" y="874"/>
                    <a:pt x="1520" y="873"/>
                    <a:pt x="1521" y="873"/>
                  </a:cubicBezTo>
                  <a:cubicBezTo>
                    <a:pt x="1521" y="873"/>
                    <a:pt x="1522" y="873"/>
                    <a:pt x="1522" y="874"/>
                  </a:cubicBezTo>
                  <a:cubicBezTo>
                    <a:pt x="1522" y="878"/>
                    <a:pt x="1521" y="883"/>
                    <a:pt x="1524" y="885"/>
                  </a:cubicBezTo>
                  <a:cubicBezTo>
                    <a:pt x="1525" y="885"/>
                    <a:pt x="1525" y="885"/>
                    <a:pt x="1525" y="885"/>
                  </a:cubicBezTo>
                  <a:cubicBezTo>
                    <a:pt x="1532" y="885"/>
                    <a:pt x="1533" y="879"/>
                    <a:pt x="1532" y="873"/>
                  </a:cubicBezTo>
                  <a:cubicBezTo>
                    <a:pt x="1532" y="872"/>
                    <a:pt x="1531" y="872"/>
                    <a:pt x="1530" y="872"/>
                  </a:cubicBezTo>
                  <a:cubicBezTo>
                    <a:pt x="1530" y="872"/>
                    <a:pt x="1529" y="872"/>
                    <a:pt x="1528" y="872"/>
                  </a:cubicBezTo>
                  <a:cubicBezTo>
                    <a:pt x="1528" y="872"/>
                    <a:pt x="1527" y="872"/>
                    <a:pt x="1527" y="872"/>
                  </a:cubicBezTo>
                  <a:cubicBezTo>
                    <a:pt x="1526" y="872"/>
                    <a:pt x="1526" y="872"/>
                    <a:pt x="1525" y="872"/>
                  </a:cubicBezTo>
                  <a:cubicBezTo>
                    <a:pt x="1527" y="870"/>
                    <a:pt x="1526" y="867"/>
                    <a:pt x="1527" y="864"/>
                  </a:cubicBezTo>
                  <a:cubicBezTo>
                    <a:pt x="1525" y="864"/>
                    <a:pt x="1524" y="864"/>
                    <a:pt x="1523" y="864"/>
                  </a:cubicBezTo>
                  <a:moveTo>
                    <a:pt x="1506" y="851"/>
                  </a:moveTo>
                  <a:cubicBezTo>
                    <a:pt x="1500" y="851"/>
                    <a:pt x="1492" y="857"/>
                    <a:pt x="1494" y="864"/>
                  </a:cubicBezTo>
                  <a:cubicBezTo>
                    <a:pt x="1491" y="865"/>
                    <a:pt x="1488" y="866"/>
                    <a:pt x="1486" y="867"/>
                  </a:cubicBezTo>
                  <a:cubicBezTo>
                    <a:pt x="1484" y="878"/>
                    <a:pt x="1465" y="882"/>
                    <a:pt x="1471" y="894"/>
                  </a:cubicBezTo>
                  <a:cubicBezTo>
                    <a:pt x="1484" y="891"/>
                    <a:pt x="1487" y="879"/>
                    <a:pt x="1496" y="873"/>
                  </a:cubicBezTo>
                  <a:cubicBezTo>
                    <a:pt x="1496" y="866"/>
                    <a:pt x="1496" y="866"/>
                    <a:pt x="1496" y="866"/>
                  </a:cubicBezTo>
                  <a:cubicBezTo>
                    <a:pt x="1501" y="863"/>
                    <a:pt x="1503" y="857"/>
                    <a:pt x="1512" y="857"/>
                  </a:cubicBezTo>
                  <a:cubicBezTo>
                    <a:pt x="1512" y="857"/>
                    <a:pt x="1512" y="857"/>
                    <a:pt x="1512" y="857"/>
                  </a:cubicBezTo>
                  <a:cubicBezTo>
                    <a:pt x="1512" y="853"/>
                    <a:pt x="1509" y="851"/>
                    <a:pt x="1506" y="851"/>
                  </a:cubicBezTo>
                  <a:moveTo>
                    <a:pt x="1514" y="803"/>
                  </a:moveTo>
                  <a:cubicBezTo>
                    <a:pt x="1507" y="803"/>
                    <a:pt x="1500" y="809"/>
                    <a:pt x="1502" y="821"/>
                  </a:cubicBezTo>
                  <a:cubicBezTo>
                    <a:pt x="1500" y="826"/>
                    <a:pt x="1494" y="825"/>
                    <a:pt x="1493" y="830"/>
                  </a:cubicBezTo>
                  <a:cubicBezTo>
                    <a:pt x="1492" y="843"/>
                    <a:pt x="1513" y="845"/>
                    <a:pt x="1524" y="849"/>
                  </a:cubicBezTo>
                  <a:cubicBezTo>
                    <a:pt x="1531" y="852"/>
                    <a:pt x="1535" y="857"/>
                    <a:pt x="1540" y="857"/>
                  </a:cubicBezTo>
                  <a:cubicBezTo>
                    <a:pt x="1541" y="857"/>
                    <a:pt x="1542" y="857"/>
                    <a:pt x="1543" y="857"/>
                  </a:cubicBezTo>
                  <a:cubicBezTo>
                    <a:pt x="1545" y="839"/>
                    <a:pt x="1519" y="844"/>
                    <a:pt x="1514" y="831"/>
                  </a:cubicBezTo>
                  <a:cubicBezTo>
                    <a:pt x="1518" y="824"/>
                    <a:pt x="1527" y="822"/>
                    <a:pt x="1527" y="813"/>
                  </a:cubicBezTo>
                  <a:cubicBezTo>
                    <a:pt x="1526" y="807"/>
                    <a:pt x="1520" y="803"/>
                    <a:pt x="1514" y="803"/>
                  </a:cubicBezTo>
                  <a:moveTo>
                    <a:pt x="1561" y="666"/>
                  </a:moveTo>
                  <a:cubicBezTo>
                    <a:pt x="1559" y="666"/>
                    <a:pt x="1557" y="668"/>
                    <a:pt x="1557" y="671"/>
                  </a:cubicBezTo>
                  <a:cubicBezTo>
                    <a:pt x="1558" y="673"/>
                    <a:pt x="1559" y="675"/>
                    <a:pt x="1564" y="675"/>
                  </a:cubicBezTo>
                  <a:cubicBezTo>
                    <a:pt x="1564" y="675"/>
                    <a:pt x="1564" y="675"/>
                    <a:pt x="1564" y="675"/>
                  </a:cubicBezTo>
                  <a:cubicBezTo>
                    <a:pt x="1568" y="671"/>
                    <a:pt x="1564" y="666"/>
                    <a:pt x="1561" y="666"/>
                  </a:cubicBezTo>
                  <a:moveTo>
                    <a:pt x="1717" y="594"/>
                  </a:moveTo>
                  <a:cubicBezTo>
                    <a:pt x="1706" y="595"/>
                    <a:pt x="1697" y="597"/>
                    <a:pt x="1695" y="605"/>
                  </a:cubicBezTo>
                  <a:cubicBezTo>
                    <a:pt x="1694" y="608"/>
                    <a:pt x="1698" y="611"/>
                    <a:pt x="1697" y="614"/>
                  </a:cubicBezTo>
                  <a:cubicBezTo>
                    <a:pt x="1696" y="621"/>
                    <a:pt x="1690" y="622"/>
                    <a:pt x="1683" y="626"/>
                  </a:cubicBezTo>
                  <a:cubicBezTo>
                    <a:pt x="1681" y="628"/>
                    <a:pt x="1683" y="633"/>
                    <a:pt x="1681" y="635"/>
                  </a:cubicBezTo>
                  <a:cubicBezTo>
                    <a:pt x="1680" y="635"/>
                    <a:pt x="1679" y="635"/>
                    <a:pt x="1678" y="635"/>
                  </a:cubicBezTo>
                  <a:cubicBezTo>
                    <a:pt x="1675" y="635"/>
                    <a:pt x="1672" y="635"/>
                    <a:pt x="1670" y="634"/>
                  </a:cubicBezTo>
                  <a:cubicBezTo>
                    <a:pt x="1662" y="638"/>
                    <a:pt x="1661" y="647"/>
                    <a:pt x="1652" y="649"/>
                  </a:cubicBezTo>
                  <a:cubicBezTo>
                    <a:pt x="1650" y="650"/>
                    <a:pt x="1649" y="650"/>
                    <a:pt x="1648" y="650"/>
                  </a:cubicBezTo>
                  <a:cubicBezTo>
                    <a:pt x="1645" y="650"/>
                    <a:pt x="1642" y="649"/>
                    <a:pt x="1640" y="649"/>
                  </a:cubicBezTo>
                  <a:cubicBezTo>
                    <a:pt x="1637" y="648"/>
                    <a:pt x="1634" y="648"/>
                    <a:pt x="1632" y="648"/>
                  </a:cubicBezTo>
                  <a:cubicBezTo>
                    <a:pt x="1630" y="648"/>
                    <a:pt x="1629" y="648"/>
                    <a:pt x="1627" y="648"/>
                  </a:cubicBezTo>
                  <a:cubicBezTo>
                    <a:pt x="1618" y="650"/>
                    <a:pt x="1617" y="658"/>
                    <a:pt x="1607" y="658"/>
                  </a:cubicBezTo>
                  <a:cubicBezTo>
                    <a:pt x="1608" y="670"/>
                    <a:pt x="1591" y="666"/>
                    <a:pt x="1591" y="677"/>
                  </a:cubicBezTo>
                  <a:cubicBezTo>
                    <a:pt x="1597" y="682"/>
                    <a:pt x="1599" y="694"/>
                    <a:pt x="1608" y="694"/>
                  </a:cubicBezTo>
                  <a:cubicBezTo>
                    <a:pt x="1608" y="694"/>
                    <a:pt x="1608" y="694"/>
                    <a:pt x="1609" y="694"/>
                  </a:cubicBezTo>
                  <a:cubicBezTo>
                    <a:pt x="1620" y="693"/>
                    <a:pt x="1619" y="674"/>
                    <a:pt x="1611" y="668"/>
                  </a:cubicBezTo>
                  <a:cubicBezTo>
                    <a:pt x="1618" y="667"/>
                    <a:pt x="1630" y="661"/>
                    <a:pt x="1639" y="661"/>
                  </a:cubicBezTo>
                  <a:cubicBezTo>
                    <a:pt x="1643" y="661"/>
                    <a:pt x="1647" y="663"/>
                    <a:pt x="1648" y="667"/>
                  </a:cubicBezTo>
                  <a:cubicBezTo>
                    <a:pt x="1647" y="667"/>
                    <a:pt x="1647" y="668"/>
                    <a:pt x="1646" y="669"/>
                  </a:cubicBezTo>
                  <a:cubicBezTo>
                    <a:pt x="1642" y="667"/>
                    <a:pt x="1638" y="665"/>
                    <a:pt x="1631" y="665"/>
                  </a:cubicBezTo>
                  <a:cubicBezTo>
                    <a:pt x="1630" y="665"/>
                    <a:pt x="1629" y="665"/>
                    <a:pt x="1627" y="665"/>
                  </a:cubicBezTo>
                  <a:cubicBezTo>
                    <a:pt x="1623" y="669"/>
                    <a:pt x="1619" y="677"/>
                    <a:pt x="1627" y="680"/>
                  </a:cubicBezTo>
                  <a:cubicBezTo>
                    <a:pt x="1632" y="676"/>
                    <a:pt x="1639" y="675"/>
                    <a:pt x="1644" y="671"/>
                  </a:cubicBezTo>
                  <a:cubicBezTo>
                    <a:pt x="1647" y="672"/>
                    <a:pt x="1647" y="675"/>
                    <a:pt x="1650" y="675"/>
                  </a:cubicBezTo>
                  <a:cubicBezTo>
                    <a:pt x="1651" y="675"/>
                    <a:pt x="1651" y="675"/>
                    <a:pt x="1652" y="675"/>
                  </a:cubicBezTo>
                  <a:cubicBezTo>
                    <a:pt x="1663" y="673"/>
                    <a:pt x="1665" y="660"/>
                    <a:pt x="1675" y="658"/>
                  </a:cubicBezTo>
                  <a:cubicBezTo>
                    <a:pt x="1675" y="658"/>
                    <a:pt x="1676" y="658"/>
                    <a:pt x="1676" y="658"/>
                  </a:cubicBezTo>
                  <a:cubicBezTo>
                    <a:pt x="1678" y="658"/>
                    <a:pt x="1680" y="659"/>
                    <a:pt x="1682" y="660"/>
                  </a:cubicBezTo>
                  <a:cubicBezTo>
                    <a:pt x="1683" y="661"/>
                    <a:pt x="1685" y="661"/>
                    <a:pt x="1687" y="661"/>
                  </a:cubicBezTo>
                  <a:cubicBezTo>
                    <a:pt x="1687" y="661"/>
                    <a:pt x="1687" y="661"/>
                    <a:pt x="1687" y="661"/>
                  </a:cubicBezTo>
                  <a:cubicBezTo>
                    <a:pt x="1692" y="661"/>
                    <a:pt x="1694" y="657"/>
                    <a:pt x="1698" y="657"/>
                  </a:cubicBezTo>
                  <a:cubicBezTo>
                    <a:pt x="1699" y="657"/>
                    <a:pt x="1700" y="658"/>
                    <a:pt x="1702" y="658"/>
                  </a:cubicBezTo>
                  <a:cubicBezTo>
                    <a:pt x="1710" y="639"/>
                    <a:pt x="1723" y="617"/>
                    <a:pt x="1717" y="594"/>
                  </a:cubicBezTo>
                  <a:moveTo>
                    <a:pt x="1784" y="550"/>
                  </a:moveTo>
                  <a:cubicBezTo>
                    <a:pt x="1773" y="550"/>
                    <a:pt x="1762" y="564"/>
                    <a:pt x="1754" y="569"/>
                  </a:cubicBezTo>
                  <a:cubicBezTo>
                    <a:pt x="1737" y="567"/>
                    <a:pt x="1730" y="558"/>
                    <a:pt x="1719" y="552"/>
                  </a:cubicBezTo>
                  <a:cubicBezTo>
                    <a:pt x="1716" y="555"/>
                    <a:pt x="1716" y="558"/>
                    <a:pt x="1717" y="563"/>
                  </a:cubicBezTo>
                  <a:cubicBezTo>
                    <a:pt x="1714" y="571"/>
                    <a:pt x="1688" y="577"/>
                    <a:pt x="1693" y="589"/>
                  </a:cubicBezTo>
                  <a:cubicBezTo>
                    <a:pt x="1694" y="592"/>
                    <a:pt x="1696" y="594"/>
                    <a:pt x="1698" y="594"/>
                  </a:cubicBezTo>
                  <a:cubicBezTo>
                    <a:pt x="1704" y="594"/>
                    <a:pt x="1711" y="586"/>
                    <a:pt x="1714" y="583"/>
                  </a:cubicBezTo>
                  <a:cubicBezTo>
                    <a:pt x="1722" y="584"/>
                    <a:pt x="1726" y="588"/>
                    <a:pt x="1733" y="590"/>
                  </a:cubicBezTo>
                  <a:cubicBezTo>
                    <a:pt x="1738" y="581"/>
                    <a:pt x="1753" y="579"/>
                    <a:pt x="1758" y="569"/>
                  </a:cubicBezTo>
                  <a:cubicBezTo>
                    <a:pt x="1766" y="569"/>
                    <a:pt x="1766" y="569"/>
                    <a:pt x="1766" y="569"/>
                  </a:cubicBezTo>
                  <a:cubicBezTo>
                    <a:pt x="1769" y="560"/>
                    <a:pt x="1789" y="564"/>
                    <a:pt x="1791" y="553"/>
                  </a:cubicBezTo>
                  <a:cubicBezTo>
                    <a:pt x="1789" y="551"/>
                    <a:pt x="1786" y="550"/>
                    <a:pt x="1784" y="550"/>
                  </a:cubicBezTo>
                  <a:moveTo>
                    <a:pt x="1705" y="498"/>
                  </a:moveTo>
                  <a:cubicBezTo>
                    <a:pt x="1237" y="498"/>
                    <a:pt x="1237" y="498"/>
                    <a:pt x="1237" y="498"/>
                  </a:cubicBezTo>
                  <a:cubicBezTo>
                    <a:pt x="1237" y="800"/>
                    <a:pt x="1237" y="800"/>
                    <a:pt x="1237" y="800"/>
                  </a:cubicBezTo>
                  <a:cubicBezTo>
                    <a:pt x="1238" y="801"/>
                    <a:pt x="1238" y="801"/>
                    <a:pt x="1239" y="802"/>
                  </a:cubicBezTo>
                  <a:cubicBezTo>
                    <a:pt x="1240" y="808"/>
                    <a:pt x="1238" y="814"/>
                    <a:pt x="1237" y="820"/>
                  </a:cubicBezTo>
                  <a:cubicBezTo>
                    <a:pt x="1237" y="828"/>
                    <a:pt x="1237" y="828"/>
                    <a:pt x="1237" y="828"/>
                  </a:cubicBezTo>
                  <a:cubicBezTo>
                    <a:pt x="1237" y="828"/>
                    <a:pt x="1237" y="829"/>
                    <a:pt x="1238" y="829"/>
                  </a:cubicBezTo>
                  <a:cubicBezTo>
                    <a:pt x="1239" y="830"/>
                    <a:pt x="1241" y="830"/>
                    <a:pt x="1244" y="830"/>
                  </a:cubicBezTo>
                  <a:cubicBezTo>
                    <a:pt x="1245" y="830"/>
                    <a:pt x="1247" y="830"/>
                    <a:pt x="1248" y="830"/>
                  </a:cubicBezTo>
                  <a:cubicBezTo>
                    <a:pt x="1249" y="830"/>
                    <a:pt x="1250" y="830"/>
                    <a:pt x="1252" y="830"/>
                  </a:cubicBezTo>
                  <a:cubicBezTo>
                    <a:pt x="1253" y="830"/>
                    <a:pt x="1253" y="830"/>
                    <a:pt x="1254" y="830"/>
                  </a:cubicBezTo>
                  <a:cubicBezTo>
                    <a:pt x="1259" y="828"/>
                    <a:pt x="1259" y="821"/>
                    <a:pt x="1266" y="821"/>
                  </a:cubicBezTo>
                  <a:cubicBezTo>
                    <a:pt x="1266" y="827"/>
                    <a:pt x="1273" y="832"/>
                    <a:pt x="1274" y="837"/>
                  </a:cubicBezTo>
                  <a:cubicBezTo>
                    <a:pt x="1274" y="838"/>
                    <a:pt x="1272" y="841"/>
                    <a:pt x="1273" y="842"/>
                  </a:cubicBezTo>
                  <a:cubicBezTo>
                    <a:pt x="1275" y="847"/>
                    <a:pt x="1281" y="849"/>
                    <a:pt x="1282" y="854"/>
                  </a:cubicBezTo>
                  <a:cubicBezTo>
                    <a:pt x="1285" y="865"/>
                    <a:pt x="1275" y="876"/>
                    <a:pt x="1278" y="891"/>
                  </a:cubicBezTo>
                  <a:cubicBezTo>
                    <a:pt x="1286" y="899"/>
                    <a:pt x="1295" y="907"/>
                    <a:pt x="1296" y="921"/>
                  </a:cubicBezTo>
                  <a:cubicBezTo>
                    <a:pt x="1302" y="924"/>
                    <a:pt x="1303" y="934"/>
                    <a:pt x="1311" y="940"/>
                  </a:cubicBezTo>
                  <a:cubicBezTo>
                    <a:pt x="1312" y="942"/>
                    <a:pt x="1317" y="943"/>
                    <a:pt x="1319" y="944"/>
                  </a:cubicBezTo>
                  <a:cubicBezTo>
                    <a:pt x="1327" y="949"/>
                    <a:pt x="1330" y="959"/>
                    <a:pt x="1339" y="959"/>
                  </a:cubicBezTo>
                  <a:cubicBezTo>
                    <a:pt x="1341" y="959"/>
                    <a:pt x="1343" y="959"/>
                    <a:pt x="1346" y="957"/>
                  </a:cubicBezTo>
                  <a:cubicBezTo>
                    <a:pt x="1346" y="946"/>
                    <a:pt x="1334" y="941"/>
                    <a:pt x="1332" y="931"/>
                  </a:cubicBezTo>
                  <a:cubicBezTo>
                    <a:pt x="1330" y="926"/>
                    <a:pt x="1333" y="920"/>
                    <a:pt x="1328" y="915"/>
                  </a:cubicBezTo>
                  <a:cubicBezTo>
                    <a:pt x="1319" y="911"/>
                    <a:pt x="1306" y="909"/>
                    <a:pt x="1302" y="900"/>
                  </a:cubicBezTo>
                  <a:cubicBezTo>
                    <a:pt x="1306" y="889"/>
                    <a:pt x="1293" y="890"/>
                    <a:pt x="1291" y="880"/>
                  </a:cubicBezTo>
                  <a:cubicBezTo>
                    <a:pt x="1290" y="879"/>
                    <a:pt x="1293" y="863"/>
                    <a:pt x="1295" y="861"/>
                  </a:cubicBezTo>
                  <a:cubicBezTo>
                    <a:pt x="1298" y="856"/>
                    <a:pt x="1301" y="854"/>
                    <a:pt x="1304" y="854"/>
                  </a:cubicBezTo>
                  <a:cubicBezTo>
                    <a:pt x="1312" y="854"/>
                    <a:pt x="1319" y="864"/>
                    <a:pt x="1324" y="868"/>
                  </a:cubicBezTo>
                  <a:cubicBezTo>
                    <a:pt x="1330" y="873"/>
                    <a:pt x="1338" y="873"/>
                    <a:pt x="1340" y="879"/>
                  </a:cubicBezTo>
                  <a:cubicBezTo>
                    <a:pt x="1337" y="887"/>
                    <a:pt x="1340" y="894"/>
                    <a:pt x="1346" y="895"/>
                  </a:cubicBezTo>
                  <a:cubicBezTo>
                    <a:pt x="1346" y="895"/>
                    <a:pt x="1346" y="895"/>
                    <a:pt x="1347" y="895"/>
                  </a:cubicBezTo>
                  <a:cubicBezTo>
                    <a:pt x="1353" y="895"/>
                    <a:pt x="1358" y="884"/>
                    <a:pt x="1364" y="880"/>
                  </a:cubicBezTo>
                  <a:cubicBezTo>
                    <a:pt x="1374" y="873"/>
                    <a:pt x="1383" y="872"/>
                    <a:pt x="1388" y="868"/>
                  </a:cubicBezTo>
                  <a:cubicBezTo>
                    <a:pt x="1397" y="855"/>
                    <a:pt x="1395" y="836"/>
                    <a:pt x="1385" y="826"/>
                  </a:cubicBezTo>
                  <a:cubicBezTo>
                    <a:pt x="1379" y="821"/>
                    <a:pt x="1371" y="820"/>
                    <a:pt x="1366" y="814"/>
                  </a:cubicBezTo>
                  <a:cubicBezTo>
                    <a:pt x="1363" y="810"/>
                    <a:pt x="1358" y="803"/>
                    <a:pt x="1358" y="799"/>
                  </a:cubicBezTo>
                  <a:cubicBezTo>
                    <a:pt x="1358" y="789"/>
                    <a:pt x="1377" y="778"/>
                    <a:pt x="1388" y="777"/>
                  </a:cubicBezTo>
                  <a:cubicBezTo>
                    <a:pt x="1395" y="779"/>
                    <a:pt x="1392" y="789"/>
                    <a:pt x="1400" y="790"/>
                  </a:cubicBezTo>
                  <a:cubicBezTo>
                    <a:pt x="1405" y="784"/>
                    <a:pt x="1411" y="783"/>
                    <a:pt x="1423" y="781"/>
                  </a:cubicBezTo>
                  <a:cubicBezTo>
                    <a:pt x="1438" y="778"/>
                    <a:pt x="1444" y="766"/>
                    <a:pt x="1458" y="766"/>
                  </a:cubicBezTo>
                  <a:cubicBezTo>
                    <a:pt x="1460" y="766"/>
                    <a:pt x="1463" y="766"/>
                    <a:pt x="1466" y="767"/>
                  </a:cubicBezTo>
                  <a:cubicBezTo>
                    <a:pt x="1475" y="764"/>
                    <a:pt x="1476" y="754"/>
                    <a:pt x="1486" y="751"/>
                  </a:cubicBezTo>
                  <a:cubicBezTo>
                    <a:pt x="1491" y="739"/>
                    <a:pt x="1498" y="734"/>
                    <a:pt x="1507" y="723"/>
                  </a:cubicBezTo>
                  <a:cubicBezTo>
                    <a:pt x="1512" y="717"/>
                    <a:pt x="1527" y="703"/>
                    <a:pt x="1524" y="693"/>
                  </a:cubicBezTo>
                  <a:cubicBezTo>
                    <a:pt x="1523" y="687"/>
                    <a:pt x="1509" y="681"/>
                    <a:pt x="1504" y="671"/>
                  </a:cubicBezTo>
                  <a:cubicBezTo>
                    <a:pt x="1503" y="668"/>
                    <a:pt x="1503" y="664"/>
                    <a:pt x="1502" y="662"/>
                  </a:cubicBezTo>
                  <a:cubicBezTo>
                    <a:pt x="1500" y="658"/>
                    <a:pt x="1494" y="658"/>
                    <a:pt x="1494" y="653"/>
                  </a:cubicBezTo>
                  <a:cubicBezTo>
                    <a:pt x="1495" y="646"/>
                    <a:pt x="1511" y="644"/>
                    <a:pt x="1511" y="639"/>
                  </a:cubicBezTo>
                  <a:cubicBezTo>
                    <a:pt x="1513" y="639"/>
                    <a:pt x="1514" y="639"/>
                    <a:pt x="1516" y="639"/>
                  </a:cubicBezTo>
                  <a:cubicBezTo>
                    <a:pt x="1521" y="639"/>
                    <a:pt x="1524" y="638"/>
                    <a:pt x="1523" y="633"/>
                  </a:cubicBezTo>
                  <a:cubicBezTo>
                    <a:pt x="1519" y="631"/>
                    <a:pt x="1515" y="631"/>
                    <a:pt x="1510" y="631"/>
                  </a:cubicBezTo>
                  <a:cubicBezTo>
                    <a:pt x="1507" y="631"/>
                    <a:pt x="1504" y="631"/>
                    <a:pt x="1501" y="631"/>
                  </a:cubicBezTo>
                  <a:cubicBezTo>
                    <a:pt x="1498" y="631"/>
                    <a:pt x="1495" y="632"/>
                    <a:pt x="1493" y="632"/>
                  </a:cubicBezTo>
                  <a:cubicBezTo>
                    <a:pt x="1483" y="632"/>
                    <a:pt x="1475" y="630"/>
                    <a:pt x="1475" y="619"/>
                  </a:cubicBezTo>
                  <a:cubicBezTo>
                    <a:pt x="1475" y="619"/>
                    <a:pt x="1475" y="619"/>
                    <a:pt x="1475" y="619"/>
                  </a:cubicBezTo>
                  <a:cubicBezTo>
                    <a:pt x="1483" y="619"/>
                    <a:pt x="1488" y="614"/>
                    <a:pt x="1494" y="610"/>
                  </a:cubicBezTo>
                  <a:cubicBezTo>
                    <a:pt x="1499" y="605"/>
                    <a:pt x="1504" y="601"/>
                    <a:pt x="1512" y="601"/>
                  </a:cubicBezTo>
                  <a:cubicBezTo>
                    <a:pt x="1514" y="601"/>
                    <a:pt x="1516" y="601"/>
                    <a:pt x="1518" y="602"/>
                  </a:cubicBezTo>
                  <a:cubicBezTo>
                    <a:pt x="1518" y="609"/>
                    <a:pt x="1509" y="612"/>
                    <a:pt x="1513" y="620"/>
                  </a:cubicBezTo>
                  <a:cubicBezTo>
                    <a:pt x="1520" y="617"/>
                    <a:pt x="1532" y="610"/>
                    <a:pt x="1541" y="610"/>
                  </a:cubicBezTo>
                  <a:cubicBezTo>
                    <a:pt x="1545" y="610"/>
                    <a:pt x="1549" y="612"/>
                    <a:pt x="1552" y="617"/>
                  </a:cubicBezTo>
                  <a:cubicBezTo>
                    <a:pt x="1550" y="619"/>
                    <a:pt x="1549" y="622"/>
                    <a:pt x="1548" y="625"/>
                  </a:cubicBezTo>
                  <a:cubicBezTo>
                    <a:pt x="1560" y="632"/>
                    <a:pt x="1570" y="646"/>
                    <a:pt x="1561" y="660"/>
                  </a:cubicBezTo>
                  <a:cubicBezTo>
                    <a:pt x="1563" y="662"/>
                    <a:pt x="1567" y="663"/>
                    <a:pt x="1570" y="663"/>
                  </a:cubicBezTo>
                  <a:cubicBezTo>
                    <a:pt x="1578" y="663"/>
                    <a:pt x="1588" y="660"/>
                    <a:pt x="1592" y="657"/>
                  </a:cubicBezTo>
                  <a:cubicBezTo>
                    <a:pt x="1588" y="646"/>
                    <a:pt x="1595" y="644"/>
                    <a:pt x="1592" y="634"/>
                  </a:cubicBezTo>
                  <a:cubicBezTo>
                    <a:pt x="1589" y="625"/>
                    <a:pt x="1572" y="622"/>
                    <a:pt x="1574" y="613"/>
                  </a:cubicBezTo>
                  <a:cubicBezTo>
                    <a:pt x="1575" y="610"/>
                    <a:pt x="1580" y="610"/>
                    <a:pt x="1584" y="607"/>
                  </a:cubicBezTo>
                  <a:cubicBezTo>
                    <a:pt x="1585" y="606"/>
                    <a:pt x="1585" y="603"/>
                    <a:pt x="1588" y="601"/>
                  </a:cubicBezTo>
                  <a:cubicBezTo>
                    <a:pt x="1590" y="598"/>
                    <a:pt x="1596" y="596"/>
                    <a:pt x="1599" y="594"/>
                  </a:cubicBezTo>
                  <a:cubicBezTo>
                    <a:pt x="1606" y="586"/>
                    <a:pt x="1607" y="579"/>
                    <a:pt x="1619" y="577"/>
                  </a:cubicBezTo>
                  <a:cubicBezTo>
                    <a:pt x="1624" y="578"/>
                    <a:pt x="1624" y="583"/>
                    <a:pt x="1631" y="583"/>
                  </a:cubicBezTo>
                  <a:cubicBezTo>
                    <a:pt x="1647" y="576"/>
                    <a:pt x="1663" y="569"/>
                    <a:pt x="1668" y="553"/>
                  </a:cubicBezTo>
                  <a:cubicBezTo>
                    <a:pt x="1677" y="551"/>
                    <a:pt x="1677" y="543"/>
                    <a:pt x="1683" y="536"/>
                  </a:cubicBezTo>
                  <a:cubicBezTo>
                    <a:pt x="1689" y="529"/>
                    <a:pt x="1701" y="522"/>
                    <a:pt x="1704" y="515"/>
                  </a:cubicBezTo>
                  <a:cubicBezTo>
                    <a:pt x="1706" y="509"/>
                    <a:pt x="1705" y="503"/>
                    <a:pt x="1705" y="498"/>
                  </a:cubicBezTo>
                  <a:moveTo>
                    <a:pt x="1737" y="498"/>
                  </a:moveTo>
                  <a:cubicBezTo>
                    <a:pt x="1719" y="498"/>
                    <a:pt x="1719" y="498"/>
                    <a:pt x="1719" y="498"/>
                  </a:cubicBezTo>
                  <a:cubicBezTo>
                    <a:pt x="1719" y="502"/>
                    <a:pt x="1719" y="506"/>
                    <a:pt x="1718" y="509"/>
                  </a:cubicBezTo>
                  <a:cubicBezTo>
                    <a:pt x="1716" y="523"/>
                    <a:pt x="1707" y="541"/>
                    <a:pt x="1720" y="548"/>
                  </a:cubicBezTo>
                  <a:cubicBezTo>
                    <a:pt x="1724" y="543"/>
                    <a:pt x="1729" y="543"/>
                    <a:pt x="1736" y="543"/>
                  </a:cubicBezTo>
                  <a:cubicBezTo>
                    <a:pt x="1738" y="534"/>
                    <a:pt x="1714" y="522"/>
                    <a:pt x="1729" y="511"/>
                  </a:cubicBezTo>
                  <a:cubicBezTo>
                    <a:pt x="1734" y="512"/>
                    <a:pt x="1738" y="516"/>
                    <a:pt x="1742" y="516"/>
                  </a:cubicBezTo>
                  <a:cubicBezTo>
                    <a:pt x="1744" y="516"/>
                    <a:pt x="1745" y="516"/>
                    <a:pt x="1747" y="515"/>
                  </a:cubicBezTo>
                  <a:cubicBezTo>
                    <a:pt x="1747" y="509"/>
                    <a:pt x="1739" y="506"/>
                    <a:pt x="1737" y="500"/>
                  </a:cubicBezTo>
                  <a:cubicBezTo>
                    <a:pt x="1737" y="499"/>
                    <a:pt x="1737" y="499"/>
                    <a:pt x="1737" y="498"/>
                  </a:cubicBezTo>
                  <a:moveTo>
                    <a:pt x="3255" y="494"/>
                  </a:moveTo>
                  <a:cubicBezTo>
                    <a:pt x="3252" y="494"/>
                    <a:pt x="3250" y="494"/>
                    <a:pt x="3248" y="496"/>
                  </a:cubicBezTo>
                  <a:cubicBezTo>
                    <a:pt x="3248" y="497"/>
                    <a:pt x="3248" y="497"/>
                    <a:pt x="3249" y="498"/>
                  </a:cubicBezTo>
                  <a:cubicBezTo>
                    <a:pt x="3271" y="498"/>
                    <a:pt x="3271" y="498"/>
                    <a:pt x="3271" y="498"/>
                  </a:cubicBezTo>
                  <a:cubicBezTo>
                    <a:pt x="3266" y="496"/>
                    <a:pt x="3260" y="494"/>
                    <a:pt x="3255" y="494"/>
                  </a:cubicBezTo>
                  <a:moveTo>
                    <a:pt x="2613" y="491"/>
                  </a:moveTo>
                  <a:cubicBezTo>
                    <a:pt x="2612" y="491"/>
                    <a:pt x="2611" y="491"/>
                    <a:pt x="2610" y="491"/>
                  </a:cubicBezTo>
                  <a:cubicBezTo>
                    <a:pt x="2610" y="494"/>
                    <a:pt x="2612" y="496"/>
                    <a:pt x="2614" y="498"/>
                  </a:cubicBezTo>
                  <a:cubicBezTo>
                    <a:pt x="2640" y="498"/>
                    <a:pt x="2640" y="498"/>
                    <a:pt x="2640" y="498"/>
                  </a:cubicBezTo>
                  <a:cubicBezTo>
                    <a:pt x="2633" y="493"/>
                    <a:pt x="2624" y="491"/>
                    <a:pt x="2613" y="491"/>
                  </a:cubicBezTo>
                  <a:moveTo>
                    <a:pt x="3329" y="474"/>
                  </a:moveTo>
                  <a:cubicBezTo>
                    <a:pt x="3329" y="474"/>
                    <a:pt x="3328" y="474"/>
                    <a:pt x="3328" y="474"/>
                  </a:cubicBezTo>
                  <a:cubicBezTo>
                    <a:pt x="3323" y="476"/>
                    <a:pt x="3320" y="480"/>
                    <a:pt x="3317" y="482"/>
                  </a:cubicBezTo>
                  <a:cubicBezTo>
                    <a:pt x="3316" y="489"/>
                    <a:pt x="3312" y="494"/>
                    <a:pt x="3308" y="498"/>
                  </a:cubicBezTo>
                  <a:cubicBezTo>
                    <a:pt x="3334" y="498"/>
                    <a:pt x="3334" y="498"/>
                    <a:pt x="3334" y="498"/>
                  </a:cubicBezTo>
                  <a:cubicBezTo>
                    <a:pt x="3330" y="496"/>
                    <a:pt x="3326" y="494"/>
                    <a:pt x="3324" y="491"/>
                  </a:cubicBezTo>
                  <a:cubicBezTo>
                    <a:pt x="3324" y="483"/>
                    <a:pt x="3333" y="483"/>
                    <a:pt x="3333" y="476"/>
                  </a:cubicBezTo>
                  <a:cubicBezTo>
                    <a:pt x="3331" y="475"/>
                    <a:pt x="3331" y="474"/>
                    <a:pt x="3329" y="474"/>
                  </a:cubicBezTo>
                  <a:moveTo>
                    <a:pt x="208" y="446"/>
                  </a:moveTo>
                  <a:cubicBezTo>
                    <a:pt x="206" y="446"/>
                    <a:pt x="203" y="447"/>
                    <a:pt x="201" y="448"/>
                  </a:cubicBezTo>
                  <a:cubicBezTo>
                    <a:pt x="195" y="451"/>
                    <a:pt x="199" y="456"/>
                    <a:pt x="194" y="460"/>
                  </a:cubicBezTo>
                  <a:cubicBezTo>
                    <a:pt x="192" y="462"/>
                    <a:pt x="187" y="460"/>
                    <a:pt x="185" y="462"/>
                  </a:cubicBezTo>
                  <a:cubicBezTo>
                    <a:pt x="179" y="470"/>
                    <a:pt x="173" y="493"/>
                    <a:pt x="187" y="494"/>
                  </a:cubicBezTo>
                  <a:cubicBezTo>
                    <a:pt x="188" y="494"/>
                    <a:pt x="188" y="494"/>
                    <a:pt x="188" y="494"/>
                  </a:cubicBezTo>
                  <a:cubicBezTo>
                    <a:pt x="192" y="494"/>
                    <a:pt x="200" y="492"/>
                    <a:pt x="204" y="491"/>
                  </a:cubicBezTo>
                  <a:cubicBezTo>
                    <a:pt x="212" y="488"/>
                    <a:pt x="218" y="484"/>
                    <a:pt x="223" y="480"/>
                  </a:cubicBezTo>
                  <a:cubicBezTo>
                    <a:pt x="225" y="472"/>
                    <a:pt x="226" y="466"/>
                    <a:pt x="227" y="458"/>
                  </a:cubicBezTo>
                  <a:cubicBezTo>
                    <a:pt x="225" y="452"/>
                    <a:pt x="217" y="446"/>
                    <a:pt x="208" y="446"/>
                  </a:cubicBezTo>
                  <a:moveTo>
                    <a:pt x="477" y="415"/>
                  </a:moveTo>
                  <a:cubicBezTo>
                    <a:pt x="469" y="415"/>
                    <a:pt x="468" y="425"/>
                    <a:pt x="470" y="429"/>
                  </a:cubicBezTo>
                  <a:cubicBezTo>
                    <a:pt x="471" y="430"/>
                    <a:pt x="471" y="430"/>
                    <a:pt x="472" y="430"/>
                  </a:cubicBezTo>
                  <a:cubicBezTo>
                    <a:pt x="480" y="430"/>
                    <a:pt x="479" y="420"/>
                    <a:pt x="478" y="415"/>
                  </a:cubicBezTo>
                  <a:cubicBezTo>
                    <a:pt x="477" y="415"/>
                    <a:pt x="477" y="415"/>
                    <a:pt x="477" y="415"/>
                  </a:cubicBezTo>
                  <a:moveTo>
                    <a:pt x="217" y="407"/>
                  </a:moveTo>
                  <a:cubicBezTo>
                    <a:pt x="212" y="407"/>
                    <a:pt x="209" y="412"/>
                    <a:pt x="208" y="417"/>
                  </a:cubicBezTo>
                  <a:cubicBezTo>
                    <a:pt x="211" y="418"/>
                    <a:pt x="213" y="419"/>
                    <a:pt x="216" y="419"/>
                  </a:cubicBezTo>
                  <a:cubicBezTo>
                    <a:pt x="217" y="419"/>
                    <a:pt x="218" y="419"/>
                    <a:pt x="218" y="419"/>
                  </a:cubicBezTo>
                  <a:cubicBezTo>
                    <a:pt x="219" y="416"/>
                    <a:pt x="221" y="413"/>
                    <a:pt x="222" y="410"/>
                  </a:cubicBezTo>
                  <a:cubicBezTo>
                    <a:pt x="220" y="408"/>
                    <a:pt x="218" y="407"/>
                    <a:pt x="217" y="407"/>
                  </a:cubicBezTo>
                  <a:moveTo>
                    <a:pt x="517" y="400"/>
                  </a:moveTo>
                  <a:cubicBezTo>
                    <a:pt x="511" y="400"/>
                    <a:pt x="503" y="408"/>
                    <a:pt x="517" y="411"/>
                  </a:cubicBezTo>
                  <a:cubicBezTo>
                    <a:pt x="518" y="410"/>
                    <a:pt x="518" y="410"/>
                    <a:pt x="519" y="410"/>
                  </a:cubicBezTo>
                  <a:cubicBezTo>
                    <a:pt x="519" y="410"/>
                    <a:pt x="520" y="410"/>
                    <a:pt x="520" y="410"/>
                  </a:cubicBezTo>
                  <a:cubicBezTo>
                    <a:pt x="522" y="403"/>
                    <a:pt x="520" y="400"/>
                    <a:pt x="517" y="400"/>
                  </a:cubicBezTo>
                  <a:moveTo>
                    <a:pt x="252" y="396"/>
                  </a:moveTo>
                  <a:cubicBezTo>
                    <a:pt x="252" y="396"/>
                    <a:pt x="252" y="396"/>
                    <a:pt x="252" y="396"/>
                  </a:cubicBezTo>
                  <a:cubicBezTo>
                    <a:pt x="253" y="404"/>
                    <a:pt x="245" y="408"/>
                    <a:pt x="234" y="408"/>
                  </a:cubicBezTo>
                  <a:cubicBezTo>
                    <a:pt x="233" y="417"/>
                    <a:pt x="216" y="417"/>
                    <a:pt x="218" y="426"/>
                  </a:cubicBezTo>
                  <a:cubicBezTo>
                    <a:pt x="219" y="426"/>
                    <a:pt x="220" y="426"/>
                    <a:pt x="220" y="426"/>
                  </a:cubicBezTo>
                  <a:cubicBezTo>
                    <a:pt x="222" y="426"/>
                    <a:pt x="223" y="425"/>
                    <a:pt x="224" y="424"/>
                  </a:cubicBezTo>
                  <a:cubicBezTo>
                    <a:pt x="224" y="423"/>
                    <a:pt x="225" y="422"/>
                    <a:pt x="227" y="422"/>
                  </a:cubicBezTo>
                  <a:cubicBezTo>
                    <a:pt x="227" y="422"/>
                    <a:pt x="227" y="422"/>
                    <a:pt x="227" y="422"/>
                  </a:cubicBezTo>
                  <a:cubicBezTo>
                    <a:pt x="232" y="428"/>
                    <a:pt x="220" y="434"/>
                    <a:pt x="223" y="444"/>
                  </a:cubicBezTo>
                  <a:cubicBezTo>
                    <a:pt x="231" y="454"/>
                    <a:pt x="254" y="451"/>
                    <a:pt x="256" y="467"/>
                  </a:cubicBezTo>
                  <a:cubicBezTo>
                    <a:pt x="256" y="474"/>
                    <a:pt x="240" y="469"/>
                    <a:pt x="237" y="474"/>
                  </a:cubicBezTo>
                  <a:cubicBezTo>
                    <a:pt x="236" y="479"/>
                    <a:pt x="240" y="479"/>
                    <a:pt x="239" y="482"/>
                  </a:cubicBezTo>
                  <a:cubicBezTo>
                    <a:pt x="238" y="484"/>
                    <a:pt x="234" y="485"/>
                    <a:pt x="232" y="486"/>
                  </a:cubicBezTo>
                  <a:cubicBezTo>
                    <a:pt x="233" y="491"/>
                    <a:pt x="240" y="489"/>
                    <a:pt x="241" y="494"/>
                  </a:cubicBezTo>
                  <a:cubicBezTo>
                    <a:pt x="240" y="496"/>
                    <a:pt x="239" y="497"/>
                    <a:pt x="238" y="498"/>
                  </a:cubicBezTo>
                  <a:cubicBezTo>
                    <a:pt x="293" y="498"/>
                    <a:pt x="293" y="498"/>
                    <a:pt x="293" y="498"/>
                  </a:cubicBezTo>
                  <a:cubicBezTo>
                    <a:pt x="300" y="495"/>
                    <a:pt x="304" y="490"/>
                    <a:pt x="304" y="481"/>
                  </a:cubicBezTo>
                  <a:cubicBezTo>
                    <a:pt x="296" y="474"/>
                    <a:pt x="281" y="473"/>
                    <a:pt x="283" y="458"/>
                  </a:cubicBezTo>
                  <a:cubicBezTo>
                    <a:pt x="275" y="453"/>
                    <a:pt x="256" y="444"/>
                    <a:pt x="257" y="436"/>
                  </a:cubicBezTo>
                  <a:cubicBezTo>
                    <a:pt x="258" y="428"/>
                    <a:pt x="271" y="433"/>
                    <a:pt x="270" y="422"/>
                  </a:cubicBezTo>
                  <a:cubicBezTo>
                    <a:pt x="269" y="421"/>
                    <a:pt x="266" y="421"/>
                    <a:pt x="264" y="421"/>
                  </a:cubicBezTo>
                  <a:cubicBezTo>
                    <a:pt x="262" y="421"/>
                    <a:pt x="261" y="421"/>
                    <a:pt x="260" y="421"/>
                  </a:cubicBezTo>
                  <a:cubicBezTo>
                    <a:pt x="258" y="421"/>
                    <a:pt x="257" y="421"/>
                    <a:pt x="255" y="421"/>
                  </a:cubicBezTo>
                  <a:cubicBezTo>
                    <a:pt x="252" y="421"/>
                    <a:pt x="249" y="421"/>
                    <a:pt x="247" y="419"/>
                  </a:cubicBezTo>
                  <a:cubicBezTo>
                    <a:pt x="254" y="412"/>
                    <a:pt x="254" y="405"/>
                    <a:pt x="262" y="400"/>
                  </a:cubicBezTo>
                  <a:cubicBezTo>
                    <a:pt x="258" y="399"/>
                    <a:pt x="256" y="396"/>
                    <a:pt x="252" y="396"/>
                  </a:cubicBezTo>
                  <a:moveTo>
                    <a:pt x="489" y="385"/>
                  </a:moveTo>
                  <a:cubicBezTo>
                    <a:pt x="487" y="385"/>
                    <a:pt x="484" y="386"/>
                    <a:pt x="484" y="389"/>
                  </a:cubicBezTo>
                  <a:cubicBezTo>
                    <a:pt x="484" y="391"/>
                    <a:pt x="487" y="392"/>
                    <a:pt x="489" y="392"/>
                  </a:cubicBezTo>
                  <a:cubicBezTo>
                    <a:pt x="491" y="392"/>
                    <a:pt x="492" y="391"/>
                    <a:pt x="493" y="391"/>
                  </a:cubicBezTo>
                  <a:cubicBezTo>
                    <a:pt x="494" y="388"/>
                    <a:pt x="494" y="389"/>
                    <a:pt x="493" y="386"/>
                  </a:cubicBezTo>
                  <a:cubicBezTo>
                    <a:pt x="492" y="385"/>
                    <a:pt x="491" y="385"/>
                    <a:pt x="489" y="385"/>
                  </a:cubicBezTo>
                  <a:moveTo>
                    <a:pt x="270" y="382"/>
                  </a:moveTo>
                  <a:cubicBezTo>
                    <a:pt x="267" y="382"/>
                    <a:pt x="265" y="385"/>
                    <a:pt x="265" y="388"/>
                  </a:cubicBezTo>
                  <a:cubicBezTo>
                    <a:pt x="265" y="391"/>
                    <a:pt x="268" y="394"/>
                    <a:pt x="273" y="394"/>
                  </a:cubicBezTo>
                  <a:cubicBezTo>
                    <a:pt x="274" y="394"/>
                    <a:pt x="275" y="394"/>
                    <a:pt x="276" y="394"/>
                  </a:cubicBezTo>
                  <a:cubicBezTo>
                    <a:pt x="278" y="391"/>
                    <a:pt x="278" y="387"/>
                    <a:pt x="276" y="384"/>
                  </a:cubicBezTo>
                  <a:cubicBezTo>
                    <a:pt x="274" y="383"/>
                    <a:pt x="272" y="382"/>
                    <a:pt x="270" y="382"/>
                  </a:cubicBezTo>
                  <a:moveTo>
                    <a:pt x="3064" y="335"/>
                  </a:moveTo>
                  <a:cubicBezTo>
                    <a:pt x="3059" y="335"/>
                    <a:pt x="3053" y="337"/>
                    <a:pt x="3051" y="340"/>
                  </a:cubicBezTo>
                  <a:cubicBezTo>
                    <a:pt x="3050" y="345"/>
                    <a:pt x="3054" y="347"/>
                    <a:pt x="3058" y="347"/>
                  </a:cubicBezTo>
                  <a:cubicBezTo>
                    <a:pt x="3064" y="347"/>
                    <a:pt x="3071" y="344"/>
                    <a:pt x="3072" y="339"/>
                  </a:cubicBezTo>
                  <a:cubicBezTo>
                    <a:pt x="3070" y="336"/>
                    <a:pt x="3067" y="335"/>
                    <a:pt x="3064" y="335"/>
                  </a:cubicBezTo>
                  <a:moveTo>
                    <a:pt x="3034" y="302"/>
                  </a:moveTo>
                  <a:cubicBezTo>
                    <a:pt x="3033" y="302"/>
                    <a:pt x="3033" y="302"/>
                    <a:pt x="3032" y="302"/>
                  </a:cubicBezTo>
                  <a:cubicBezTo>
                    <a:pt x="3028" y="309"/>
                    <a:pt x="3023" y="320"/>
                    <a:pt x="3025" y="328"/>
                  </a:cubicBezTo>
                  <a:cubicBezTo>
                    <a:pt x="3031" y="331"/>
                    <a:pt x="3036" y="333"/>
                    <a:pt x="3043" y="335"/>
                  </a:cubicBezTo>
                  <a:cubicBezTo>
                    <a:pt x="3049" y="331"/>
                    <a:pt x="3047" y="326"/>
                    <a:pt x="3054" y="325"/>
                  </a:cubicBezTo>
                  <a:cubicBezTo>
                    <a:pt x="3055" y="325"/>
                    <a:pt x="3056" y="324"/>
                    <a:pt x="3057" y="324"/>
                  </a:cubicBezTo>
                  <a:cubicBezTo>
                    <a:pt x="3060" y="324"/>
                    <a:pt x="3064" y="326"/>
                    <a:pt x="3068" y="327"/>
                  </a:cubicBezTo>
                  <a:cubicBezTo>
                    <a:pt x="3071" y="328"/>
                    <a:pt x="3075" y="329"/>
                    <a:pt x="3078" y="329"/>
                  </a:cubicBezTo>
                  <a:cubicBezTo>
                    <a:pt x="3082" y="329"/>
                    <a:pt x="3085" y="327"/>
                    <a:pt x="3085" y="318"/>
                  </a:cubicBezTo>
                  <a:cubicBezTo>
                    <a:pt x="3068" y="313"/>
                    <a:pt x="3056" y="302"/>
                    <a:pt x="3034" y="302"/>
                  </a:cubicBezTo>
                  <a:moveTo>
                    <a:pt x="55" y="302"/>
                  </a:moveTo>
                  <a:cubicBezTo>
                    <a:pt x="53" y="302"/>
                    <a:pt x="51" y="302"/>
                    <a:pt x="50" y="302"/>
                  </a:cubicBezTo>
                  <a:cubicBezTo>
                    <a:pt x="50" y="306"/>
                    <a:pt x="52" y="307"/>
                    <a:pt x="53" y="309"/>
                  </a:cubicBezTo>
                  <a:cubicBezTo>
                    <a:pt x="49" y="313"/>
                    <a:pt x="40" y="314"/>
                    <a:pt x="37" y="319"/>
                  </a:cubicBezTo>
                  <a:cubicBezTo>
                    <a:pt x="37" y="322"/>
                    <a:pt x="37" y="322"/>
                    <a:pt x="37" y="322"/>
                  </a:cubicBezTo>
                  <a:cubicBezTo>
                    <a:pt x="37" y="325"/>
                    <a:pt x="44" y="324"/>
                    <a:pt x="45" y="327"/>
                  </a:cubicBezTo>
                  <a:cubicBezTo>
                    <a:pt x="44" y="330"/>
                    <a:pt x="42" y="330"/>
                    <a:pt x="43" y="333"/>
                  </a:cubicBezTo>
                  <a:cubicBezTo>
                    <a:pt x="44" y="333"/>
                    <a:pt x="45" y="333"/>
                    <a:pt x="45" y="333"/>
                  </a:cubicBezTo>
                  <a:cubicBezTo>
                    <a:pt x="46" y="333"/>
                    <a:pt x="47" y="333"/>
                    <a:pt x="48" y="333"/>
                  </a:cubicBezTo>
                  <a:cubicBezTo>
                    <a:pt x="49" y="333"/>
                    <a:pt x="50" y="333"/>
                    <a:pt x="51" y="333"/>
                  </a:cubicBezTo>
                  <a:cubicBezTo>
                    <a:pt x="54" y="333"/>
                    <a:pt x="57" y="333"/>
                    <a:pt x="58" y="336"/>
                  </a:cubicBezTo>
                  <a:cubicBezTo>
                    <a:pt x="55" y="338"/>
                    <a:pt x="55" y="343"/>
                    <a:pt x="58" y="345"/>
                  </a:cubicBezTo>
                  <a:cubicBezTo>
                    <a:pt x="59" y="345"/>
                    <a:pt x="61" y="345"/>
                    <a:pt x="63" y="345"/>
                  </a:cubicBezTo>
                  <a:cubicBezTo>
                    <a:pt x="68" y="345"/>
                    <a:pt x="74" y="346"/>
                    <a:pt x="79" y="347"/>
                  </a:cubicBezTo>
                  <a:cubicBezTo>
                    <a:pt x="85" y="348"/>
                    <a:pt x="91" y="350"/>
                    <a:pt x="96" y="350"/>
                  </a:cubicBezTo>
                  <a:cubicBezTo>
                    <a:pt x="101" y="350"/>
                    <a:pt x="107" y="348"/>
                    <a:pt x="111" y="343"/>
                  </a:cubicBezTo>
                  <a:cubicBezTo>
                    <a:pt x="129" y="342"/>
                    <a:pt x="137" y="334"/>
                    <a:pt x="149" y="328"/>
                  </a:cubicBezTo>
                  <a:cubicBezTo>
                    <a:pt x="145" y="319"/>
                    <a:pt x="139" y="312"/>
                    <a:pt x="131" y="307"/>
                  </a:cubicBezTo>
                  <a:cubicBezTo>
                    <a:pt x="127" y="308"/>
                    <a:pt x="124" y="308"/>
                    <a:pt x="120" y="308"/>
                  </a:cubicBezTo>
                  <a:cubicBezTo>
                    <a:pt x="117" y="308"/>
                    <a:pt x="114" y="308"/>
                    <a:pt x="111" y="308"/>
                  </a:cubicBezTo>
                  <a:cubicBezTo>
                    <a:pt x="108" y="308"/>
                    <a:pt x="105" y="307"/>
                    <a:pt x="102" y="307"/>
                  </a:cubicBezTo>
                  <a:cubicBezTo>
                    <a:pt x="99" y="307"/>
                    <a:pt x="97" y="308"/>
                    <a:pt x="94" y="308"/>
                  </a:cubicBezTo>
                  <a:cubicBezTo>
                    <a:pt x="84" y="310"/>
                    <a:pt x="84" y="319"/>
                    <a:pt x="76" y="321"/>
                  </a:cubicBezTo>
                  <a:cubicBezTo>
                    <a:pt x="67" y="317"/>
                    <a:pt x="66" y="306"/>
                    <a:pt x="58" y="302"/>
                  </a:cubicBezTo>
                  <a:cubicBezTo>
                    <a:pt x="57" y="302"/>
                    <a:pt x="56" y="302"/>
                    <a:pt x="55" y="302"/>
                  </a:cubicBezTo>
                  <a:moveTo>
                    <a:pt x="433" y="279"/>
                  </a:moveTo>
                  <a:cubicBezTo>
                    <a:pt x="423" y="279"/>
                    <a:pt x="412" y="283"/>
                    <a:pt x="416" y="292"/>
                  </a:cubicBezTo>
                  <a:cubicBezTo>
                    <a:pt x="421" y="291"/>
                    <a:pt x="426" y="289"/>
                    <a:pt x="432" y="289"/>
                  </a:cubicBezTo>
                  <a:cubicBezTo>
                    <a:pt x="434" y="286"/>
                    <a:pt x="435" y="282"/>
                    <a:pt x="433" y="279"/>
                  </a:cubicBezTo>
                  <a:moveTo>
                    <a:pt x="3732" y="279"/>
                  </a:moveTo>
                  <a:cubicBezTo>
                    <a:pt x="3725" y="281"/>
                    <a:pt x="3718" y="281"/>
                    <a:pt x="3710" y="281"/>
                  </a:cubicBezTo>
                  <a:cubicBezTo>
                    <a:pt x="3709" y="281"/>
                    <a:pt x="3709" y="281"/>
                    <a:pt x="3708" y="281"/>
                  </a:cubicBezTo>
                  <a:cubicBezTo>
                    <a:pt x="3707" y="281"/>
                    <a:pt x="3706" y="281"/>
                    <a:pt x="3705" y="281"/>
                  </a:cubicBezTo>
                  <a:cubicBezTo>
                    <a:pt x="3692" y="281"/>
                    <a:pt x="3679" y="281"/>
                    <a:pt x="3673" y="289"/>
                  </a:cubicBezTo>
                  <a:cubicBezTo>
                    <a:pt x="3668" y="287"/>
                    <a:pt x="3667" y="281"/>
                    <a:pt x="3660" y="281"/>
                  </a:cubicBezTo>
                  <a:cubicBezTo>
                    <a:pt x="3660" y="281"/>
                    <a:pt x="3659" y="281"/>
                    <a:pt x="3659" y="281"/>
                  </a:cubicBezTo>
                  <a:cubicBezTo>
                    <a:pt x="3655" y="287"/>
                    <a:pt x="3647" y="290"/>
                    <a:pt x="3645" y="298"/>
                  </a:cubicBezTo>
                  <a:cubicBezTo>
                    <a:pt x="3649" y="304"/>
                    <a:pt x="3655" y="310"/>
                    <a:pt x="3663" y="314"/>
                  </a:cubicBezTo>
                  <a:cubicBezTo>
                    <a:pt x="3661" y="316"/>
                    <a:pt x="3658" y="318"/>
                    <a:pt x="3659" y="324"/>
                  </a:cubicBezTo>
                  <a:cubicBezTo>
                    <a:pt x="3661" y="325"/>
                    <a:pt x="3662" y="325"/>
                    <a:pt x="3664" y="325"/>
                  </a:cubicBezTo>
                  <a:cubicBezTo>
                    <a:pt x="3670" y="325"/>
                    <a:pt x="3673" y="319"/>
                    <a:pt x="3679" y="318"/>
                  </a:cubicBezTo>
                  <a:cubicBezTo>
                    <a:pt x="3683" y="320"/>
                    <a:pt x="3688" y="321"/>
                    <a:pt x="3692" y="321"/>
                  </a:cubicBezTo>
                  <a:cubicBezTo>
                    <a:pt x="3701" y="321"/>
                    <a:pt x="3710" y="318"/>
                    <a:pt x="3717" y="316"/>
                  </a:cubicBezTo>
                  <a:cubicBezTo>
                    <a:pt x="3733" y="313"/>
                    <a:pt x="3754" y="314"/>
                    <a:pt x="3758" y="301"/>
                  </a:cubicBezTo>
                  <a:cubicBezTo>
                    <a:pt x="3751" y="292"/>
                    <a:pt x="3742" y="285"/>
                    <a:pt x="3732" y="279"/>
                  </a:cubicBezTo>
                  <a:moveTo>
                    <a:pt x="3132" y="261"/>
                  </a:moveTo>
                  <a:cubicBezTo>
                    <a:pt x="3126" y="261"/>
                    <a:pt x="3117" y="266"/>
                    <a:pt x="3114" y="270"/>
                  </a:cubicBezTo>
                  <a:cubicBezTo>
                    <a:pt x="3113" y="277"/>
                    <a:pt x="3115" y="281"/>
                    <a:pt x="3122" y="282"/>
                  </a:cubicBezTo>
                  <a:cubicBezTo>
                    <a:pt x="3127" y="277"/>
                    <a:pt x="3141" y="274"/>
                    <a:pt x="3138" y="265"/>
                  </a:cubicBezTo>
                  <a:cubicBezTo>
                    <a:pt x="3137" y="262"/>
                    <a:pt x="3135" y="261"/>
                    <a:pt x="3132" y="261"/>
                  </a:cubicBezTo>
                  <a:moveTo>
                    <a:pt x="465" y="257"/>
                  </a:moveTo>
                  <a:cubicBezTo>
                    <a:pt x="464" y="257"/>
                    <a:pt x="464" y="257"/>
                    <a:pt x="463" y="257"/>
                  </a:cubicBezTo>
                  <a:cubicBezTo>
                    <a:pt x="461" y="259"/>
                    <a:pt x="459" y="262"/>
                    <a:pt x="459" y="265"/>
                  </a:cubicBezTo>
                  <a:cubicBezTo>
                    <a:pt x="460" y="266"/>
                    <a:pt x="460" y="266"/>
                    <a:pt x="461" y="266"/>
                  </a:cubicBezTo>
                  <a:cubicBezTo>
                    <a:pt x="466" y="266"/>
                    <a:pt x="468" y="262"/>
                    <a:pt x="469" y="259"/>
                  </a:cubicBezTo>
                  <a:cubicBezTo>
                    <a:pt x="467" y="259"/>
                    <a:pt x="467" y="257"/>
                    <a:pt x="465" y="257"/>
                  </a:cubicBezTo>
                  <a:moveTo>
                    <a:pt x="785" y="256"/>
                  </a:moveTo>
                  <a:cubicBezTo>
                    <a:pt x="784" y="256"/>
                    <a:pt x="782" y="256"/>
                    <a:pt x="781" y="256"/>
                  </a:cubicBezTo>
                  <a:cubicBezTo>
                    <a:pt x="768" y="259"/>
                    <a:pt x="773" y="275"/>
                    <a:pt x="783" y="275"/>
                  </a:cubicBezTo>
                  <a:cubicBezTo>
                    <a:pt x="783" y="275"/>
                    <a:pt x="783" y="275"/>
                    <a:pt x="783" y="275"/>
                  </a:cubicBezTo>
                  <a:cubicBezTo>
                    <a:pt x="793" y="274"/>
                    <a:pt x="798" y="256"/>
                    <a:pt x="785" y="256"/>
                  </a:cubicBezTo>
                  <a:moveTo>
                    <a:pt x="489" y="245"/>
                  </a:moveTo>
                  <a:cubicBezTo>
                    <a:pt x="484" y="245"/>
                    <a:pt x="481" y="249"/>
                    <a:pt x="479" y="252"/>
                  </a:cubicBezTo>
                  <a:cubicBezTo>
                    <a:pt x="480" y="254"/>
                    <a:pt x="482" y="254"/>
                    <a:pt x="484" y="254"/>
                  </a:cubicBezTo>
                  <a:cubicBezTo>
                    <a:pt x="488" y="254"/>
                    <a:pt x="493" y="250"/>
                    <a:pt x="492" y="246"/>
                  </a:cubicBezTo>
                  <a:cubicBezTo>
                    <a:pt x="491" y="245"/>
                    <a:pt x="490" y="245"/>
                    <a:pt x="489" y="245"/>
                  </a:cubicBezTo>
                  <a:moveTo>
                    <a:pt x="2912" y="241"/>
                  </a:moveTo>
                  <a:cubicBezTo>
                    <a:pt x="2904" y="241"/>
                    <a:pt x="2897" y="244"/>
                    <a:pt x="2896" y="252"/>
                  </a:cubicBezTo>
                  <a:cubicBezTo>
                    <a:pt x="2906" y="253"/>
                    <a:pt x="2916" y="258"/>
                    <a:pt x="2926" y="258"/>
                  </a:cubicBezTo>
                  <a:cubicBezTo>
                    <a:pt x="2930" y="258"/>
                    <a:pt x="2934" y="257"/>
                    <a:pt x="2938" y="254"/>
                  </a:cubicBezTo>
                  <a:cubicBezTo>
                    <a:pt x="2936" y="247"/>
                    <a:pt x="2923" y="241"/>
                    <a:pt x="2912" y="241"/>
                  </a:cubicBezTo>
                  <a:moveTo>
                    <a:pt x="23" y="237"/>
                  </a:moveTo>
                  <a:cubicBezTo>
                    <a:pt x="16" y="237"/>
                    <a:pt x="6" y="240"/>
                    <a:pt x="0" y="241"/>
                  </a:cubicBezTo>
                  <a:cubicBezTo>
                    <a:pt x="2" y="247"/>
                    <a:pt x="8" y="249"/>
                    <a:pt x="15" y="249"/>
                  </a:cubicBezTo>
                  <a:cubicBezTo>
                    <a:pt x="22" y="249"/>
                    <a:pt x="30" y="247"/>
                    <a:pt x="33" y="243"/>
                  </a:cubicBezTo>
                  <a:cubicBezTo>
                    <a:pt x="32" y="239"/>
                    <a:pt x="28" y="237"/>
                    <a:pt x="23" y="237"/>
                  </a:cubicBezTo>
                  <a:moveTo>
                    <a:pt x="2951" y="212"/>
                  </a:moveTo>
                  <a:cubicBezTo>
                    <a:pt x="2938" y="212"/>
                    <a:pt x="2927" y="214"/>
                    <a:pt x="2926" y="223"/>
                  </a:cubicBezTo>
                  <a:cubicBezTo>
                    <a:pt x="2925" y="227"/>
                    <a:pt x="2931" y="233"/>
                    <a:pt x="2929" y="239"/>
                  </a:cubicBezTo>
                  <a:cubicBezTo>
                    <a:pt x="2936" y="241"/>
                    <a:pt x="2946" y="241"/>
                    <a:pt x="2951" y="246"/>
                  </a:cubicBezTo>
                  <a:cubicBezTo>
                    <a:pt x="2951" y="250"/>
                    <a:pt x="2944" y="248"/>
                    <a:pt x="2946" y="253"/>
                  </a:cubicBezTo>
                  <a:cubicBezTo>
                    <a:pt x="2946" y="257"/>
                    <a:pt x="2953" y="255"/>
                    <a:pt x="2952" y="260"/>
                  </a:cubicBezTo>
                  <a:cubicBezTo>
                    <a:pt x="2949" y="264"/>
                    <a:pt x="2940" y="264"/>
                    <a:pt x="2938" y="269"/>
                  </a:cubicBezTo>
                  <a:cubicBezTo>
                    <a:pt x="2939" y="273"/>
                    <a:pt x="2943" y="282"/>
                    <a:pt x="2935" y="282"/>
                  </a:cubicBezTo>
                  <a:cubicBezTo>
                    <a:pt x="2935" y="282"/>
                    <a:pt x="2934" y="282"/>
                    <a:pt x="2933" y="282"/>
                  </a:cubicBezTo>
                  <a:cubicBezTo>
                    <a:pt x="2929" y="279"/>
                    <a:pt x="2931" y="271"/>
                    <a:pt x="2929" y="266"/>
                  </a:cubicBezTo>
                  <a:cubicBezTo>
                    <a:pt x="2927" y="266"/>
                    <a:pt x="2925" y="265"/>
                    <a:pt x="2923" y="265"/>
                  </a:cubicBezTo>
                  <a:cubicBezTo>
                    <a:pt x="2922" y="265"/>
                    <a:pt x="2922" y="265"/>
                    <a:pt x="2921" y="265"/>
                  </a:cubicBezTo>
                  <a:cubicBezTo>
                    <a:pt x="2917" y="267"/>
                    <a:pt x="2920" y="274"/>
                    <a:pt x="2915" y="274"/>
                  </a:cubicBezTo>
                  <a:cubicBezTo>
                    <a:pt x="2915" y="274"/>
                    <a:pt x="2915" y="274"/>
                    <a:pt x="2915" y="274"/>
                  </a:cubicBezTo>
                  <a:cubicBezTo>
                    <a:pt x="2909" y="273"/>
                    <a:pt x="2909" y="268"/>
                    <a:pt x="2903" y="267"/>
                  </a:cubicBezTo>
                  <a:cubicBezTo>
                    <a:pt x="2898" y="270"/>
                    <a:pt x="2893" y="271"/>
                    <a:pt x="2887" y="271"/>
                  </a:cubicBezTo>
                  <a:cubicBezTo>
                    <a:pt x="2880" y="271"/>
                    <a:pt x="2872" y="270"/>
                    <a:pt x="2865" y="268"/>
                  </a:cubicBezTo>
                  <a:cubicBezTo>
                    <a:pt x="2858" y="267"/>
                    <a:pt x="2851" y="265"/>
                    <a:pt x="2845" y="265"/>
                  </a:cubicBezTo>
                  <a:cubicBezTo>
                    <a:pt x="2844" y="265"/>
                    <a:pt x="2843" y="265"/>
                    <a:pt x="2843" y="265"/>
                  </a:cubicBezTo>
                  <a:cubicBezTo>
                    <a:pt x="2837" y="263"/>
                    <a:pt x="2835" y="257"/>
                    <a:pt x="2828" y="255"/>
                  </a:cubicBezTo>
                  <a:cubicBezTo>
                    <a:pt x="2821" y="260"/>
                    <a:pt x="2811" y="258"/>
                    <a:pt x="2807" y="264"/>
                  </a:cubicBezTo>
                  <a:cubicBezTo>
                    <a:pt x="2808" y="266"/>
                    <a:pt x="2810" y="267"/>
                    <a:pt x="2812" y="267"/>
                  </a:cubicBezTo>
                  <a:cubicBezTo>
                    <a:pt x="2814" y="267"/>
                    <a:pt x="2816" y="266"/>
                    <a:pt x="2818" y="265"/>
                  </a:cubicBezTo>
                  <a:cubicBezTo>
                    <a:pt x="2821" y="264"/>
                    <a:pt x="2823" y="263"/>
                    <a:pt x="2825" y="263"/>
                  </a:cubicBezTo>
                  <a:cubicBezTo>
                    <a:pt x="2826" y="263"/>
                    <a:pt x="2827" y="263"/>
                    <a:pt x="2828" y="264"/>
                  </a:cubicBezTo>
                  <a:cubicBezTo>
                    <a:pt x="2825" y="269"/>
                    <a:pt x="2818" y="270"/>
                    <a:pt x="2813" y="272"/>
                  </a:cubicBezTo>
                  <a:cubicBezTo>
                    <a:pt x="2817" y="276"/>
                    <a:pt x="2823" y="288"/>
                    <a:pt x="2810" y="288"/>
                  </a:cubicBezTo>
                  <a:cubicBezTo>
                    <a:pt x="2809" y="288"/>
                    <a:pt x="2809" y="288"/>
                    <a:pt x="2808" y="288"/>
                  </a:cubicBezTo>
                  <a:cubicBezTo>
                    <a:pt x="2805" y="284"/>
                    <a:pt x="2810" y="280"/>
                    <a:pt x="2807" y="277"/>
                  </a:cubicBezTo>
                  <a:cubicBezTo>
                    <a:pt x="2801" y="275"/>
                    <a:pt x="2797" y="268"/>
                    <a:pt x="2788" y="268"/>
                  </a:cubicBezTo>
                  <a:cubicBezTo>
                    <a:pt x="2788" y="268"/>
                    <a:pt x="2788" y="268"/>
                    <a:pt x="2788" y="268"/>
                  </a:cubicBezTo>
                  <a:cubicBezTo>
                    <a:pt x="2785" y="268"/>
                    <a:pt x="2780" y="271"/>
                    <a:pt x="2776" y="272"/>
                  </a:cubicBezTo>
                  <a:cubicBezTo>
                    <a:pt x="2772" y="272"/>
                    <a:pt x="2768" y="273"/>
                    <a:pt x="2764" y="273"/>
                  </a:cubicBezTo>
                  <a:cubicBezTo>
                    <a:pt x="2756" y="273"/>
                    <a:pt x="2748" y="272"/>
                    <a:pt x="2742" y="269"/>
                  </a:cubicBezTo>
                  <a:cubicBezTo>
                    <a:pt x="2741" y="264"/>
                    <a:pt x="2747" y="265"/>
                    <a:pt x="2747" y="262"/>
                  </a:cubicBezTo>
                  <a:cubicBezTo>
                    <a:pt x="2744" y="258"/>
                    <a:pt x="2741" y="257"/>
                    <a:pt x="2738" y="257"/>
                  </a:cubicBezTo>
                  <a:cubicBezTo>
                    <a:pt x="2734" y="257"/>
                    <a:pt x="2731" y="258"/>
                    <a:pt x="2727" y="258"/>
                  </a:cubicBezTo>
                  <a:cubicBezTo>
                    <a:pt x="2727" y="258"/>
                    <a:pt x="2727" y="258"/>
                    <a:pt x="2727" y="258"/>
                  </a:cubicBezTo>
                  <a:cubicBezTo>
                    <a:pt x="2718" y="258"/>
                    <a:pt x="2714" y="252"/>
                    <a:pt x="2705" y="249"/>
                  </a:cubicBezTo>
                  <a:cubicBezTo>
                    <a:pt x="2692" y="245"/>
                    <a:pt x="2677" y="247"/>
                    <a:pt x="2662" y="244"/>
                  </a:cubicBezTo>
                  <a:cubicBezTo>
                    <a:pt x="2658" y="245"/>
                    <a:pt x="2659" y="250"/>
                    <a:pt x="2654" y="250"/>
                  </a:cubicBezTo>
                  <a:cubicBezTo>
                    <a:pt x="2654" y="250"/>
                    <a:pt x="2654" y="250"/>
                    <a:pt x="2654" y="250"/>
                  </a:cubicBezTo>
                  <a:cubicBezTo>
                    <a:pt x="2648" y="248"/>
                    <a:pt x="2650" y="239"/>
                    <a:pt x="2642" y="239"/>
                  </a:cubicBezTo>
                  <a:cubicBezTo>
                    <a:pt x="2638" y="241"/>
                    <a:pt x="2642" y="250"/>
                    <a:pt x="2636" y="250"/>
                  </a:cubicBezTo>
                  <a:cubicBezTo>
                    <a:pt x="2636" y="250"/>
                    <a:pt x="2636" y="250"/>
                    <a:pt x="2635" y="250"/>
                  </a:cubicBezTo>
                  <a:cubicBezTo>
                    <a:pt x="2627" y="249"/>
                    <a:pt x="2627" y="231"/>
                    <a:pt x="2619" y="230"/>
                  </a:cubicBezTo>
                  <a:cubicBezTo>
                    <a:pt x="2618" y="230"/>
                    <a:pt x="2618" y="230"/>
                    <a:pt x="2617" y="230"/>
                  </a:cubicBezTo>
                  <a:cubicBezTo>
                    <a:pt x="2611" y="230"/>
                    <a:pt x="2610" y="235"/>
                    <a:pt x="2609" y="242"/>
                  </a:cubicBezTo>
                  <a:cubicBezTo>
                    <a:pt x="2603" y="245"/>
                    <a:pt x="2594" y="251"/>
                    <a:pt x="2587" y="251"/>
                  </a:cubicBezTo>
                  <a:cubicBezTo>
                    <a:pt x="2585" y="251"/>
                    <a:pt x="2583" y="250"/>
                    <a:pt x="2581" y="250"/>
                  </a:cubicBezTo>
                  <a:cubicBezTo>
                    <a:pt x="2575" y="253"/>
                    <a:pt x="2572" y="261"/>
                    <a:pt x="2564" y="261"/>
                  </a:cubicBezTo>
                  <a:cubicBezTo>
                    <a:pt x="2563" y="261"/>
                    <a:pt x="2561" y="261"/>
                    <a:pt x="2560" y="261"/>
                  </a:cubicBezTo>
                  <a:cubicBezTo>
                    <a:pt x="2562" y="244"/>
                    <a:pt x="2592" y="251"/>
                    <a:pt x="2596" y="237"/>
                  </a:cubicBezTo>
                  <a:cubicBezTo>
                    <a:pt x="2583" y="238"/>
                    <a:pt x="2568" y="245"/>
                    <a:pt x="2555" y="249"/>
                  </a:cubicBezTo>
                  <a:cubicBezTo>
                    <a:pt x="2552" y="247"/>
                    <a:pt x="2549" y="246"/>
                    <a:pt x="2546" y="246"/>
                  </a:cubicBezTo>
                  <a:cubicBezTo>
                    <a:pt x="2541" y="246"/>
                    <a:pt x="2535" y="248"/>
                    <a:pt x="2531" y="251"/>
                  </a:cubicBezTo>
                  <a:cubicBezTo>
                    <a:pt x="2530" y="254"/>
                    <a:pt x="2535" y="258"/>
                    <a:pt x="2532" y="260"/>
                  </a:cubicBezTo>
                  <a:cubicBezTo>
                    <a:pt x="2520" y="257"/>
                    <a:pt x="2511" y="251"/>
                    <a:pt x="2499" y="247"/>
                  </a:cubicBezTo>
                  <a:cubicBezTo>
                    <a:pt x="2499" y="385"/>
                    <a:pt x="2499" y="385"/>
                    <a:pt x="2499" y="385"/>
                  </a:cubicBezTo>
                  <a:cubicBezTo>
                    <a:pt x="2507" y="390"/>
                    <a:pt x="2515" y="395"/>
                    <a:pt x="2522" y="400"/>
                  </a:cubicBezTo>
                  <a:cubicBezTo>
                    <a:pt x="2528" y="396"/>
                    <a:pt x="2532" y="396"/>
                    <a:pt x="2541" y="396"/>
                  </a:cubicBezTo>
                  <a:cubicBezTo>
                    <a:pt x="2551" y="408"/>
                    <a:pt x="2570" y="413"/>
                    <a:pt x="2574" y="429"/>
                  </a:cubicBezTo>
                  <a:cubicBezTo>
                    <a:pt x="2586" y="430"/>
                    <a:pt x="2592" y="438"/>
                    <a:pt x="2590" y="448"/>
                  </a:cubicBezTo>
                  <a:cubicBezTo>
                    <a:pt x="2601" y="456"/>
                    <a:pt x="2610" y="466"/>
                    <a:pt x="2623" y="472"/>
                  </a:cubicBezTo>
                  <a:cubicBezTo>
                    <a:pt x="2623" y="477"/>
                    <a:pt x="2615" y="476"/>
                    <a:pt x="2617" y="482"/>
                  </a:cubicBezTo>
                  <a:cubicBezTo>
                    <a:pt x="2627" y="486"/>
                    <a:pt x="2641" y="491"/>
                    <a:pt x="2653" y="498"/>
                  </a:cubicBezTo>
                  <a:cubicBezTo>
                    <a:pt x="3212" y="498"/>
                    <a:pt x="3212" y="498"/>
                    <a:pt x="3212" y="498"/>
                  </a:cubicBezTo>
                  <a:cubicBezTo>
                    <a:pt x="3217" y="494"/>
                    <a:pt x="3221" y="491"/>
                    <a:pt x="3226" y="487"/>
                  </a:cubicBezTo>
                  <a:cubicBezTo>
                    <a:pt x="3231" y="489"/>
                    <a:pt x="3237" y="489"/>
                    <a:pt x="3243" y="489"/>
                  </a:cubicBezTo>
                  <a:cubicBezTo>
                    <a:pt x="3247" y="489"/>
                    <a:pt x="3252" y="489"/>
                    <a:pt x="3256" y="489"/>
                  </a:cubicBezTo>
                  <a:cubicBezTo>
                    <a:pt x="3260" y="488"/>
                    <a:pt x="3264" y="488"/>
                    <a:pt x="3269" y="488"/>
                  </a:cubicBezTo>
                  <a:cubicBezTo>
                    <a:pt x="3275" y="488"/>
                    <a:pt x="3280" y="489"/>
                    <a:pt x="3286" y="490"/>
                  </a:cubicBezTo>
                  <a:cubicBezTo>
                    <a:pt x="3286" y="489"/>
                    <a:pt x="3286" y="489"/>
                    <a:pt x="3287" y="489"/>
                  </a:cubicBezTo>
                  <a:cubicBezTo>
                    <a:pt x="3287" y="489"/>
                    <a:pt x="3288" y="489"/>
                    <a:pt x="3288" y="489"/>
                  </a:cubicBezTo>
                  <a:cubicBezTo>
                    <a:pt x="3294" y="484"/>
                    <a:pt x="3296" y="478"/>
                    <a:pt x="3306" y="475"/>
                  </a:cubicBezTo>
                  <a:cubicBezTo>
                    <a:pt x="3318" y="470"/>
                    <a:pt x="3335" y="471"/>
                    <a:pt x="3332" y="456"/>
                  </a:cubicBezTo>
                  <a:cubicBezTo>
                    <a:pt x="3325" y="453"/>
                    <a:pt x="3322" y="448"/>
                    <a:pt x="3314" y="447"/>
                  </a:cubicBezTo>
                  <a:cubicBezTo>
                    <a:pt x="3313" y="447"/>
                    <a:pt x="3312" y="447"/>
                    <a:pt x="3311" y="447"/>
                  </a:cubicBezTo>
                  <a:cubicBezTo>
                    <a:pt x="3307" y="447"/>
                    <a:pt x="3303" y="449"/>
                    <a:pt x="3300" y="450"/>
                  </a:cubicBezTo>
                  <a:cubicBezTo>
                    <a:pt x="3297" y="452"/>
                    <a:pt x="3294" y="454"/>
                    <a:pt x="3291" y="454"/>
                  </a:cubicBezTo>
                  <a:cubicBezTo>
                    <a:pt x="3289" y="454"/>
                    <a:pt x="3286" y="453"/>
                    <a:pt x="3283" y="452"/>
                  </a:cubicBezTo>
                  <a:cubicBezTo>
                    <a:pt x="3283" y="446"/>
                    <a:pt x="3287" y="445"/>
                    <a:pt x="3292" y="445"/>
                  </a:cubicBezTo>
                  <a:cubicBezTo>
                    <a:pt x="3294" y="445"/>
                    <a:pt x="3296" y="445"/>
                    <a:pt x="3298" y="445"/>
                  </a:cubicBezTo>
                  <a:cubicBezTo>
                    <a:pt x="3300" y="445"/>
                    <a:pt x="3302" y="446"/>
                    <a:pt x="3304" y="446"/>
                  </a:cubicBezTo>
                  <a:cubicBezTo>
                    <a:pt x="3308" y="446"/>
                    <a:pt x="3312" y="445"/>
                    <a:pt x="3313" y="441"/>
                  </a:cubicBezTo>
                  <a:cubicBezTo>
                    <a:pt x="3310" y="432"/>
                    <a:pt x="3290" y="438"/>
                    <a:pt x="3283" y="432"/>
                  </a:cubicBezTo>
                  <a:cubicBezTo>
                    <a:pt x="3273" y="420"/>
                    <a:pt x="3269" y="403"/>
                    <a:pt x="3257" y="392"/>
                  </a:cubicBezTo>
                  <a:cubicBezTo>
                    <a:pt x="3253" y="383"/>
                    <a:pt x="3253" y="371"/>
                    <a:pt x="3240" y="368"/>
                  </a:cubicBezTo>
                  <a:cubicBezTo>
                    <a:pt x="3229" y="377"/>
                    <a:pt x="3233" y="396"/>
                    <a:pt x="3216" y="396"/>
                  </a:cubicBezTo>
                  <a:cubicBezTo>
                    <a:pt x="3215" y="396"/>
                    <a:pt x="3214" y="396"/>
                    <a:pt x="3214" y="396"/>
                  </a:cubicBezTo>
                  <a:cubicBezTo>
                    <a:pt x="3210" y="396"/>
                    <a:pt x="3207" y="392"/>
                    <a:pt x="3203" y="391"/>
                  </a:cubicBezTo>
                  <a:cubicBezTo>
                    <a:pt x="3202" y="391"/>
                    <a:pt x="3201" y="391"/>
                    <a:pt x="3201" y="391"/>
                  </a:cubicBezTo>
                  <a:cubicBezTo>
                    <a:pt x="3200" y="391"/>
                    <a:pt x="3198" y="392"/>
                    <a:pt x="3197" y="392"/>
                  </a:cubicBezTo>
                  <a:cubicBezTo>
                    <a:pt x="3196" y="392"/>
                    <a:pt x="3195" y="392"/>
                    <a:pt x="3194" y="392"/>
                  </a:cubicBezTo>
                  <a:cubicBezTo>
                    <a:pt x="3192" y="392"/>
                    <a:pt x="3191" y="392"/>
                    <a:pt x="3189" y="391"/>
                  </a:cubicBezTo>
                  <a:cubicBezTo>
                    <a:pt x="3195" y="384"/>
                    <a:pt x="3188" y="375"/>
                    <a:pt x="3194" y="366"/>
                  </a:cubicBezTo>
                  <a:cubicBezTo>
                    <a:pt x="3190" y="363"/>
                    <a:pt x="3184" y="362"/>
                    <a:pt x="3177" y="361"/>
                  </a:cubicBezTo>
                  <a:cubicBezTo>
                    <a:pt x="3169" y="353"/>
                    <a:pt x="3161" y="343"/>
                    <a:pt x="3146" y="343"/>
                  </a:cubicBezTo>
                  <a:cubicBezTo>
                    <a:pt x="3143" y="343"/>
                    <a:pt x="3139" y="344"/>
                    <a:pt x="3135" y="345"/>
                  </a:cubicBezTo>
                  <a:cubicBezTo>
                    <a:pt x="3132" y="342"/>
                    <a:pt x="3125" y="341"/>
                    <a:pt x="3119" y="341"/>
                  </a:cubicBezTo>
                  <a:cubicBezTo>
                    <a:pt x="3112" y="341"/>
                    <a:pt x="3106" y="343"/>
                    <a:pt x="3105" y="348"/>
                  </a:cubicBezTo>
                  <a:cubicBezTo>
                    <a:pt x="3111" y="356"/>
                    <a:pt x="3107" y="367"/>
                    <a:pt x="3114" y="375"/>
                  </a:cubicBezTo>
                  <a:cubicBezTo>
                    <a:pt x="3111" y="381"/>
                    <a:pt x="3103" y="383"/>
                    <a:pt x="3104" y="390"/>
                  </a:cubicBezTo>
                  <a:cubicBezTo>
                    <a:pt x="3105" y="393"/>
                    <a:pt x="3111" y="394"/>
                    <a:pt x="3114" y="398"/>
                  </a:cubicBezTo>
                  <a:cubicBezTo>
                    <a:pt x="3119" y="405"/>
                    <a:pt x="3120" y="413"/>
                    <a:pt x="3124" y="418"/>
                  </a:cubicBezTo>
                  <a:cubicBezTo>
                    <a:pt x="3120" y="429"/>
                    <a:pt x="3107" y="433"/>
                    <a:pt x="3095" y="437"/>
                  </a:cubicBezTo>
                  <a:cubicBezTo>
                    <a:pt x="3098" y="451"/>
                    <a:pt x="3112" y="477"/>
                    <a:pt x="3091" y="482"/>
                  </a:cubicBezTo>
                  <a:cubicBezTo>
                    <a:pt x="3081" y="477"/>
                    <a:pt x="3073" y="469"/>
                    <a:pt x="3066" y="460"/>
                  </a:cubicBezTo>
                  <a:cubicBezTo>
                    <a:pt x="3065" y="450"/>
                    <a:pt x="3070" y="440"/>
                    <a:pt x="3063" y="435"/>
                  </a:cubicBezTo>
                  <a:cubicBezTo>
                    <a:pt x="3026" y="434"/>
                    <a:pt x="3008" y="417"/>
                    <a:pt x="2980" y="409"/>
                  </a:cubicBezTo>
                  <a:cubicBezTo>
                    <a:pt x="2975" y="409"/>
                    <a:pt x="2974" y="412"/>
                    <a:pt x="2969" y="412"/>
                  </a:cubicBezTo>
                  <a:cubicBezTo>
                    <a:pt x="2968" y="412"/>
                    <a:pt x="2968" y="412"/>
                    <a:pt x="2968" y="412"/>
                  </a:cubicBezTo>
                  <a:cubicBezTo>
                    <a:pt x="2963" y="407"/>
                    <a:pt x="2963" y="398"/>
                    <a:pt x="2958" y="393"/>
                  </a:cubicBezTo>
                  <a:cubicBezTo>
                    <a:pt x="2956" y="393"/>
                    <a:pt x="2953" y="392"/>
                    <a:pt x="2950" y="392"/>
                  </a:cubicBezTo>
                  <a:cubicBezTo>
                    <a:pt x="2949" y="392"/>
                    <a:pt x="2948" y="392"/>
                    <a:pt x="2947" y="392"/>
                  </a:cubicBezTo>
                  <a:cubicBezTo>
                    <a:pt x="2944" y="388"/>
                    <a:pt x="2940" y="384"/>
                    <a:pt x="2940" y="379"/>
                  </a:cubicBezTo>
                  <a:cubicBezTo>
                    <a:pt x="2940" y="372"/>
                    <a:pt x="2953" y="356"/>
                    <a:pt x="2958" y="352"/>
                  </a:cubicBezTo>
                  <a:cubicBezTo>
                    <a:pt x="2966" y="344"/>
                    <a:pt x="2981" y="343"/>
                    <a:pt x="2983" y="335"/>
                  </a:cubicBezTo>
                  <a:cubicBezTo>
                    <a:pt x="2969" y="329"/>
                    <a:pt x="2949" y="330"/>
                    <a:pt x="2936" y="322"/>
                  </a:cubicBezTo>
                  <a:cubicBezTo>
                    <a:pt x="2939" y="320"/>
                    <a:pt x="2943" y="319"/>
                    <a:pt x="2947" y="319"/>
                  </a:cubicBezTo>
                  <a:cubicBezTo>
                    <a:pt x="2959" y="319"/>
                    <a:pt x="2973" y="326"/>
                    <a:pt x="2985" y="327"/>
                  </a:cubicBezTo>
                  <a:cubicBezTo>
                    <a:pt x="2988" y="323"/>
                    <a:pt x="2993" y="320"/>
                    <a:pt x="2998" y="320"/>
                  </a:cubicBezTo>
                  <a:cubicBezTo>
                    <a:pt x="3000" y="320"/>
                    <a:pt x="3003" y="321"/>
                    <a:pt x="3005" y="322"/>
                  </a:cubicBezTo>
                  <a:cubicBezTo>
                    <a:pt x="3011" y="319"/>
                    <a:pt x="3018" y="316"/>
                    <a:pt x="3018" y="308"/>
                  </a:cubicBezTo>
                  <a:cubicBezTo>
                    <a:pt x="3008" y="306"/>
                    <a:pt x="2995" y="306"/>
                    <a:pt x="2991" y="299"/>
                  </a:cubicBezTo>
                  <a:cubicBezTo>
                    <a:pt x="2993" y="297"/>
                    <a:pt x="2996" y="297"/>
                    <a:pt x="2998" y="297"/>
                  </a:cubicBezTo>
                  <a:cubicBezTo>
                    <a:pt x="3002" y="297"/>
                    <a:pt x="3006" y="298"/>
                    <a:pt x="3010" y="299"/>
                  </a:cubicBezTo>
                  <a:cubicBezTo>
                    <a:pt x="3014" y="301"/>
                    <a:pt x="3018" y="302"/>
                    <a:pt x="3021" y="302"/>
                  </a:cubicBezTo>
                  <a:cubicBezTo>
                    <a:pt x="3022" y="302"/>
                    <a:pt x="3022" y="302"/>
                    <a:pt x="3023" y="302"/>
                  </a:cubicBezTo>
                  <a:cubicBezTo>
                    <a:pt x="3028" y="297"/>
                    <a:pt x="3024" y="287"/>
                    <a:pt x="3033" y="286"/>
                  </a:cubicBezTo>
                  <a:cubicBezTo>
                    <a:pt x="3037" y="286"/>
                    <a:pt x="3038" y="290"/>
                    <a:pt x="3042" y="290"/>
                  </a:cubicBezTo>
                  <a:cubicBezTo>
                    <a:pt x="3043" y="290"/>
                    <a:pt x="3043" y="290"/>
                    <a:pt x="3043" y="290"/>
                  </a:cubicBezTo>
                  <a:cubicBezTo>
                    <a:pt x="3047" y="289"/>
                    <a:pt x="3044" y="284"/>
                    <a:pt x="3048" y="284"/>
                  </a:cubicBezTo>
                  <a:cubicBezTo>
                    <a:pt x="3048" y="284"/>
                    <a:pt x="3048" y="284"/>
                    <a:pt x="3049" y="284"/>
                  </a:cubicBezTo>
                  <a:cubicBezTo>
                    <a:pt x="3054" y="285"/>
                    <a:pt x="3054" y="290"/>
                    <a:pt x="3060" y="290"/>
                  </a:cubicBezTo>
                  <a:cubicBezTo>
                    <a:pt x="3067" y="287"/>
                    <a:pt x="3073" y="282"/>
                    <a:pt x="3076" y="275"/>
                  </a:cubicBezTo>
                  <a:cubicBezTo>
                    <a:pt x="3073" y="270"/>
                    <a:pt x="3071" y="265"/>
                    <a:pt x="3067" y="261"/>
                  </a:cubicBezTo>
                  <a:cubicBezTo>
                    <a:pt x="3069" y="258"/>
                    <a:pt x="3073" y="257"/>
                    <a:pt x="3073" y="253"/>
                  </a:cubicBezTo>
                  <a:cubicBezTo>
                    <a:pt x="3070" y="248"/>
                    <a:pt x="3065" y="244"/>
                    <a:pt x="3056" y="244"/>
                  </a:cubicBezTo>
                  <a:cubicBezTo>
                    <a:pt x="3055" y="244"/>
                    <a:pt x="3054" y="244"/>
                    <a:pt x="3053" y="244"/>
                  </a:cubicBezTo>
                  <a:cubicBezTo>
                    <a:pt x="3050" y="242"/>
                    <a:pt x="3045" y="239"/>
                    <a:pt x="3041" y="239"/>
                  </a:cubicBezTo>
                  <a:cubicBezTo>
                    <a:pt x="3039" y="239"/>
                    <a:pt x="3037" y="240"/>
                    <a:pt x="3035" y="241"/>
                  </a:cubicBezTo>
                  <a:cubicBezTo>
                    <a:pt x="3034" y="247"/>
                    <a:pt x="3041" y="247"/>
                    <a:pt x="3040" y="253"/>
                  </a:cubicBezTo>
                  <a:cubicBezTo>
                    <a:pt x="3038" y="256"/>
                    <a:pt x="3034" y="256"/>
                    <a:pt x="3031" y="258"/>
                  </a:cubicBezTo>
                  <a:cubicBezTo>
                    <a:pt x="3034" y="268"/>
                    <a:pt x="3026" y="277"/>
                    <a:pt x="3017" y="277"/>
                  </a:cubicBezTo>
                  <a:cubicBezTo>
                    <a:pt x="3017" y="277"/>
                    <a:pt x="3017" y="277"/>
                    <a:pt x="3016" y="277"/>
                  </a:cubicBezTo>
                  <a:cubicBezTo>
                    <a:pt x="3001" y="275"/>
                    <a:pt x="3012" y="262"/>
                    <a:pt x="3011" y="255"/>
                  </a:cubicBezTo>
                  <a:cubicBezTo>
                    <a:pt x="3010" y="250"/>
                    <a:pt x="3003" y="247"/>
                    <a:pt x="2998" y="247"/>
                  </a:cubicBezTo>
                  <a:cubicBezTo>
                    <a:pt x="2997" y="247"/>
                    <a:pt x="2997" y="247"/>
                    <a:pt x="2997" y="247"/>
                  </a:cubicBezTo>
                  <a:cubicBezTo>
                    <a:pt x="2988" y="249"/>
                    <a:pt x="2994" y="254"/>
                    <a:pt x="2990" y="262"/>
                  </a:cubicBezTo>
                  <a:cubicBezTo>
                    <a:pt x="2990" y="262"/>
                    <a:pt x="2990" y="262"/>
                    <a:pt x="2990" y="262"/>
                  </a:cubicBezTo>
                  <a:cubicBezTo>
                    <a:pt x="2981" y="262"/>
                    <a:pt x="2984" y="251"/>
                    <a:pt x="2979" y="248"/>
                  </a:cubicBezTo>
                  <a:cubicBezTo>
                    <a:pt x="2976" y="245"/>
                    <a:pt x="2964" y="248"/>
                    <a:pt x="2964" y="242"/>
                  </a:cubicBezTo>
                  <a:cubicBezTo>
                    <a:pt x="2964" y="237"/>
                    <a:pt x="2971" y="237"/>
                    <a:pt x="2972" y="232"/>
                  </a:cubicBezTo>
                  <a:cubicBezTo>
                    <a:pt x="2966" y="225"/>
                    <a:pt x="2961" y="217"/>
                    <a:pt x="2953" y="212"/>
                  </a:cubicBezTo>
                  <a:cubicBezTo>
                    <a:pt x="2952" y="212"/>
                    <a:pt x="2951" y="212"/>
                    <a:pt x="2951" y="212"/>
                  </a:cubicBezTo>
                  <a:moveTo>
                    <a:pt x="839" y="202"/>
                  </a:moveTo>
                  <a:cubicBezTo>
                    <a:pt x="830" y="202"/>
                    <a:pt x="820" y="205"/>
                    <a:pt x="818" y="211"/>
                  </a:cubicBezTo>
                  <a:cubicBezTo>
                    <a:pt x="820" y="218"/>
                    <a:pt x="809" y="219"/>
                    <a:pt x="808" y="226"/>
                  </a:cubicBezTo>
                  <a:cubicBezTo>
                    <a:pt x="810" y="228"/>
                    <a:pt x="814" y="228"/>
                    <a:pt x="818" y="228"/>
                  </a:cubicBezTo>
                  <a:cubicBezTo>
                    <a:pt x="819" y="228"/>
                    <a:pt x="819" y="228"/>
                    <a:pt x="820" y="228"/>
                  </a:cubicBezTo>
                  <a:cubicBezTo>
                    <a:pt x="820" y="228"/>
                    <a:pt x="821" y="228"/>
                    <a:pt x="822" y="228"/>
                  </a:cubicBezTo>
                  <a:cubicBezTo>
                    <a:pt x="827" y="228"/>
                    <a:pt x="832" y="228"/>
                    <a:pt x="833" y="234"/>
                  </a:cubicBezTo>
                  <a:cubicBezTo>
                    <a:pt x="832" y="235"/>
                    <a:pt x="830" y="236"/>
                    <a:pt x="829" y="236"/>
                  </a:cubicBezTo>
                  <a:cubicBezTo>
                    <a:pt x="827" y="236"/>
                    <a:pt x="826" y="235"/>
                    <a:pt x="824" y="233"/>
                  </a:cubicBezTo>
                  <a:cubicBezTo>
                    <a:pt x="823" y="232"/>
                    <a:pt x="821" y="231"/>
                    <a:pt x="818" y="231"/>
                  </a:cubicBezTo>
                  <a:cubicBezTo>
                    <a:pt x="818" y="231"/>
                    <a:pt x="818" y="231"/>
                    <a:pt x="818" y="231"/>
                  </a:cubicBezTo>
                  <a:cubicBezTo>
                    <a:pt x="817" y="234"/>
                    <a:pt x="817" y="235"/>
                    <a:pt x="818" y="238"/>
                  </a:cubicBezTo>
                  <a:cubicBezTo>
                    <a:pt x="826" y="238"/>
                    <a:pt x="832" y="246"/>
                    <a:pt x="842" y="247"/>
                  </a:cubicBezTo>
                  <a:cubicBezTo>
                    <a:pt x="843" y="247"/>
                    <a:pt x="844" y="247"/>
                    <a:pt x="845" y="247"/>
                  </a:cubicBezTo>
                  <a:cubicBezTo>
                    <a:pt x="851" y="247"/>
                    <a:pt x="858" y="245"/>
                    <a:pt x="865" y="244"/>
                  </a:cubicBezTo>
                  <a:cubicBezTo>
                    <a:pt x="861" y="232"/>
                    <a:pt x="841" y="222"/>
                    <a:pt x="854" y="206"/>
                  </a:cubicBezTo>
                  <a:cubicBezTo>
                    <a:pt x="851" y="203"/>
                    <a:pt x="845" y="202"/>
                    <a:pt x="839" y="202"/>
                  </a:cubicBezTo>
                  <a:moveTo>
                    <a:pt x="3096" y="176"/>
                  </a:moveTo>
                  <a:cubicBezTo>
                    <a:pt x="3090" y="176"/>
                    <a:pt x="3084" y="176"/>
                    <a:pt x="3080" y="177"/>
                  </a:cubicBezTo>
                  <a:cubicBezTo>
                    <a:pt x="3077" y="181"/>
                    <a:pt x="3080" y="183"/>
                    <a:pt x="3081" y="187"/>
                  </a:cubicBezTo>
                  <a:cubicBezTo>
                    <a:pt x="3076" y="181"/>
                    <a:pt x="3071" y="179"/>
                    <a:pt x="3064" y="179"/>
                  </a:cubicBezTo>
                  <a:cubicBezTo>
                    <a:pt x="3053" y="179"/>
                    <a:pt x="3040" y="186"/>
                    <a:pt x="3035" y="194"/>
                  </a:cubicBezTo>
                  <a:cubicBezTo>
                    <a:pt x="3038" y="195"/>
                    <a:pt x="3043" y="198"/>
                    <a:pt x="3040" y="201"/>
                  </a:cubicBezTo>
                  <a:cubicBezTo>
                    <a:pt x="3039" y="202"/>
                    <a:pt x="3039" y="202"/>
                    <a:pt x="3038" y="202"/>
                  </a:cubicBezTo>
                  <a:cubicBezTo>
                    <a:pt x="3037" y="202"/>
                    <a:pt x="3036" y="202"/>
                    <a:pt x="3036" y="202"/>
                  </a:cubicBezTo>
                  <a:cubicBezTo>
                    <a:pt x="3035" y="202"/>
                    <a:pt x="3034" y="202"/>
                    <a:pt x="3034" y="202"/>
                  </a:cubicBezTo>
                  <a:cubicBezTo>
                    <a:pt x="3033" y="202"/>
                    <a:pt x="3032" y="202"/>
                    <a:pt x="3032" y="203"/>
                  </a:cubicBezTo>
                  <a:cubicBezTo>
                    <a:pt x="3037" y="207"/>
                    <a:pt x="3054" y="219"/>
                    <a:pt x="3035" y="221"/>
                  </a:cubicBezTo>
                  <a:cubicBezTo>
                    <a:pt x="3034" y="218"/>
                    <a:pt x="3033" y="215"/>
                    <a:pt x="3033" y="212"/>
                  </a:cubicBezTo>
                  <a:cubicBezTo>
                    <a:pt x="3012" y="205"/>
                    <a:pt x="3027" y="187"/>
                    <a:pt x="3036" y="179"/>
                  </a:cubicBezTo>
                  <a:cubicBezTo>
                    <a:pt x="3034" y="177"/>
                    <a:pt x="3031" y="176"/>
                    <a:pt x="3027" y="176"/>
                  </a:cubicBezTo>
                  <a:cubicBezTo>
                    <a:pt x="3010" y="176"/>
                    <a:pt x="2985" y="199"/>
                    <a:pt x="2990" y="213"/>
                  </a:cubicBezTo>
                  <a:cubicBezTo>
                    <a:pt x="2993" y="222"/>
                    <a:pt x="3009" y="214"/>
                    <a:pt x="3014" y="222"/>
                  </a:cubicBezTo>
                  <a:cubicBezTo>
                    <a:pt x="3013" y="224"/>
                    <a:pt x="3012" y="225"/>
                    <a:pt x="3009" y="225"/>
                  </a:cubicBezTo>
                  <a:cubicBezTo>
                    <a:pt x="3008" y="225"/>
                    <a:pt x="3006" y="224"/>
                    <a:pt x="3004" y="224"/>
                  </a:cubicBezTo>
                  <a:cubicBezTo>
                    <a:pt x="3002" y="224"/>
                    <a:pt x="3001" y="224"/>
                    <a:pt x="2999" y="224"/>
                  </a:cubicBezTo>
                  <a:cubicBezTo>
                    <a:pt x="2999" y="224"/>
                    <a:pt x="2999" y="224"/>
                    <a:pt x="2999" y="224"/>
                  </a:cubicBezTo>
                  <a:cubicBezTo>
                    <a:pt x="2999" y="230"/>
                    <a:pt x="3004" y="232"/>
                    <a:pt x="3008" y="235"/>
                  </a:cubicBezTo>
                  <a:cubicBezTo>
                    <a:pt x="3013" y="234"/>
                    <a:pt x="3018" y="234"/>
                    <a:pt x="3023" y="234"/>
                  </a:cubicBezTo>
                  <a:cubicBezTo>
                    <a:pt x="3034" y="234"/>
                    <a:pt x="3045" y="235"/>
                    <a:pt x="3056" y="236"/>
                  </a:cubicBezTo>
                  <a:cubicBezTo>
                    <a:pt x="3066" y="237"/>
                    <a:pt x="3077" y="238"/>
                    <a:pt x="3087" y="238"/>
                  </a:cubicBezTo>
                  <a:cubicBezTo>
                    <a:pt x="3092" y="238"/>
                    <a:pt x="3097" y="238"/>
                    <a:pt x="3102" y="238"/>
                  </a:cubicBezTo>
                  <a:cubicBezTo>
                    <a:pt x="3104" y="232"/>
                    <a:pt x="3095" y="231"/>
                    <a:pt x="3100" y="226"/>
                  </a:cubicBezTo>
                  <a:cubicBezTo>
                    <a:pt x="3113" y="230"/>
                    <a:pt x="3115" y="242"/>
                    <a:pt x="3125" y="248"/>
                  </a:cubicBezTo>
                  <a:cubicBezTo>
                    <a:pt x="3124" y="250"/>
                    <a:pt x="3122" y="254"/>
                    <a:pt x="3124" y="256"/>
                  </a:cubicBezTo>
                  <a:cubicBezTo>
                    <a:pt x="3128" y="255"/>
                    <a:pt x="3133" y="254"/>
                    <a:pt x="3137" y="254"/>
                  </a:cubicBezTo>
                  <a:cubicBezTo>
                    <a:pt x="3148" y="254"/>
                    <a:pt x="3157" y="259"/>
                    <a:pt x="3163" y="265"/>
                  </a:cubicBezTo>
                  <a:cubicBezTo>
                    <a:pt x="3159" y="275"/>
                    <a:pt x="3152" y="283"/>
                    <a:pt x="3146" y="290"/>
                  </a:cubicBezTo>
                  <a:cubicBezTo>
                    <a:pt x="3147" y="294"/>
                    <a:pt x="3149" y="296"/>
                    <a:pt x="3148" y="300"/>
                  </a:cubicBezTo>
                  <a:cubicBezTo>
                    <a:pt x="3141" y="303"/>
                    <a:pt x="3130" y="304"/>
                    <a:pt x="3120" y="304"/>
                  </a:cubicBezTo>
                  <a:cubicBezTo>
                    <a:pt x="3117" y="304"/>
                    <a:pt x="3113" y="304"/>
                    <a:pt x="3111" y="303"/>
                  </a:cubicBezTo>
                  <a:cubicBezTo>
                    <a:pt x="3110" y="305"/>
                    <a:pt x="3109" y="306"/>
                    <a:pt x="3107" y="306"/>
                  </a:cubicBezTo>
                  <a:cubicBezTo>
                    <a:pt x="3108" y="316"/>
                    <a:pt x="3112" y="319"/>
                    <a:pt x="3118" y="319"/>
                  </a:cubicBezTo>
                  <a:cubicBezTo>
                    <a:pt x="3122" y="319"/>
                    <a:pt x="3126" y="318"/>
                    <a:pt x="3131" y="317"/>
                  </a:cubicBezTo>
                  <a:cubicBezTo>
                    <a:pt x="3136" y="316"/>
                    <a:pt x="3141" y="314"/>
                    <a:pt x="3146" y="314"/>
                  </a:cubicBezTo>
                  <a:cubicBezTo>
                    <a:pt x="3147" y="314"/>
                    <a:pt x="3148" y="315"/>
                    <a:pt x="3148" y="315"/>
                  </a:cubicBezTo>
                  <a:cubicBezTo>
                    <a:pt x="3153" y="319"/>
                    <a:pt x="3158" y="324"/>
                    <a:pt x="3167" y="325"/>
                  </a:cubicBezTo>
                  <a:cubicBezTo>
                    <a:pt x="3174" y="338"/>
                    <a:pt x="3197" y="336"/>
                    <a:pt x="3204" y="349"/>
                  </a:cubicBezTo>
                  <a:cubicBezTo>
                    <a:pt x="3206" y="349"/>
                    <a:pt x="3211" y="350"/>
                    <a:pt x="3216" y="350"/>
                  </a:cubicBezTo>
                  <a:cubicBezTo>
                    <a:pt x="3220" y="350"/>
                    <a:pt x="3224" y="349"/>
                    <a:pt x="3225" y="346"/>
                  </a:cubicBezTo>
                  <a:cubicBezTo>
                    <a:pt x="3221" y="336"/>
                    <a:pt x="3202" y="337"/>
                    <a:pt x="3199" y="326"/>
                  </a:cubicBezTo>
                  <a:cubicBezTo>
                    <a:pt x="3201" y="325"/>
                    <a:pt x="3202" y="324"/>
                    <a:pt x="3204" y="324"/>
                  </a:cubicBezTo>
                  <a:cubicBezTo>
                    <a:pt x="3209" y="324"/>
                    <a:pt x="3216" y="329"/>
                    <a:pt x="3222" y="333"/>
                  </a:cubicBezTo>
                  <a:cubicBezTo>
                    <a:pt x="3228" y="337"/>
                    <a:pt x="3234" y="342"/>
                    <a:pt x="3237" y="342"/>
                  </a:cubicBezTo>
                  <a:cubicBezTo>
                    <a:pt x="3240" y="342"/>
                    <a:pt x="3242" y="339"/>
                    <a:pt x="3241" y="330"/>
                  </a:cubicBezTo>
                  <a:cubicBezTo>
                    <a:pt x="3244" y="329"/>
                    <a:pt x="3248" y="329"/>
                    <a:pt x="3248" y="327"/>
                  </a:cubicBezTo>
                  <a:cubicBezTo>
                    <a:pt x="3241" y="316"/>
                    <a:pt x="3225" y="313"/>
                    <a:pt x="3216" y="303"/>
                  </a:cubicBezTo>
                  <a:cubicBezTo>
                    <a:pt x="3215" y="298"/>
                    <a:pt x="3215" y="295"/>
                    <a:pt x="3213" y="290"/>
                  </a:cubicBezTo>
                  <a:cubicBezTo>
                    <a:pt x="3215" y="289"/>
                    <a:pt x="3213" y="287"/>
                    <a:pt x="3216" y="287"/>
                  </a:cubicBezTo>
                  <a:cubicBezTo>
                    <a:pt x="3216" y="287"/>
                    <a:pt x="3216" y="287"/>
                    <a:pt x="3216" y="287"/>
                  </a:cubicBezTo>
                  <a:cubicBezTo>
                    <a:pt x="3217" y="287"/>
                    <a:pt x="3217" y="287"/>
                    <a:pt x="3218" y="287"/>
                  </a:cubicBezTo>
                  <a:cubicBezTo>
                    <a:pt x="3224" y="287"/>
                    <a:pt x="3232" y="289"/>
                    <a:pt x="3235" y="294"/>
                  </a:cubicBezTo>
                  <a:cubicBezTo>
                    <a:pt x="3234" y="297"/>
                    <a:pt x="3230" y="297"/>
                    <a:pt x="3231" y="302"/>
                  </a:cubicBezTo>
                  <a:cubicBezTo>
                    <a:pt x="3237" y="305"/>
                    <a:pt x="3244" y="307"/>
                    <a:pt x="3251" y="309"/>
                  </a:cubicBezTo>
                  <a:cubicBezTo>
                    <a:pt x="3251" y="301"/>
                    <a:pt x="3257" y="300"/>
                    <a:pt x="3263" y="298"/>
                  </a:cubicBezTo>
                  <a:cubicBezTo>
                    <a:pt x="3266" y="296"/>
                    <a:pt x="3265" y="292"/>
                    <a:pt x="3267" y="290"/>
                  </a:cubicBezTo>
                  <a:cubicBezTo>
                    <a:pt x="3267" y="290"/>
                    <a:pt x="3268" y="290"/>
                    <a:pt x="3269" y="290"/>
                  </a:cubicBezTo>
                  <a:cubicBezTo>
                    <a:pt x="3271" y="290"/>
                    <a:pt x="3272" y="289"/>
                    <a:pt x="3275" y="289"/>
                  </a:cubicBezTo>
                  <a:cubicBezTo>
                    <a:pt x="3274" y="275"/>
                    <a:pt x="3255" y="278"/>
                    <a:pt x="3246" y="272"/>
                  </a:cubicBezTo>
                  <a:cubicBezTo>
                    <a:pt x="3242" y="270"/>
                    <a:pt x="3243" y="266"/>
                    <a:pt x="3238" y="265"/>
                  </a:cubicBezTo>
                  <a:cubicBezTo>
                    <a:pt x="3238" y="265"/>
                    <a:pt x="3237" y="265"/>
                    <a:pt x="3237" y="265"/>
                  </a:cubicBezTo>
                  <a:cubicBezTo>
                    <a:pt x="3236" y="265"/>
                    <a:pt x="3236" y="265"/>
                    <a:pt x="3235" y="265"/>
                  </a:cubicBezTo>
                  <a:cubicBezTo>
                    <a:pt x="3235" y="265"/>
                    <a:pt x="3234" y="265"/>
                    <a:pt x="3234" y="265"/>
                  </a:cubicBezTo>
                  <a:cubicBezTo>
                    <a:pt x="3232" y="265"/>
                    <a:pt x="3230" y="266"/>
                    <a:pt x="3229" y="266"/>
                  </a:cubicBezTo>
                  <a:cubicBezTo>
                    <a:pt x="3219" y="259"/>
                    <a:pt x="3205" y="255"/>
                    <a:pt x="3198" y="246"/>
                  </a:cubicBezTo>
                  <a:cubicBezTo>
                    <a:pt x="3199" y="244"/>
                    <a:pt x="3201" y="243"/>
                    <a:pt x="3203" y="243"/>
                  </a:cubicBezTo>
                  <a:cubicBezTo>
                    <a:pt x="3205" y="243"/>
                    <a:pt x="3207" y="244"/>
                    <a:pt x="3209" y="244"/>
                  </a:cubicBezTo>
                  <a:cubicBezTo>
                    <a:pt x="3211" y="245"/>
                    <a:pt x="3213" y="245"/>
                    <a:pt x="3215" y="245"/>
                  </a:cubicBezTo>
                  <a:cubicBezTo>
                    <a:pt x="3216" y="245"/>
                    <a:pt x="3218" y="245"/>
                    <a:pt x="3219" y="243"/>
                  </a:cubicBezTo>
                  <a:cubicBezTo>
                    <a:pt x="3217" y="238"/>
                    <a:pt x="3212" y="234"/>
                    <a:pt x="3205" y="234"/>
                  </a:cubicBezTo>
                  <a:cubicBezTo>
                    <a:pt x="3204" y="234"/>
                    <a:pt x="3202" y="234"/>
                    <a:pt x="3200" y="235"/>
                  </a:cubicBezTo>
                  <a:cubicBezTo>
                    <a:pt x="3197" y="232"/>
                    <a:pt x="3197" y="227"/>
                    <a:pt x="3194" y="224"/>
                  </a:cubicBezTo>
                  <a:cubicBezTo>
                    <a:pt x="3193" y="224"/>
                    <a:pt x="3193" y="224"/>
                    <a:pt x="3192" y="224"/>
                  </a:cubicBezTo>
                  <a:cubicBezTo>
                    <a:pt x="3187" y="224"/>
                    <a:pt x="3184" y="221"/>
                    <a:pt x="3178" y="220"/>
                  </a:cubicBezTo>
                  <a:cubicBezTo>
                    <a:pt x="3175" y="220"/>
                    <a:pt x="3173" y="224"/>
                    <a:pt x="3170" y="224"/>
                  </a:cubicBezTo>
                  <a:cubicBezTo>
                    <a:pt x="3169" y="224"/>
                    <a:pt x="3168" y="223"/>
                    <a:pt x="3167" y="222"/>
                  </a:cubicBezTo>
                  <a:cubicBezTo>
                    <a:pt x="3166" y="216"/>
                    <a:pt x="3175" y="219"/>
                    <a:pt x="3175" y="214"/>
                  </a:cubicBezTo>
                  <a:cubicBezTo>
                    <a:pt x="3173" y="210"/>
                    <a:pt x="3169" y="209"/>
                    <a:pt x="3164" y="209"/>
                  </a:cubicBezTo>
                  <a:cubicBezTo>
                    <a:pt x="3160" y="209"/>
                    <a:pt x="3155" y="210"/>
                    <a:pt x="3152" y="213"/>
                  </a:cubicBezTo>
                  <a:cubicBezTo>
                    <a:pt x="3141" y="210"/>
                    <a:pt x="3137" y="202"/>
                    <a:pt x="3134" y="193"/>
                  </a:cubicBezTo>
                  <a:cubicBezTo>
                    <a:pt x="3108" y="193"/>
                    <a:pt x="3108" y="193"/>
                    <a:pt x="3108" y="193"/>
                  </a:cubicBezTo>
                  <a:cubicBezTo>
                    <a:pt x="3104" y="195"/>
                    <a:pt x="3105" y="201"/>
                    <a:pt x="3102" y="203"/>
                  </a:cubicBezTo>
                  <a:cubicBezTo>
                    <a:pt x="3094" y="203"/>
                    <a:pt x="3091" y="198"/>
                    <a:pt x="3084" y="197"/>
                  </a:cubicBezTo>
                  <a:cubicBezTo>
                    <a:pt x="3082" y="199"/>
                    <a:pt x="3084" y="204"/>
                    <a:pt x="3079" y="204"/>
                  </a:cubicBezTo>
                  <a:cubicBezTo>
                    <a:pt x="3079" y="204"/>
                    <a:pt x="3079" y="204"/>
                    <a:pt x="3079" y="204"/>
                  </a:cubicBezTo>
                  <a:cubicBezTo>
                    <a:pt x="3073" y="199"/>
                    <a:pt x="3083" y="194"/>
                    <a:pt x="3084" y="188"/>
                  </a:cubicBezTo>
                  <a:cubicBezTo>
                    <a:pt x="3088" y="189"/>
                    <a:pt x="3090" y="192"/>
                    <a:pt x="3095" y="192"/>
                  </a:cubicBezTo>
                  <a:cubicBezTo>
                    <a:pt x="3103" y="185"/>
                    <a:pt x="3119" y="189"/>
                    <a:pt x="3127" y="185"/>
                  </a:cubicBezTo>
                  <a:cubicBezTo>
                    <a:pt x="3122" y="179"/>
                    <a:pt x="3108" y="176"/>
                    <a:pt x="3096" y="176"/>
                  </a:cubicBezTo>
                  <a:moveTo>
                    <a:pt x="2892" y="174"/>
                  </a:moveTo>
                  <a:cubicBezTo>
                    <a:pt x="2886" y="174"/>
                    <a:pt x="2879" y="178"/>
                    <a:pt x="2879" y="184"/>
                  </a:cubicBezTo>
                  <a:cubicBezTo>
                    <a:pt x="2880" y="189"/>
                    <a:pt x="2886" y="188"/>
                    <a:pt x="2888" y="193"/>
                  </a:cubicBezTo>
                  <a:cubicBezTo>
                    <a:pt x="2887" y="194"/>
                    <a:pt x="2886" y="195"/>
                    <a:pt x="2885" y="196"/>
                  </a:cubicBezTo>
                  <a:cubicBezTo>
                    <a:pt x="2884" y="196"/>
                    <a:pt x="2884" y="196"/>
                    <a:pt x="2884" y="196"/>
                  </a:cubicBezTo>
                  <a:cubicBezTo>
                    <a:pt x="2878" y="196"/>
                    <a:pt x="2878" y="191"/>
                    <a:pt x="2872" y="190"/>
                  </a:cubicBezTo>
                  <a:cubicBezTo>
                    <a:pt x="2869" y="192"/>
                    <a:pt x="2864" y="194"/>
                    <a:pt x="2864" y="199"/>
                  </a:cubicBezTo>
                  <a:cubicBezTo>
                    <a:pt x="2867" y="204"/>
                    <a:pt x="2876" y="204"/>
                    <a:pt x="2885" y="205"/>
                  </a:cubicBezTo>
                  <a:cubicBezTo>
                    <a:pt x="2891" y="210"/>
                    <a:pt x="2892" y="218"/>
                    <a:pt x="2900" y="218"/>
                  </a:cubicBezTo>
                  <a:cubicBezTo>
                    <a:pt x="2900" y="218"/>
                    <a:pt x="2901" y="218"/>
                    <a:pt x="2901" y="218"/>
                  </a:cubicBezTo>
                  <a:cubicBezTo>
                    <a:pt x="2904" y="218"/>
                    <a:pt x="2906" y="217"/>
                    <a:pt x="2909" y="215"/>
                  </a:cubicBezTo>
                  <a:cubicBezTo>
                    <a:pt x="2911" y="214"/>
                    <a:pt x="2914" y="212"/>
                    <a:pt x="2917" y="212"/>
                  </a:cubicBezTo>
                  <a:cubicBezTo>
                    <a:pt x="2918" y="212"/>
                    <a:pt x="2919" y="212"/>
                    <a:pt x="2920" y="213"/>
                  </a:cubicBezTo>
                  <a:cubicBezTo>
                    <a:pt x="2923" y="209"/>
                    <a:pt x="2926" y="206"/>
                    <a:pt x="2926" y="200"/>
                  </a:cubicBezTo>
                  <a:cubicBezTo>
                    <a:pt x="2923" y="194"/>
                    <a:pt x="2913" y="194"/>
                    <a:pt x="2911" y="188"/>
                  </a:cubicBezTo>
                  <a:cubicBezTo>
                    <a:pt x="2913" y="185"/>
                    <a:pt x="2919" y="185"/>
                    <a:pt x="2918" y="179"/>
                  </a:cubicBezTo>
                  <a:cubicBezTo>
                    <a:pt x="2917" y="178"/>
                    <a:pt x="2915" y="177"/>
                    <a:pt x="2912" y="177"/>
                  </a:cubicBezTo>
                  <a:cubicBezTo>
                    <a:pt x="2909" y="177"/>
                    <a:pt x="2905" y="178"/>
                    <a:pt x="2902" y="178"/>
                  </a:cubicBezTo>
                  <a:cubicBezTo>
                    <a:pt x="2900" y="175"/>
                    <a:pt x="2896" y="174"/>
                    <a:pt x="2892" y="174"/>
                  </a:cubicBezTo>
                  <a:moveTo>
                    <a:pt x="2833" y="173"/>
                  </a:moveTo>
                  <a:cubicBezTo>
                    <a:pt x="2828" y="173"/>
                    <a:pt x="2823" y="176"/>
                    <a:pt x="2824" y="181"/>
                  </a:cubicBezTo>
                  <a:cubicBezTo>
                    <a:pt x="2824" y="185"/>
                    <a:pt x="2832" y="186"/>
                    <a:pt x="2831" y="189"/>
                  </a:cubicBezTo>
                  <a:cubicBezTo>
                    <a:pt x="2828" y="188"/>
                    <a:pt x="2822" y="187"/>
                    <a:pt x="2816" y="187"/>
                  </a:cubicBezTo>
                  <a:cubicBezTo>
                    <a:pt x="2813" y="187"/>
                    <a:pt x="2810" y="187"/>
                    <a:pt x="2808" y="188"/>
                  </a:cubicBezTo>
                  <a:cubicBezTo>
                    <a:pt x="2808" y="196"/>
                    <a:pt x="2818" y="211"/>
                    <a:pt x="2809" y="214"/>
                  </a:cubicBezTo>
                  <a:cubicBezTo>
                    <a:pt x="2803" y="205"/>
                    <a:pt x="2801" y="192"/>
                    <a:pt x="2787" y="188"/>
                  </a:cubicBezTo>
                  <a:cubicBezTo>
                    <a:pt x="2785" y="194"/>
                    <a:pt x="2782" y="204"/>
                    <a:pt x="2775" y="204"/>
                  </a:cubicBezTo>
                  <a:cubicBezTo>
                    <a:pt x="2774" y="204"/>
                    <a:pt x="2772" y="203"/>
                    <a:pt x="2771" y="202"/>
                  </a:cubicBezTo>
                  <a:cubicBezTo>
                    <a:pt x="2770" y="197"/>
                    <a:pt x="2778" y="198"/>
                    <a:pt x="2776" y="192"/>
                  </a:cubicBezTo>
                  <a:cubicBezTo>
                    <a:pt x="2774" y="191"/>
                    <a:pt x="2772" y="191"/>
                    <a:pt x="2770" y="191"/>
                  </a:cubicBezTo>
                  <a:cubicBezTo>
                    <a:pt x="2765" y="191"/>
                    <a:pt x="2758" y="194"/>
                    <a:pt x="2753" y="194"/>
                  </a:cubicBezTo>
                  <a:cubicBezTo>
                    <a:pt x="2751" y="192"/>
                    <a:pt x="2752" y="188"/>
                    <a:pt x="2750" y="187"/>
                  </a:cubicBezTo>
                  <a:cubicBezTo>
                    <a:pt x="2749" y="187"/>
                    <a:pt x="2749" y="187"/>
                    <a:pt x="2749" y="187"/>
                  </a:cubicBezTo>
                  <a:cubicBezTo>
                    <a:pt x="2729" y="187"/>
                    <a:pt x="2707" y="193"/>
                    <a:pt x="2705" y="211"/>
                  </a:cubicBezTo>
                  <a:cubicBezTo>
                    <a:pt x="2711" y="213"/>
                    <a:pt x="2712" y="218"/>
                    <a:pt x="2720" y="218"/>
                  </a:cubicBezTo>
                  <a:cubicBezTo>
                    <a:pt x="2722" y="218"/>
                    <a:pt x="2725" y="214"/>
                    <a:pt x="2728" y="214"/>
                  </a:cubicBezTo>
                  <a:cubicBezTo>
                    <a:pt x="2729" y="214"/>
                    <a:pt x="2730" y="215"/>
                    <a:pt x="2731" y="215"/>
                  </a:cubicBezTo>
                  <a:cubicBezTo>
                    <a:pt x="2730" y="224"/>
                    <a:pt x="2714" y="220"/>
                    <a:pt x="2709" y="225"/>
                  </a:cubicBezTo>
                  <a:cubicBezTo>
                    <a:pt x="2712" y="230"/>
                    <a:pt x="2718" y="231"/>
                    <a:pt x="2725" y="231"/>
                  </a:cubicBezTo>
                  <a:cubicBezTo>
                    <a:pt x="2730" y="231"/>
                    <a:pt x="2736" y="231"/>
                    <a:pt x="2741" y="230"/>
                  </a:cubicBezTo>
                  <a:cubicBezTo>
                    <a:pt x="2747" y="229"/>
                    <a:pt x="2752" y="229"/>
                    <a:pt x="2757" y="229"/>
                  </a:cubicBezTo>
                  <a:cubicBezTo>
                    <a:pt x="2764" y="229"/>
                    <a:pt x="2770" y="230"/>
                    <a:pt x="2773" y="234"/>
                  </a:cubicBezTo>
                  <a:cubicBezTo>
                    <a:pt x="2769" y="236"/>
                    <a:pt x="2765" y="237"/>
                    <a:pt x="2760" y="237"/>
                  </a:cubicBezTo>
                  <a:cubicBezTo>
                    <a:pt x="2755" y="237"/>
                    <a:pt x="2751" y="236"/>
                    <a:pt x="2747" y="236"/>
                  </a:cubicBezTo>
                  <a:cubicBezTo>
                    <a:pt x="2742" y="235"/>
                    <a:pt x="2738" y="235"/>
                    <a:pt x="2734" y="235"/>
                  </a:cubicBezTo>
                  <a:cubicBezTo>
                    <a:pt x="2727" y="235"/>
                    <a:pt x="2720" y="236"/>
                    <a:pt x="2717" y="242"/>
                  </a:cubicBezTo>
                  <a:cubicBezTo>
                    <a:pt x="2724" y="248"/>
                    <a:pt x="2734" y="251"/>
                    <a:pt x="2745" y="251"/>
                  </a:cubicBezTo>
                  <a:cubicBezTo>
                    <a:pt x="2749" y="251"/>
                    <a:pt x="2753" y="250"/>
                    <a:pt x="2757" y="250"/>
                  </a:cubicBezTo>
                  <a:cubicBezTo>
                    <a:pt x="2759" y="254"/>
                    <a:pt x="2759" y="260"/>
                    <a:pt x="2764" y="262"/>
                  </a:cubicBezTo>
                  <a:cubicBezTo>
                    <a:pt x="2775" y="261"/>
                    <a:pt x="2782" y="257"/>
                    <a:pt x="2794" y="257"/>
                  </a:cubicBezTo>
                  <a:cubicBezTo>
                    <a:pt x="2795" y="257"/>
                    <a:pt x="2797" y="257"/>
                    <a:pt x="2798" y="257"/>
                  </a:cubicBezTo>
                  <a:cubicBezTo>
                    <a:pt x="2808" y="253"/>
                    <a:pt x="2821" y="244"/>
                    <a:pt x="2832" y="244"/>
                  </a:cubicBezTo>
                  <a:cubicBezTo>
                    <a:pt x="2835" y="244"/>
                    <a:pt x="2839" y="245"/>
                    <a:pt x="2841" y="247"/>
                  </a:cubicBezTo>
                  <a:cubicBezTo>
                    <a:pt x="2841" y="249"/>
                    <a:pt x="2835" y="247"/>
                    <a:pt x="2836" y="251"/>
                  </a:cubicBezTo>
                  <a:cubicBezTo>
                    <a:pt x="2838" y="254"/>
                    <a:pt x="2842" y="255"/>
                    <a:pt x="2846" y="255"/>
                  </a:cubicBezTo>
                  <a:cubicBezTo>
                    <a:pt x="2849" y="255"/>
                    <a:pt x="2852" y="254"/>
                    <a:pt x="2856" y="253"/>
                  </a:cubicBezTo>
                  <a:cubicBezTo>
                    <a:pt x="2860" y="253"/>
                    <a:pt x="2863" y="252"/>
                    <a:pt x="2867" y="252"/>
                  </a:cubicBezTo>
                  <a:cubicBezTo>
                    <a:pt x="2868" y="252"/>
                    <a:pt x="2869" y="252"/>
                    <a:pt x="2870" y="252"/>
                  </a:cubicBezTo>
                  <a:cubicBezTo>
                    <a:pt x="2872" y="247"/>
                    <a:pt x="2863" y="249"/>
                    <a:pt x="2864" y="244"/>
                  </a:cubicBezTo>
                  <a:cubicBezTo>
                    <a:pt x="2865" y="241"/>
                    <a:pt x="2869" y="240"/>
                    <a:pt x="2873" y="240"/>
                  </a:cubicBezTo>
                  <a:cubicBezTo>
                    <a:pt x="2876" y="240"/>
                    <a:pt x="2878" y="241"/>
                    <a:pt x="2880" y="241"/>
                  </a:cubicBezTo>
                  <a:cubicBezTo>
                    <a:pt x="2883" y="239"/>
                    <a:pt x="2885" y="237"/>
                    <a:pt x="2882" y="233"/>
                  </a:cubicBezTo>
                  <a:cubicBezTo>
                    <a:pt x="2870" y="231"/>
                    <a:pt x="2860" y="226"/>
                    <a:pt x="2850" y="222"/>
                  </a:cubicBezTo>
                  <a:cubicBezTo>
                    <a:pt x="2843" y="214"/>
                    <a:pt x="2843" y="201"/>
                    <a:pt x="2837" y="192"/>
                  </a:cubicBezTo>
                  <a:cubicBezTo>
                    <a:pt x="2840" y="188"/>
                    <a:pt x="2847" y="188"/>
                    <a:pt x="2848" y="183"/>
                  </a:cubicBezTo>
                  <a:cubicBezTo>
                    <a:pt x="2847" y="177"/>
                    <a:pt x="2840" y="173"/>
                    <a:pt x="2833" y="173"/>
                  </a:cubicBezTo>
                  <a:moveTo>
                    <a:pt x="2665" y="164"/>
                  </a:moveTo>
                  <a:cubicBezTo>
                    <a:pt x="2658" y="164"/>
                    <a:pt x="2651" y="166"/>
                    <a:pt x="2645" y="171"/>
                  </a:cubicBezTo>
                  <a:cubicBezTo>
                    <a:pt x="2656" y="187"/>
                    <a:pt x="2635" y="198"/>
                    <a:pt x="2632" y="214"/>
                  </a:cubicBezTo>
                  <a:cubicBezTo>
                    <a:pt x="2636" y="217"/>
                    <a:pt x="2642" y="217"/>
                    <a:pt x="2648" y="217"/>
                  </a:cubicBezTo>
                  <a:cubicBezTo>
                    <a:pt x="2649" y="217"/>
                    <a:pt x="2651" y="217"/>
                    <a:pt x="2652" y="217"/>
                  </a:cubicBezTo>
                  <a:cubicBezTo>
                    <a:pt x="2655" y="221"/>
                    <a:pt x="2659" y="222"/>
                    <a:pt x="2662" y="222"/>
                  </a:cubicBezTo>
                  <a:cubicBezTo>
                    <a:pt x="2669" y="222"/>
                    <a:pt x="2677" y="216"/>
                    <a:pt x="2683" y="213"/>
                  </a:cubicBezTo>
                  <a:cubicBezTo>
                    <a:pt x="2696" y="197"/>
                    <a:pt x="2717" y="189"/>
                    <a:pt x="2734" y="177"/>
                  </a:cubicBezTo>
                  <a:cubicBezTo>
                    <a:pt x="2728" y="172"/>
                    <a:pt x="2718" y="171"/>
                    <a:pt x="2710" y="167"/>
                  </a:cubicBezTo>
                  <a:cubicBezTo>
                    <a:pt x="2705" y="169"/>
                    <a:pt x="2703" y="172"/>
                    <a:pt x="2697" y="173"/>
                  </a:cubicBezTo>
                  <a:cubicBezTo>
                    <a:pt x="2689" y="168"/>
                    <a:pt x="2677" y="164"/>
                    <a:pt x="2665" y="164"/>
                  </a:cubicBezTo>
                  <a:moveTo>
                    <a:pt x="1117" y="163"/>
                  </a:moveTo>
                  <a:cubicBezTo>
                    <a:pt x="1114" y="163"/>
                    <a:pt x="1113" y="165"/>
                    <a:pt x="1114" y="168"/>
                  </a:cubicBezTo>
                  <a:cubicBezTo>
                    <a:pt x="1115" y="170"/>
                    <a:pt x="1116" y="172"/>
                    <a:pt x="1119" y="172"/>
                  </a:cubicBezTo>
                  <a:cubicBezTo>
                    <a:pt x="1121" y="172"/>
                    <a:pt x="1123" y="171"/>
                    <a:pt x="1126" y="166"/>
                  </a:cubicBezTo>
                  <a:cubicBezTo>
                    <a:pt x="1122" y="164"/>
                    <a:pt x="1119" y="163"/>
                    <a:pt x="1117" y="163"/>
                  </a:cubicBezTo>
                  <a:moveTo>
                    <a:pt x="1237" y="150"/>
                  </a:moveTo>
                  <a:cubicBezTo>
                    <a:pt x="1235" y="150"/>
                    <a:pt x="1233" y="150"/>
                    <a:pt x="1231" y="150"/>
                  </a:cubicBezTo>
                  <a:cubicBezTo>
                    <a:pt x="1228" y="154"/>
                    <a:pt x="1233" y="159"/>
                    <a:pt x="1229" y="161"/>
                  </a:cubicBezTo>
                  <a:cubicBezTo>
                    <a:pt x="1224" y="158"/>
                    <a:pt x="1219" y="158"/>
                    <a:pt x="1214" y="158"/>
                  </a:cubicBezTo>
                  <a:cubicBezTo>
                    <a:pt x="1207" y="158"/>
                    <a:pt x="1200" y="159"/>
                    <a:pt x="1193" y="161"/>
                  </a:cubicBezTo>
                  <a:cubicBezTo>
                    <a:pt x="1186" y="162"/>
                    <a:pt x="1180" y="164"/>
                    <a:pt x="1174" y="164"/>
                  </a:cubicBezTo>
                  <a:cubicBezTo>
                    <a:pt x="1172" y="164"/>
                    <a:pt x="1171" y="164"/>
                    <a:pt x="1169" y="163"/>
                  </a:cubicBezTo>
                  <a:cubicBezTo>
                    <a:pt x="1165" y="167"/>
                    <a:pt x="1170" y="176"/>
                    <a:pt x="1166" y="181"/>
                  </a:cubicBezTo>
                  <a:cubicBezTo>
                    <a:pt x="1168" y="186"/>
                    <a:pt x="1174" y="188"/>
                    <a:pt x="1175" y="193"/>
                  </a:cubicBezTo>
                  <a:cubicBezTo>
                    <a:pt x="1173" y="197"/>
                    <a:pt x="1170" y="201"/>
                    <a:pt x="1163" y="201"/>
                  </a:cubicBezTo>
                  <a:cubicBezTo>
                    <a:pt x="1163" y="201"/>
                    <a:pt x="1162" y="201"/>
                    <a:pt x="1162" y="201"/>
                  </a:cubicBezTo>
                  <a:cubicBezTo>
                    <a:pt x="1158" y="198"/>
                    <a:pt x="1165" y="195"/>
                    <a:pt x="1162" y="192"/>
                  </a:cubicBezTo>
                  <a:cubicBezTo>
                    <a:pt x="1160" y="192"/>
                    <a:pt x="1158" y="192"/>
                    <a:pt x="1156" y="192"/>
                  </a:cubicBezTo>
                  <a:cubicBezTo>
                    <a:pt x="1153" y="192"/>
                    <a:pt x="1149" y="192"/>
                    <a:pt x="1145" y="192"/>
                  </a:cubicBezTo>
                  <a:cubicBezTo>
                    <a:pt x="1141" y="192"/>
                    <a:pt x="1137" y="192"/>
                    <a:pt x="1133" y="192"/>
                  </a:cubicBezTo>
                  <a:cubicBezTo>
                    <a:pt x="1115" y="192"/>
                    <a:pt x="1099" y="194"/>
                    <a:pt x="1105" y="211"/>
                  </a:cubicBezTo>
                  <a:cubicBezTo>
                    <a:pt x="1111" y="215"/>
                    <a:pt x="1134" y="220"/>
                    <a:pt x="1136" y="231"/>
                  </a:cubicBezTo>
                  <a:cubicBezTo>
                    <a:pt x="1137" y="238"/>
                    <a:pt x="1131" y="242"/>
                    <a:pt x="1126" y="242"/>
                  </a:cubicBezTo>
                  <a:cubicBezTo>
                    <a:pt x="1122" y="242"/>
                    <a:pt x="1118" y="240"/>
                    <a:pt x="1117" y="237"/>
                  </a:cubicBezTo>
                  <a:cubicBezTo>
                    <a:pt x="1118" y="232"/>
                    <a:pt x="1124" y="233"/>
                    <a:pt x="1125" y="227"/>
                  </a:cubicBezTo>
                  <a:cubicBezTo>
                    <a:pt x="1106" y="225"/>
                    <a:pt x="1100" y="214"/>
                    <a:pt x="1080" y="213"/>
                  </a:cubicBezTo>
                  <a:cubicBezTo>
                    <a:pt x="1074" y="215"/>
                    <a:pt x="1078" y="220"/>
                    <a:pt x="1074" y="222"/>
                  </a:cubicBezTo>
                  <a:cubicBezTo>
                    <a:pt x="1073" y="222"/>
                    <a:pt x="1073" y="222"/>
                    <a:pt x="1073" y="222"/>
                  </a:cubicBezTo>
                  <a:cubicBezTo>
                    <a:pt x="1071" y="222"/>
                    <a:pt x="1069" y="221"/>
                    <a:pt x="1067" y="220"/>
                  </a:cubicBezTo>
                  <a:cubicBezTo>
                    <a:pt x="1066" y="219"/>
                    <a:pt x="1064" y="218"/>
                    <a:pt x="1062" y="218"/>
                  </a:cubicBezTo>
                  <a:cubicBezTo>
                    <a:pt x="1061" y="218"/>
                    <a:pt x="1060" y="218"/>
                    <a:pt x="1059" y="219"/>
                  </a:cubicBezTo>
                  <a:cubicBezTo>
                    <a:pt x="1054" y="233"/>
                    <a:pt x="1082" y="226"/>
                    <a:pt x="1085" y="237"/>
                  </a:cubicBezTo>
                  <a:cubicBezTo>
                    <a:pt x="1082" y="237"/>
                    <a:pt x="1079" y="238"/>
                    <a:pt x="1076" y="238"/>
                  </a:cubicBezTo>
                  <a:cubicBezTo>
                    <a:pt x="1067" y="238"/>
                    <a:pt x="1058" y="235"/>
                    <a:pt x="1054" y="229"/>
                  </a:cubicBezTo>
                  <a:cubicBezTo>
                    <a:pt x="1051" y="226"/>
                    <a:pt x="1052" y="221"/>
                    <a:pt x="1047" y="218"/>
                  </a:cubicBezTo>
                  <a:cubicBezTo>
                    <a:pt x="1037" y="220"/>
                    <a:pt x="1032" y="224"/>
                    <a:pt x="1027" y="230"/>
                  </a:cubicBezTo>
                  <a:cubicBezTo>
                    <a:pt x="1035" y="238"/>
                    <a:pt x="1037" y="252"/>
                    <a:pt x="1031" y="264"/>
                  </a:cubicBezTo>
                  <a:cubicBezTo>
                    <a:pt x="1034" y="264"/>
                    <a:pt x="1037" y="265"/>
                    <a:pt x="1041" y="265"/>
                  </a:cubicBezTo>
                  <a:cubicBezTo>
                    <a:pt x="1044" y="265"/>
                    <a:pt x="1047" y="264"/>
                    <a:pt x="1049" y="264"/>
                  </a:cubicBezTo>
                  <a:cubicBezTo>
                    <a:pt x="1052" y="264"/>
                    <a:pt x="1055" y="264"/>
                    <a:pt x="1058" y="264"/>
                  </a:cubicBezTo>
                  <a:cubicBezTo>
                    <a:pt x="1067" y="264"/>
                    <a:pt x="1075" y="266"/>
                    <a:pt x="1078" y="275"/>
                  </a:cubicBezTo>
                  <a:cubicBezTo>
                    <a:pt x="1080" y="281"/>
                    <a:pt x="1076" y="285"/>
                    <a:pt x="1080" y="292"/>
                  </a:cubicBezTo>
                  <a:cubicBezTo>
                    <a:pt x="1078" y="293"/>
                    <a:pt x="1076" y="293"/>
                    <a:pt x="1075" y="293"/>
                  </a:cubicBezTo>
                  <a:cubicBezTo>
                    <a:pt x="1066" y="293"/>
                    <a:pt x="1067" y="281"/>
                    <a:pt x="1066" y="274"/>
                  </a:cubicBezTo>
                  <a:cubicBezTo>
                    <a:pt x="1063" y="272"/>
                    <a:pt x="1058" y="271"/>
                    <a:pt x="1052" y="271"/>
                  </a:cubicBezTo>
                  <a:cubicBezTo>
                    <a:pt x="1048" y="271"/>
                    <a:pt x="1044" y="271"/>
                    <a:pt x="1041" y="272"/>
                  </a:cubicBezTo>
                  <a:cubicBezTo>
                    <a:pt x="1040" y="278"/>
                    <a:pt x="1047" y="278"/>
                    <a:pt x="1047" y="283"/>
                  </a:cubicBezTo>
                  <a:cubicBezTo>
                    <a:pt x="1045" y="287"/>
                    <a:pt x="1038" y="286"/>
                    <a:pt x="1035" y="290"/>
                  </a:cubicBezTo>
                  <a:cubicBezTo>
                    <a:pt x="1036" y="302"/>
                    <a:pt x="1018" y="308"/>
                    <a:pt x="1001" y="308"/>
                  </a:cubicBezTo>
                  <a:cubicBezTo>
                    <a:pt x="989" y="308"/>
                    <a:pt x="978" y="305"/>
                    <a:pt x="974" y="300"/>
                  </a:cubicBezTo>
                  <a:cubicBezTo>
                    <a:pt x="976" y="297"/>
                    <a:pt x="980" y="296"/>
                    <a:pt x="984" y="296"/>
                  </a:cubicBezTo>
                  <a:cubicBezTo>
                    <a:pt x="991" y="296"/>
                    <a:pt x="998" y="299"/>
                    <a:pt x="1003" y="301"/>
                  </a:cubicBezTo>
                  <a:cubicBezTo>
                    <a:pt x="1016" y="296"/>
                    <a:pt x="1025" y="288"/>
                    <a:pt x="1028" y="275"/>
                  </a:cubicBezTo>
                  <a:cubicBezTo>
                    <a:pt x="1016" y="268"/>
                    <a:pt x="1026" y="250"/>
                    <a:pt x="1024" y="239"/>
                  </a:cubicBezTo>
                  <a:cubicBezTo>
                    <a:pt x="1023" y="234"/>
                    <a:pt x="1016" y="233"/>
                    <a:pt x="1017" y="228"/>
                  </a:cubicBezTo>
                  <a:cubicBezTo>
                    <a:pt x="1027" y="222"/>
                    <a:pt x="1026" y="208"/>
                    <a:pt x="1013" y="205"/>
                  </a:cubicBezTo>
                  <a:cubicBezTo>
                    <a:pt x="1011" y="201"/>
                    <a:pt x="1012" y="197"/>
                    <a:pt x="1008" y="195"/>
                  </a:cubicBezTo>
                  <a:cubicBezTo>
                    <a:pt x="1007" y="195"/>
                    <a:pt x="1005" y="195"/>
                    <a:pt x="1004" y="195"/>
                  </a:cubicBezTo>
                  <a:cubicBezTo>
                    <a:pt x="1000" y="195"/>
                    <a:pt x="997" y="195"/>
                    <a:pt x="997" y="199"/>
                  </a:cubicBezTo>
                  <a:cubicBezTo>
                    <a:pt x="998" y="204"/>
                    <a:pt x="1008" y="201"/>
                    <a:pt x="1008" y="206"/>
                  </a:cubicBezTo>
                  <a:cubicBezTo>
                    <a:pt x="1007" y="207"/>
                    <a:pt x="1005" y="207"/>
                    <a:pt x="1004" y="207"/>
                  </a:cubicBezTo>
                  <a:cubicBezTo>
                    <a:pt x="1002" y="207"/>
                    <a:pt x="1000" y="207"/>
                    <a:pt x="998" y="206"/>
                  </a:cubicBezTo>
                  <a:cubicBezTo>
                    <a:pt x="996" y="206"/>
                    <a:pt x="994" y="205"/>
                    <a:pt x="992" y="205"/>
                  </a:cubicBezTo>
                  <a:cubicBezTo>
                    <a:pt x="991" y="205"/>
                    <a:pt x="989" y="206"/>
                    <a:pt x="988" y="206"/>
                  </a:cubicBezTo>
                  <a:cubicBezTo>
                    <a:pt x="986" y="220"/>
                    <a:pt x="979" y="230"/>
                    <a:pt x="964" y="233"/>
                  </a:cubicBezTo>
                  <a:cubicBezTo>
                    <a:pt x="962" y="240"/>
                    <a:pt x="970" y="245"/>
                    <a:pt x="965" y="253"/>
                  </a:cubicBezTo>
                  <a:cubicBezTo>
                    <a:pt x="972" y="259"/>
                    <a:pt x="980" y="264"/>
                    <a:pt x="987" y="270"/>
                  </a:cubicBezTo>
                  <a:cubicBezTo>
                    <a:pt x="985" y="274"/>
                    <a:pt x="983" y="277"/>
                    <a:pt x="978" y="278"/>
                  </a:cubicBezTo>
                  <a:cubicBezTo>
                    <a:pt x="958" y="270"/>
                    <a:pt x="940" y="257"/>
                    <a:pt x="912" y="257"/>
                  </a:cubicBezTo>
                  <a:cubicBezTo>
                    <a:pt x="908" y="257"/>
                    <a:pt x="905" y="257"/>
                    <a:pt x="902" y="257"/>
                  </a:cubicBezTo>
                  <a:cubicBezTo>
                    <a:pt x="898" y="256"/>
                    <a:pt x="897" y="251"/>
                    <a:pt x="894" y="249"/>
                  </a:cubicBezTo>
                  <a:cubicBezTo>
                    <a:pt x="890" y="249"/>
                    <a:pt x="886" y="246"/>
                    <a:pt x="883" y="246"/>
                  </a:cubicBezTo>
                  <a:cubicBezTo>
                    <a:pt x="881" y="246"/>
                    <a:pt x="880" y="247"/>
                    <a:pt x="879" y="248"/>
                  </a:cubicBezTo>
                  <a:cubicBezTo>
                    <a:pt x="877" y="260"/>
                    <a:pt x="900" y="258"/>
                    <a:pt x="903" y="270"/>
                  </a:cubicBezTo>
                  <a:cubicBezTo>
                    <a:pt x="899" y="272"/>
                    <a:pt x="893" y="276"/>
                    <a:pt x="887" y="276"/>
                  </a:cubicBezTo>
                  <a:cubicBezTo>
                    <a:pt x="887" y="276"/>
                    <a:pt x="886" y="276"/>
                    <a:pt x="885" y="276"/>
                  </a:cubicBezTo>
                  <a:cubicBezTo>
                    <a:pt x="882" y="273"/>
                    <a:pt x="887" y="269"/>
                    <a:pt x="884" y="266"/>
                  </a:cubicBezTo>
                  <a:cubicBezTo>
                    <a:pt x="875" y="268"/>
                    <a:pt x="870" y="274"/>
                    <a:pt x="861" y="274"/>
                  </a:cubicBezTo>
                  <a:cubicBezTo>
                    <a:pt x="858" y="274"/>
                    <a:pt x="856" y="274"/>
                    <a:pt x="852" y="273"/>
                  </a:cubicBezTo>
                  <a:cubicBezTo>
                    <a:pt x="846" y="276"/>
                    <a:pt x="838" y="284"/>
                    <a:pt x="829" y="284"/>
                  </a:cubicBezTo>
                  <a:cubicBezTo>
                    <a:pt x="827" y="284"/>
                    <a:pt x="825" y="284"/>
                    <a:pt x="823" y="283"/>
                  </a:cubicBezTo>
                  <a:cubicBezTo>
                    <a:pt x="827" y="279"/>
                    <a:pt x="837" y="275"/>
                    <a:pt x="834" y="268"/>
                  </a:cubicBezTo>
                  <a:cubicBezTo>
                    <a:pt x="834" y="268"/>
                    <a:pt x="833" y="268"/>
                    <a:pt x="833" y="268"/>
                  </a:cubicBezTo>
                  <a:cubicBezTo>
                    <a:pt x="826" y="268"/>
                    <a:pt x="822" y="274"/>
                    <a:pt x="817" y="275"/>
                  </a:cubicBezTo>
                  <a:cubicBezTo>
                    <a:pt x="815" y="275"/>
                    <a:pt x="814" y="275"/>
                    <a:pt x="812" y="275"/>
                  </a:cubicBezTo>
                  <a:cubicBezTo>
                    <a:pt x="811" y="275"/>
                    <a:pt x="810" y="275"/>
                    <a:pt x="809" y="275"/>
                  </a:cubicBezTo>
                  <a:cubicBezTo>
                    <a:pt x="808" y="275"/>
                    <a:pt x="806" y="275"/>
                    <a:pt x="805" y="275"/>
                  </a:cubicBezTo>
                  <a:cubicBezTo>
                    <a:pt x="803" y="275"/>
                    <a:pt x="801" y="275"/>
                    <a:pt x="799" y="276"/>
                  </a:cubicBezTo>
                  <a:cubicBezTo>
                    <a:pt x="796" y="277"/>
                    <a:pt x="791" y="281"/>
                    <a:pt x="787" y="283"/>
                  </a:cubicBezTo>
                  <a:cubicBezTo>
                    <a:pt x="784" y="284"/>
                    <a:pt x="780" y="285"/>
                    <a:pt x="778" y="286"/>
                  </a:cubicBezTo>
                  <a:cubicBezTo>
                    <a:pt x="770" y="290"/>
                    <a:pt x="767" y="298"/>
                    <a:pt x="761" y="299"/>
                  </a:cubicBezTo>
                  <a:cubicBezTo>
                    <a:pt x="760" y="299"/>
                    <a:pt x="760" y="299"/>
                    <a:pt x="759" y="299"/>
                  </a:cubicBezTo>
                  <a:cubicBezTo>
                    <a:pt x="753" y="299"/>
                    <a:pt x="746" y="295"/>
                    <a:pt x="743" y="291"/>
                  </a:cubicBezTo>
                  <a:cubicBezTo>
                    <a:pt x="745" y="285"/>
                    <a:pt x="758" y="288"/>
                    <a:pt x="761" y="282"/>
                  </a:cubicBezTo>
                  <a:cubicBezTo>
                    <a:pt x="755" y="276"/>
                    <a:pt x="745" y="270"/>
                    <a:pt x="734" y="270"/>
                  </a:cubicBezTo>
                  <a:cubicBezTo>
                    <a:pt x="732" y="270"/>
                    <a:pt x="730" y="271"/>
                    <a:pt x="728" y="271"/>
                  </a:cubicBezTo>
                  <a:cubicBezTo>
                    <a:pt x="733" y="277"/>
                    <a:pt x="731" y="284"/>
                    <a:pt x="732" y="292"/>
                  </a:cubicBezTo>
                  <a:cubicBezTo>
                    <a:pt x="733" y="298"/>
                    <a:pt x="742" y="307"/>
                    <a:pt x="732" y="309"/>
                  </a:cubicBezTo>
                  <a:cubicBezTo>
                    <a:pt x="726" y="308"/>
                    <a:pt x="724" y="303"/>
                    <a:pt x="716" y="303"/>
                  </a:cubicBezTo>
                  <a:cubicBezTo>
                    <a:pt x="715" y="303"/>
                    <a:pt x="713" y="303"/>
                    <a:pt x="711" y="303"/>
                  </a:cubicBezTo>
                  <a:cubicBezTo>
                    <a:pt x="707" y="310"/>
                    <a:pt x="696" y="312"/>
                    <a:pt x="691" y="319"/>
                  </a:cubicBezTo>
                  <a:cubicBezTo>
                    <a:pt x="693" y="323"/>
                    <a:pt x="698" y="325"/>
                    <a:pt x="695" y="329"/>
                  </a:cubicBezTo>
                  <a:cubicBezTo>
                    <a:pt x="693" y="330"/>
                    <a:pt x="691" y="330"/>
                    <a:pt x="690" y="330"/>
                  </a:cubicBezTo>
                  <a:cubicBezTo>
                    <a:pt x="684" y="330"/>
                    <a:pt x="678" y="328"/>
                    <a:pt x="673" y="325"/>
                  </a:cubicBezTo>
                  <a:cubicBezTo>
                    <a:pt x="668" y="323"/>
                    <a:pt x="663" y="321"/>
                    <a:pt x="658" y="321"/>
                  </a:cubicBezTo>
                  <a:cubicBezTo>
                    <a:pt x="658" y="321"/>
                    <a:pt x="658" y="321"/>
                    <a:pt x="658" y="321"/>
                  </a:cubicBezTo>
                  <a:cubicBezTo>
                    <a:pt x="655" y="325"/>
                    <a:pt x="661" y="329"/>
                    <a:pt x="663" y="332"/>
                  </a:cubicBezTo>
                  <a:cubicBezTo>
                    <a:pt x="665" y="334"/>
                    <a:pt x="673" y="332"/>
                    <a:pt x="674" y="335"/>
                  </a:cubicBezTo>
                  <a:cubicBezTo>
                    <a:pt x="672" y="340"/>
                    <a:pt x="669" y="342"/>
                    <a:pt x="666" y="342"/>
                  </a:cubicBezTo>
                  <a:cubicBezTo>
                    <a:pt x="660" y="342"/>
                    <a:pt x="654" y="337"/>
                    <a:pt x="649" y="335"/>
                  </a:cubicBezTo>
                  <a:cubicBezTo>
                    <a:pt x="646" y="333"/>
                    <a:pt x="643" y="334"/>
                    <a:pt x="640" y="333"/>
                  </a:cubicBezTo>
                  <a:cubicBezTo>
                    <a:pt x="631" y="328"/>
                    <a:pt x="639" y="322"/>
                    <a:pt x="642" y="315"/>
                  </a:cubicBezTo>
                  <a:cubicBezTo>
                    <a:pt x="635" y="307"/>
                    <a:pt x="615" y="305"/>
                    <a:pt x="616" y="293"/>
                  </a:cubicBezTo>
                  <a:cubicBezTo>
                    <a:pt x="626" y="294"/>
                    <a:pt x="636" y="303"/>
                    <a:pt x="650" y="306"/>
                  </a:cubicBezTo>
                  <a:cubicBezTo>
                    <a:pt x="660" y="308"/>
                    <a:pt x="669" y="309"/>
                    <a:pt x="678" y="309"/>
                  </a:cubicBezTo>
                  <a:cubicBezTo>
                    <a:pt x="689" y="309"/>
                    <a:pt x="699" y="307"/>
                    <a:pt x="705" y="299"/>
                  </a:cubicBezTo>
                  <a:cubicBezTo>
                    <a:pt x="710" y="290"/>
                    <a:pt x="696" y="279"/>
                    <a:pt x="684" y="279"/>
                  </a:cubicBezTo>
                  <a:cubicBezTo>
                    <a:pt x="683" y="279"/>
                    <a:pt x="683" y="279"/>
                    <a:pt x="683" y="279"/>
                  </a:cubicBezTo>
                  <a:cubicBezTo>
                    <a:pt x="667" y="270"/>
                    <a:pt x="646" y="265"/>
                    <a:pt x="621" y="264"/>
                  </a:cubicBezTo>
                  <a:cubicBezTo>
                    <a:pt x="620" y="260"/>
                    <a:pt x="621" y="255"/>
                    <a:pt x="619" y="253"/>
                  </a:cubicBezTo>
                  <a:cubicBezTo>
                    <a:pt x="609" y="255"/>
                    <a:pt x="602" y="259"/>
                    <a:pt x="592" y="261"/>
                  </a:cubicBezTo>
                  <a:cubicBezTo>
                    <a:pt x="591" y="259"/>
                    <a:pt x="588" y="259"/>
                    <a:pt x="588" y="256"/>
                  </a:cubicBezTo>
                  <a:cubicBezTo>
                    <a:pt x="592" y="252"/>
                    <a:pt x="599" y="248"/>
                    <a:pt x="594" y="241"/>
                  </a:cubicBezTo>
                  <a:cubicBezTo>
                    <a:pt x="592" y="241"/>
                    <a:pt x="591" y="240"/>
                    <a:pt x="590" y="240"/>
                  </a:cubicBezTo>
                  <a:cubicBezTo>
                    <a:pt x="586" y="240"/>
                    <a:pt x="583" y="243"/>
                    <a:pt x="578" y="243"/>
                  </a:cubicBezTo>
                  <a:cubicBezTo>
                    <a:pt x="577" y="240"/>
                    <a:pt x="578" y="235"/>
                    <a:pt x="573" y="235"/>
                  </a:cubicBezTo>
                  <a:cubicBezTo>
                    <a:pt x="572" y="235"/>
                    <a:pt x="572" y="235"/>
                    <a:pt x="572" y="235"/>
                  </a:cubicBezTo>
                  <a:cubicBezTo>
                    <a:pt x="565" y="237"/>
                    <a:pt x="569" y="243"/>
                    <a:pt x="562" y="245"/>
                  </a:cubicBezTo>
                  <a:cubicBezTo>
                    <a:pt x="561" y="245"/>
                    <a:pt x="560" y="245"/>
                    <a:pt x="560" y="245"/>
                  </a:cubicBezTo>
                  <a:cubicBezTo>
                    <a:pt x="554" y="245"/>
                    <a:pt x="549" y="241"/>
                    <a:pt x="544" y="239"/>
                  </a:cubicBezTo>
                  <a:cubicBezTo>
                    <a:pt x="537" y="245"/>
                    <a:pt x="527" y="250"/>
                    <a:pt x="516" y="250"/>
                  </a:cubicBezTo>
                  <a:cubicBezTo>
                    <a:pt x="513" y="250"/>
                    <a:pt x="510" y="250"/>
                    <a:pt x="506" y="249"/>
                  </a:cubicBezTo>
                  <a:cubicBezTo>
                    <a:pt x="504" y="252"/>
                    <a:pt x="509" y="254"/>
                    <a:pt x="506" y="257"/>
                  </a:cubicBezTo>
                  <a:cubicBezTo>
                    <a:pt x="503" y="260"/>
                    <a:pt x="499" y="260"/>
                    <a:pt x="495" y="260"/>
                  </a:cubicBezTo>
                  <a:cubicBezTo>
                    <a:pt x="491" y="260"/>
                    <a:pt x="487" y="260"/>
                    <a:pt x="482" y="259"/>
                  </a:cubicBezTo>
                  <a:cubicBezTo>
                    <a:pt x="473" y="263"/>
                    <a:pt x="470" y="271"/>
                    <a:pt x="457" y="272"/>
                  </a:cubicBezTo>
                  <a:cubicBezTo>
                    <a:pt x="452" y="271"/>
                    <a:pt x="452" y="265"/>
                    <a:pt x="450" y="263"/>
                  </a:cubicBezTo>
                  <a:cubicBezTo>
                    <a:pt x="443" y="265"/>
                    <a:pt x="437" y="268"/>
                    <a:pt x="434" y="275"/>
                  </a:cubicBezTo>
                  <a:cubicBezTo>
                    <a:pt x="440" y="278"/>
                    <a:pt x="446" y="276"/>
                    <a:pt x="452" y="277"/>
                  </a:cubicBezTo>
                  <a:cubicBezTo>
                    <a:pt x="447" y="280"/>
                    <a:pt x="441" y="283"/>
                    <a:pt x="440" y="290"/>
                  </a:cubicBezTo>
                  <a:cubicBezTo>
                    <a:pt x="434" y="293"/>
                    <a:pt x="428" y="296"/>
                    <a:pt x="423" y="300"/>
                  </a:cubicBezTo>
                  <a:cubicBezTo>
                    <a:pt x="425" y="313"/>
                    <a:pt x="412" y="321"/>
                    <a:pt x="400" y="326"/>
                  </a:cubicBezTo>
                  <a:cubicBezTo>
                    <a:pt x="397" y="328"/>
                    <a:pt x="403" y="330"/>
                    <a:pt x="400" y="332"/>
                  </a:cubicBezTo>
                  <a:cubicBezTo>
                    <a:pt x="395" y="334"/>
                    <a:pt x="388" y="335"/>
                    <a:pt x="387" y="341"/>
                  </a:cubicBezTo>
                  <a:cubicBezTo>
                    <a:pt x="388" y="343"/>
                    <a:pt x="389" y="343"/>
                    <a:pt x="391" y="343"/>
                  </a:cubicBezTo>
                  <a:cubicBezTo>
                    <a:pt x="391" y="343"/>
                    <a:pt x="392" y="343"/>
                    <a:pt x="392" y="343"/>
                  </a:cubicBezTo>
                  <a:cubicBezTo>
                    <a:pt x="393" y="343"/>
                    <a:pt x="393" y="343"/>
                    <a:pt x="394" y="343"/>
                  </a:cubicBezTo>
                  <a:cubicBezTo>
                    <a:pt x="396" y="343"/>
                    <a:pt x="398" y="343"/>
                    <a:pt x="398" y="346"/>
                  </a:cubicBezTo>
                  <a:cubicBezTo>
                    <a:pt x="397" y="348"/>
                    <a:pt x="395" y="349"/>
                    <a:pt x="393" y="349"/>
                  </a:cubicBezTo>
                  <a:cubicBezTo>
                    <a:pt x="390" y="349"/>
                    <a:pt x="387" y="347"/>
                    <a:pt x="383" y="347"/>
                  </a:cubicBezTo>
                  <a:cubicBezTo>
                    <a:pt x="379" y="348"/>
                    <a:pt x="381" y="354"/>
                    <a:pt x="376" y="354"/>
                  </a:cubicBezTo>
                  <a:cubicBezTo>
                    <a:pt x="373" y="353"/>
                    <a:pt x="370" y="353"/>
                    <a:pt x="368" y="353"/>
                  </a:cubicBezTo>
                  <a:cubicBezTo>
                    <a:pt x="363" y="353"/>
                    <a:pt x="360" y="355"/>
                    <a:pt x="356" y="357"/>
                  </a:cubicBezTo>
                  <a:cubicBezTo>
                    <a:pt x="352" y="359"/>
                    <a:pt x="347" y="361"/>
                    <a:pt x="342" y="361"/>
                  </a:cubicBezTo>
                  <a:cubicBezTo>
                    <a:pt x="342" y="361"/>
                    <a:pt x="342" y="361"/>
                    <a:pt x="341" y="361"/>
                  </a:cubicBezTo>
                  <a:cubicBezTo>
                    <a:pt x="343" y="367"/>
                    <a:pt x="340" y="375"/>
                    <a:pt x="344" y="380"/>
                  </a:cubicBezTo>
                  <a:cubicBezTo>
                    <a:pt x="341" y="382"/>
                    <a:pt x="336" y="381"/>
                    <a:pt x="337" y="386"/>
                  </a:cubicBezTo>
                  <a:cubicBezTo>
                    <a:pt x="338" y="387"/>
                    <a:pt x="339" y="387"/>
                    <a:pt x="341" y="387"/>
                  </a:cubicBezTo>
                  <a:cubicBezTo>
                    <a:pt x="342" y="387"/>
                    <a:pt x="343" y="387"/>
                    <a:pt x="344" y="387"/>
                  </a:cubicBezTo>
                  <a:cubicBezTo>
                    <a:pt x="345" y="387"/>
                    <a:pt x="346" y="387"/>
                    <a:pt x="347" y="387"/>
                  </a:cubicBezTo>
                  <a:cubicBezTo>
                    <a:pt x="349" y="387"/>
                    <a:pt x="350" y="387"/>
                    <a:pt x="351" y="389"/>
                  </a:cubicBezTo>
                  <a:cubicBezTo>
                    <a:pt x="349" y="392"/>
                    <a:pt x="344" y="393"/>
                    <a:pt x="341" y="397"/>
                  </a:cubicBezTo>
                  <a:cubicBezTo>
                    <a:pt x="344" y="408"/>
                    <a:pt x="350" y="415"/>
                    <a:pt x="365" y="416"/>
                  </a:cubicBezTo>
                  <a:cubicBezTo>
                    <a:pt x="376" y="412"/>
                    <a:pt x="381" y="403"/>
                    <a:pt x="396" y="402"/>
                  </a:cubicBezTo>
                  <a:cubicBezTo>
                    <a:pt x="403" y="411"/>
                    <a:pt x="418" y="421"/>
                    <a:pt x="408" y="437"/>
                  </a:cubicBezTo>
                  <a:cubicBezTo>
                    <a:pt x="411" y="443"/>
                    <a:pt x="417" y="447"/>
                    <a:pt x="423" y="447"/>
                  </a:cubicBezTo>
                  <a:cubicBezTo>
                    <a:pt x="428" y="447"/>
                    <a:pt x="434" y="444"/>
                    <a:pt x="438" y="440"/>
                  </a:cubicBezTo>
                  <a:cubicBezTo>
                    <a:pt x="439" y="440"/>
                    <a:pt x="440" y="440"/>
                    <a:pt x="441" y="440"/>
                  </a:cubicBezTo>
                  <a:cubicBezTo>
                    <a:pt x="452" y="440"/>
                    <a:pt x="469" y="432"/>
                    <a:pt x="459" y="423"/>
                  </a:cubicBezTo>
                  <a:cubicBezTo>
                    <a:pt x="455" y="424"/>
                    <a:pt x="457" y="431"/>
                    <a:pt x="452" y="431"/>
                  </a:cubicBezTo>
                  <a:cubicBezTo>
                    <a:pt x="452" y="431"/>
                    <a:pt x="452" y="430"/>
                    <a:pt x="451" y="430"/>
                  </a:cubicBezTo>
                  <a:cubicBezTo>
                    <a:pt x="441" y="408"/>
                    <a:pt x="478" y="409"/>
                    <a:pt x="477" y="388"/>
                  </a:cubicBezTo>
                  <a:cubicBezTo>
                    <a:pt x="474" y="383"/>
                    <a:pt x="465" y="384"/>
                    <a:pt x="462" y="379"/>
                  </a:cubicBezTo>
                  <a:cubicBezTo>
                    <a:pt x="465" y="368"/>
                    <a:pt x="463" y="361"/>
                    <a:pt x="468" y="355"/>
                  </a:cubicBezTo>
                  <a:cubicBezTo>
                    <a:pt x="477" y="344"/>
                    <a:pt x="505" y="345"/>
                    <a:pt x="509" y="330"/>
                  </a:cubicBezTo>
                  <a:cubicBezTo>
                    <a:pt x="508" y="327"/>
                    <a:pt x="506" y="325"/>
                    <a:pt x="504" y="322"/>
                  </a:cubicBezTo>
                  <a:cubicBezTo>
                    <a:pt x="509" y="310"/>
                    <a:pt x="526" y="315"/>
                    <a:pt x="541" y="312"/>
                  </a:cubicBezTo>
                  <a:cubicBezTo>
                    <a:pt x="564" y="325"/>
                    <a:pt x="521" y="335"/>
                    <a:pt x="516" y="346"/>
                  </a:cubicBezTo>
                  <a:cubicBezTo>
                    <a:pt x="506" y="348"/>
                    <a:pt x="504" y="358"/>
                    <a:pt x="501" y="366"/>
                  </a:cubicBezTo>
                  <a:cubicBezTo>
                    <a:pt x="506" y="370"/>
                    <a:pt x="504" y="376"/>
                    <a:pt x="501" y="381"/>
                  </a:cubicBezTo>
                  <a:cubicBezTo>
                    <a:pt x="509" y="387"/>
                    <a:pt x="519" y="390"/>
                    <a:pt x="529" y="390"/>
                  </a:cubicBezTo>
                  <a:cubicBezTo>
                    <a:pt x="538" y="390"/>
                    <a:pt x="548" y="388"/>
                    <a:pt x="558" y="386"/>
                  </a:cubicBezTo>
                  <a:cubicBezTo>
                    <a:pt x="565" y="385"/>
                    <a:pt x="570" y="382"/>
                    <a:pt x="575" y="382"/>
                  </a:cubicBezTo>
                  <a:cubicBezTo>
                    <a:pt x="579" y="382"/>
                    <a:pt x="582" y="384"/>
                    <a:pt x="585" y="389"/>
                  </a:cubicBezTo>
                  <a:cubicBezTo>
                    <a:pt x="582" y="394"/>
                    <a:pt x="572" y="398"/>
                    <a:pt x="563" y="398"/>
                  </a:cubicBezTo>
                  <a:cubicBezTo>
                    <a:pt x="558" y="398"/>
                    <a:pt x="554" y="397"/>
                    <a:pt x="551" y="394"/>
                  </a:cubicBezTo>
                  <a:cubicBezTo>
                    <a:pt x="545" y="398"/>
                    <a:pt x="533" y="397"/>
                    <a:pt x="529" y="403"/>
                  </a:cubicBezTo>
                  <a:cubicBezTo>
                    <a:pt x="534" y="411"/>
                    <a:pt x="538" y="422"/>
                    <a:pt x="527" y="429"/>
                  </a:cubicBezTo>
                  <a:cubicBezTo>
                    <a:pt x="520" y="426"/>
                    <a:pt x="522" y="419"/>
                    <a:pt x="515" y="417"/>
                  </a:cubicBezTo>
                  <a:cubicBezTo>
                    <a:pt x="515" y="417"/>
                    <a:pt x="514" y="417"/>
                    <a:pt x="513" y="417"/>
                  </a:cubicBezTo>
                  <a:cubicBezTo>
                    <a:pt x="501" y="417"/>
                    <a:pt x="499" y="437"/>
                    <a:pt x="501" y="449"/>
                  </a:cubicBezTo>
                  <a:cubicBezTo>
                    <a:pt x="496" y="453"/>
                    <a:pt x="488" y="456"/>
                    <a:pt x="481" y="458"/>
                  </a:cubicBezTo>
                  <a:cubicBezTo>
                    <a:pt x="476" y="453"/>
                    <a:pt x="472" y="451"/>
                    <a:pt x="468" y="451"/>
                  </a:cubicBezTo>
                  <a:cubicBezTo>
                    <a:pt x="460" y="451"/>
                    <a:pt x="452" y="458"/>
                    <a:pt x="438" y="458"/>
                  </a:cubicBezTo>
                  <a:cubicBezTo>
                    <a:pt x="436" y="464"/>
                    <a:pt x="433" y="466"/>
                    <a:pt x="430" y="466"/>
                  </a:cubicBezTo>
                  <a:cubicBezTo>
                    <a:pt x="425" y="466"/>
                    <a:pt x="420" y="461"/>
                    <a:pt x="418" y="456"/>
                  </a:cubicBezTo>
                  <a:cubicBezTo>
                    <a:pt x="418" y="456"/>
                    <a:pt x="417" y="456"/>
                    <a:pt x="417" y="456"/>
                  </a:cubicBezTo>
                  <a:cubicBezTo>
                    <a:pt x="412" y="456"/>
                    <a:pt x="406" y="462"/>
                    <a:pt x="399" y="463"/>
                  </a:cubicBezTo>
                  <a:cubicBezTo>
                    <a:pt x="395" y="459"/>
                    <a:pt x="390" y="456"/>
                    <a:pt x="387" y="451"/>
                  </a:cubicBezTo>
                  <a:cubicBezTo>
                    <a:pt x="398" y="444"/>
                    <a:pt x="392" y="427"/>
                    <a:pt x="393" y="418"/>
                  </a:cubicBezTo>
                  <a:cubicBezTo>
                    <a:pt x="392" y="418"/>
                    <a:pt x="390" y="418"/>
                    <a:pt x="389" y="418"/>
                  </a:cubicBezTo>
                  <a:cubicBezTo>
                    <a:pt x="381" y="418"/>
                    <a:pt x="377" y="424"/>
                    <a:pt x="372" y="428"/>
                  </a:cubicBezTo>
                  <a:cubicBezTo>
                    <a:pt x="372" y="440"/>
                    <a:pt x="379" y="457"/>
                    <a:pt x="369" y="467"/>
                  </a:cubicBezTo>
                  <a:cubicBezTo>
                    <a:pt x="367" y="466"/>
                    <a:pt x="365" y="466"/>
                    <a:pt x="363" y="466"/>
                  </a:cubicBezTo>
                  <a:cubicBezTo>
                    <a:pt x="359" y="466"/>
                    <a:pt x="355" y="467"/>
                    <a:pt x="351" y="468"/>
                  </a:cubicBezTo>
                  <a:cubicBezTo>
                    <a:pt x="346" y="469"/>
                    <a:pt x="342" y="470"/>
                    <a:pt x="337" y="470"/>
                  </a:cubicBezTo>
                  <a:cubicBezTo>
                    <a:pt x="337" y="470"/>
                    <a:pt x="337" y="470"/>
                    <a:pt x="337" y="470"/>
                  </a:cubicBezTo>
                  <a:cubicBezTo>
                    <a:pt x="333" y="474"/>
                    <a:pt x="331" y="479"/>
                    <a:pt x="329" y="485"/>
                  </a:cubicBezTo>
                  <a:cubicBezTo>
                    <a:pt x="322" y="489"/>
                    <a:pt x="316" y="494"/>
                    <a:pt x="309" y="498"/>
                  </a:cubicBezTo>
                  <a:cubicBezTo>
                    <a:pt x="1237" y="498"/>
                    <a:pt x="1237" y="498"/>
                    <a:pt x="1237" y="498"/>
                  </a:cubicBezTo>
                  <a:cubicBezTo>
                    <a:pt x="1237" y="150"/>
                    <a:pt x="1237" y="150"/>
                    <a:pt x="1237" y="150"/>
                  </a:cubicBezTo>
                  <a:moveTo>
                    <a:pt x="2942" y="147"/>
                  </a:moveTo>
                  <a:cubicBezTo>
                    <a:pt x="2936" y="147"/>
                    <a:pt x="2929" y="149"/>
                    <a:pt x="2926" y="153"/>
                  </a:cubicBezTo>
                  <a:cubicBezTo>
                    <a:pt x="2927" y="161"/>
                    <a:pt x="2939" y="161"/>
                    <a:pt x="2942" y="168"/>
                  </a:cubicBezTo>
                  <a:cubicBezTo>
                    <a:pt x="2936" y="181"/>
                    <a:pt x="2926" y="198"/>
                    <a:pt x="2942" y="208"/>
                  </a:cubicBezTo>
                  <a:cubicBezTo>
                    <a:pt x="2950" y="206"/>
                    <a:pt x="2954" y="202"/>
                    <a:pt x="2952" y="196"/>
                  </a:cubicBezTo>
                  <a:cubicBezTo>
                    <a:pt x="2954" y="195"/>
                    <a:pt x="2957" y="195"/>
                    <a:pt x="2961" y="195"/>
                  </a:cubicBezTo>
                  <a:cubicBezTo>
                    <a:pt x="2962" y="195"/>
                    <a:pt x="2963" y="195"/>
                    <a:pt x="2964" y="195"/>
                  </a:cubicBezTo>
                  <a:cubicBezTo>
                    <a:pt x="2965" y="195"/>
                    <a:pt x="2966" y="195"/>
                    <a:pt x="2967" y="195"/>
                  </a:cubicBezTo>
                  <a:cubicBezTo>
                    <a:pt x="2968" y="195"/>
                    <a:pt x="2968" y="195"/>
                    <a:pt x="2969" y="195"/>
                  </a:cubicBezTo>
                  <a:cubicBezTo>
                    <a:pt x="2972" y="187"/>
                    <a:pt x="2983" y="184"/>
                    <a:pt x="2985" y="175"/>
                  </a:cubicBezTo>
                  <a:cubicBezTo>
                    <a:pt x="2979" y="168"/>
                    <a:pt x="2958" y="173"/>
                    <a:pt x="2949" y="168"/>
                  </a:cubicBezTo>
                  <a:cubicBezTo>
                    <a:pt x="2950" y="161"/>
                    <a:pt x="2957" y="162"/>
                    <a:pt x="2957" y="155"/>
                  </a:cubicBezTo>
                  <a:cubicBezTo>
                    <a:pt x="2956" y="149"/>
                    <a:pt x="2949" y="147"/>
                    <a:pt x="2942" y="147"/>
                  </a:cubicBezTo>
                  <a:moveTo>
                    <a:pt x="2710" y="140"/>
                  </a:moveTo>
                  <a:cubicBezTo>
                    <a:pt x="2706" y="140"/>
                    <a:pt x="2700" y="145"/>
                    <a:pt x="2702" y="150"/>
                  </a:cubicBezTo>
                  <a:cubicBezTo>
                    <a:pt x="2703" y="150"/>
                    <a:pt x="2704" y="150"/>
                    <a:pt x="2705" y="150"/>
                  </a:cubicBezTo>
                  <a:cubicBezTo>
                    <a:pt x="2710" y="150"/>
                    <a:pt x="2715" y="146"/>
                    <a:pt x="2714" y="143"/>
                  </a:cubicBezTo>
                  <a:cubicBezTo>
                    <a:pt x="2714" y="141"/>
                    <a:pt x="2712" y="140"/>
                    <a:pt x="2710" y="140"/>
                  </a:cubicBezTo>
                  <a:moveTo>
                    <a:pt x="973" y="138"/>
                  </a:moveTo>
                  <a:cubicBezTo>
                    <a:pt x="963" y="138"/>
                    <a:pt x="952" y="142"/>
                    <a:pt x="948" y="146"/>
                  </a:cubicBezTo>
                  <a:cubicBezTo>
                    <a:pt x="947" y="146"/>
                    <a:pt x="946" y="146"/>
                    <a:pt x="946" y="146"/>
                  </a:cubicBezTo>
                  <a:cubicBezTo>
                    <a:pt x="937" y="146"/>
                    <a:pt x="931" y="151"/>
                    <a:pt x="923" y="151"/>
                  </a:cubicBezTo>
                  <a:cubicBezTo>
                    <a:pt x="923" y="151"/>
                    <a:pt x="923" y="151"/>
                    <a:pt x="922" y="151"/>
                  </a:cubicBezTo>
                  <a:cubicBezTo>
                    <a:pt x="920" y="151"/>
                    <a:pt x="919" y="151"/>
                    <a:pt x="917" y="150"/>
                  </a:cubicBezTo>
                  <a:cubicBezTo>
                    <a:pt x="915" y="150"/>
                    <a:pt x="913" y="149"/>
                    <a:pt x="911" y="149"/>
                  </a:cubicBezTo>
                  <a:cubicBezTo>
                    <a:pt x="910" y="149"/>
                    <a:pt x="910" y="149"/>
                    <a:pt x="910" y="150"/>
                  </a:cubicBezTo>
                  <a:cubicBezTo>
                    <a:pt x="905" y="150"/>
                    <a:pt x="900" y="154"/>
                    <a:pt x="894" y="156"/>
                  </a:cubicBezTo>
                  <a:cubicBezTo>
                    <a:pt x="887" y="158"/>
                    <a:pt x="881" y="158"/>
                    <a:pt x="876" y="161"/>
                  </a:cubicBezTo>
                  <a:cubicBezTo>
                    <a:pt x="872" y="163"/>
                    <a:pt x="870" y="169"/>
                    <a:pt x="866" y="172"/>
                  </a:cubicBezTo>
                  <a:cubicBezTo>
                    <a:pt x="862" y="175"/>
                    <a:pt x="856" y="179"/>
                    <a:pt x="851" y="182"/>
                  </a:cubicBezTo>
                  <a:cubicBezTo>
                    <a:pt x="845" y="185"/>
                    <a:pt x="837" y="185"/>
                    <a:pt x="833" y="190"/>
                  </a:cubicBezTo>
                  <a:cubicBezTo>
                    <a:pt x="838" y="199"/>
                    <a:pt x="855" y="197"/>
                    <a:pt x="863" y="203"/>
                  </a:cubicBezTo>
                  <a:cubicBezTo>
                    <a:pt x="870" y="184"/>
                    <a:pt x="902" y="181"/>
                    <a:pt x="922" y="171"/>
                  </a:cubicBezTo>
                  <a:cubicBezTo>
                    <a:pt x="928" y="168"/>
                    <a:pt x="932" y="164"/>
                    <a:pt x="938" y="162"/>
                  </a:cubicBezTo>
                  <a:cubicBezTo>
                    <a:pt x="950" y="157"/>
                    <a:pt x="985" y="157"/>
                    <a:pt x="986" y="147"/>
                  </a:cubicBezTo>
                  <a:cubicBezTo>
                    <a:pt x="987" y="140"/>
                    <a:pt x="981" y="138"/>
                    <a:pt x="973" y="138"/>
                  </a:cubicBezTo>
                  <a:moveTo>
                    <a:pt x="2907" y="126"/>
                  </a:moveTo>
                  <a:cubicBezTo>
                    <a:pt x="2905" y="126"/>
                    <a:pt x="2903" y="127"/>
                    <a:pt x="2901" y="128"/>
                  </a:cubicBezTo>
                  <a:cubicBezTo>
                    <a:pt x="2901" y="128"/>
                    <a:pt x="2901" y="128"/>
                    <a:pt x="2901" y="128"/>
                  </a:cubicBezTo>
                  <a:cubicBezTo>
                    <a:pt x="2900" y="128"/>
                    <a:pt x="2899" y="128"/>
                    <a:pt x="2898" y="128"/>
                  </a:cubicBezTo>
                  <a:cubicBezTo>
                    <a:pt x="2897" y="128"/>
                    <a:pt x="2896" y="128"/>
                    <a:pt x="2895" y="128"/>
                  </a:cubicBezTo>
                  <a:cubicBezTo>
                    <a:pt x="2890" y="128"/>
                    <a:pt x="2886" y="129"/>
                    <a:pt x="2885" y="132"/>
                  </a:cubicBezTo>
                  <a:cubicBezTo>
                    <a:pt x="2887" y="134"/>
                    <a:pt x="2888" y="139"/>
                    <a:pt x="2884" y="139"/>
                  </a:cubicBezTo>
                  <a:cubicBezTo>
                    <a:pt x="2880" y="136"/>
                    <a:pt x="2879" y="130"/>
                    <a:pt x="2872" y="128"/>
                  </a:cubicBezTo>
                  <a:cubicBezTo>
                    <a:pt x="2870" y="130"/>
                    <a:pt x="2868" y="132"/>
                    <a:pt x="2866" y="134"/>
                  </a:cubicBezTo>
                  <a:cubicBezTo>
                    <a:pt x="2866" y="138"/>
                    <a:pt x="2870" y="138"/>
                    <a:pt x="2870" y="142"/>
                  </a:cubicBezTo>
                  <a:cubicBezTo>
                    <a:pt x="2867" y="144"/>
                    <a:pt x="2862" y="150"/>
                    <a:pt x="2867" y="154"/>
                  </a:cubicBezTo>
                  <a:cubicBezTo>
                    <a:pt x="2874" y="153"/>
                    <a:pt x="2881" y="148"/>
                    <a:pt x="2888" y="148"/>
                  </a:cubicBezTo>
                  <a:cubicBezTo>
                    <a:pt x="2889" y="148"/>
                    <a:pt x="2890" y="148"/>
                    <a:pt x="2891" y="149"/>
                  </a:cubicBezTo>
                  <a:cubicBezTo>
                    <a:pt x="2891" y="150"/>
                    <a:pt x="2889" y="151"/>
                    <a:pt x="2888" y="151"/>
                  </a:cubicBezTo>
                  <a:cubicBezTo>
                    <a:pt x="2888" y="151"/>
                    <a:pt x="2887" y="151"/>
                    <a:pt x="2887" y="151"/>
                  </a:cubicBezTo>
                  <a:cubicBezTo>
                    <a:pt x="2886" y="151"/>
                    <a:pt x="2886" y="151"/>
                    <a:pt x="2885" y="151"/>
                  </a:cubicBezTo>
                  <a:cubicBezTo>
                    <a:pt x="2884" y="151"/>
                    <a:pt x="2883" y="151"/>
                    <a:pt x="2882" y="151"/>
                  </a:cubicBezTo>
                  <a:cubicBezTo>
                    <a:pt x="2883" y="155"/>
                    <a:pt x="2880" y="156"/>
                    <a:pt x="2882" y="158"/>
                  </a:cubicBezTo>
                  <a:cubicBezTo>
                    <a:pt x="2888" y="157"/>
                    <a:pt x="2893" y="155"/>
                    <a:pt x="2899" y="155"/>
                  </a:cubicBezTo>
                  <a:cubicBezTo>
                    <a:pt x="2901" y="155"/>
                    <a:pt x="2903" y="156"/>
                    <a:pt x="2906" y="156"/>
                  </a:cubicBezTo>
                  <a:cubicBezTo>
                    <a:pt x="2919" y="154"/>
                    <a:pt x="2919" y="126"/>
                    <a:pt x="2907" y="126"/>
                  </a:cubicBezTo>
                  <a:moveTo>
                    <a:pt x="2786" y="124"/>
                  </a:moveTo>
                  <a:cubicBezTo>
                    <a:pt x="2782" y="124"/>
                    <a:pt x="2778" y="126"/>
                    <a:pt x="2777" y="131"/>
                  </a:cubicBezTo>
                  <a:cubicBezTo>
                    <a:pt x="2777" y="139"/>
                    <a:pt x="2791" y="139"/>
                    <a:pt x="2790" y="149"/>
                  </a:cubicBezTo>
                  <a:cubicBezTo>
                    <a:pt x="2775" y="146"/>
                    <a:pt x="2757" y="137"/>
                    <a:pt x="2738" y="133"/>
                  </a:cubicBezTo>
                  <a:cubicBezTo>
                    <a:pt x="2733" y="141"/>
                    <a:pt x="2727" y="148"/>
                    <a:pt x="2718" y="153"/>
                  </a:cubicBezTo>
                  <a:cubicBezTo>
                    <a:pt x="2722" y="157"/>
                    <a:pt x="2727" y="158"/>
                    <a:pt x="2732" y="158"/>
                  </a:cubicBezTo>
                  <a:cubicBezTo>
                    <a:pt x="2738" y="158"/>
                    <a:pt x="2745" y="157"/>
                    <a:pt x="2751" y="155"/>
                  </a:cubicBezTo>
                  <a:cubicBezTo>
                    <a:pt x="2757" y="154"/>
                    <a:pt x="2763" y="153"/>
                    <a:pt x="2767" y="153"/>
                  </a:cubicBezTo>
                  <a:cubicBezTo>
                    <a:pt x="2768" y="153"/>
                    <a:pt x="2769" y="153"/>
                    <a:pt x="2769" y="153"/>
                  </a:cubicBezTo>
                  <a:cubicBezTo>
                    <a:pt x="2766" y="162"/>
                    <a:pt x="2748" y="158"/>
                    <a:pt x="2746" y="167"/>
                  </a:cubicBezTo>
                  <a:cubicBezTo>
                    <a:pt x="2751" y="169"/>
                    <a:pt x="2755" y="170"/>
                    <a:pt x="2759" y="170"/>
                  </a:cubicBezTo>
                  <a:cubicBezTo>
                    <a:pt x="2774" y="170"/>
                    <a:pt x="2785" y="159"/>
                    <a:pt x="2802" y="157"/>
                  </a:cubicBezTo>
                  <a:cubicBezTo>
                    <a:pt x="2802" y="157"/>
                    <a:pt x="2803" y="157"/>
                    <a:pt x="2803" y="157"/>
                  </a:cubicBezTo>
                  <a:cubicBezTo>
                    <a:pt x="2804" y="157"/>
                    <a:pt x="2805" y="157"/>
                    <a:pt x="2807" y="157"/>
                  </a:cubicBezTo>
                  <a:cubicBezTo>
                    <a:pt x="2808" y="157"/>
                    <a:pt x="2809" y="157"/>
                    <a:pt x="2810" y="157"/>
                  </a:cubicBezTo>
                  <a:cubicBezTo>
                    <a:pt x="2811" y="157"/>
                    <a:pt x="2812" y="157"/>
                    <a:pt x="2813" y="157"/>
                  </a:cubicBezTo>
                  <a:cubicBezTo>
                    <a:pt x="2823" y="154"/>
                    <a:pt x="2834" y="140"/>
                    <a:pt x="2820" y="138"/>
                  </a:cubicBezTo>
                  <a:cubicBezTo>
                    <a:pt x="2820" y="138"/>
                    <a:pt x="2820" y="138"/>
                    <a:pt x="2819" y="138"/>
                  </a:cubicBezTo>
                  <a:cubicBezTo>
                    <a:pt x="2817" y="138"/>
                    <a:pt x="2816" y="139"/>
                    <a:pt x="2815" y="140"/>
                  </a:cubicBezTo>
                  <a:cubicBezTo>
                    <a:pt x="2813" y="141"/>
                    <a:pt x="2812" y="142"/>
                    <a:pt x="2810" y="142"/>
                  </a:cubicBezTo>
                  <a:cubicBezTo>
                    <a:pt x="2810" y="142"/>
                    <a:pt x="2810" y="142"/>
                    <a:pt x="2809" y="142"/>
                  </a:cubicBezTo>
                  <a:cubicBezTo>
                    <a:pt x="2800" y="142"/>
                    <a:pt x="2800" y="128"/>
                    <a:pt x="2793" y="125"/>
                  </a:cubicBezTo>
                  <a:cubicBezTo>
                    <a:pt x="2791" y="125"/>
                    <a:pt x="2788" y="124"/>
                    <a:pt x="2786" y="124"/>
                  </a:cubicBezTo>
                  <a:moveTo>
                    <a:pt x="2752" y="123"/>
                  </a:moveTo>
                  <a:cubicBezTo>
                    <a:pt x="2749" y="123"/>
                    <a:pt x="2745" y="125"/>
                    <a:pt x="2745" y="127"/>
                  </a:cubicBezTo>
                  <a:cubicBezTo>
                    <a:pt x="2746" y="130"/>
                    <a:pt x="2748" y="131"/>
                    <a:pt x="2751" y="131"/>
                  </a:cubicBezTo>
                  <a:cubicBezTo>
                    <a:pt x="2754" y="131"/>
                    <a:pt x="2757" y="129"/>
                    <a:pt x="2757" y="126"/>
                  </a:cubicBezTo>
                  <a:cubicBezTo>
                    <a:pt x="2757" y="124"/>
                    <a:pt x="2755" y="123"/>
                    <a:pt x="2752" y="123"/>
                  </a:cubicBezTo>
                  <a:moveTo>
                    <a:pt x="2931" y="120"/>
                  </a:moveTo>
                  <a:cubicBezTo>
                    <a:pt x="2926" y="120"/>
                    <a:pt x="2921" y="122"/>
                    <a:pt x="2919" y="127"/>
                  </a:cubicBezTo>
                  <a:cubicBezTo>
                    <a:pt x="2924" y="133"/>
                    <a:pt x="2935" y="138"/>
                    <a:pt x="2946" y="138"/>
                  </a:cubicBezTo>
                  <a:cubicBezTo>
                    <a:pt x="2949" y="138"/>
                    <a:pt x="2952" y="138"/>
                    <a:pt x="2956" y="137"/>
                  </a:cubicBezTo>
                  <a:cubicBezTo>
                    <a:pt x="2961" y="142"/>
                    <a:pt x="2968" y="148"/>
                    <a:pt x="2968" y="159"/>
                  </a:cubicBezTo>
                  <a:cubicBezTo>
                    <a:pt x="2976" y="161"/>
                    <a:pt x="2983" y="166"/>
                    <a:pt x="2991" y="166"/>
                  </a:cubicBezTo>
                  <a:cubicBezTo>
                    <a:pt x="2993" y="166"/>
                    <a:pt x="2996" y="166"/>
                    <a:pt x="2999" y="164"/>
                  </a:cubicBezTo>
                  <a:cubicBezTo>
                    <a:pt x="3004" y="164"/>
                    <a:pt x="3003" y="169"/>
                    <a:pt x="3008" y="169"/>
                  </a:cubicBezTo>
                  <a:cubicBezTo>
                    <a:pt x="3023" y="165"/>
                    <a:pt x="3046" y="168"/>
                    <a:pt x="3055" y="159"/>
                  </a:cubicBezTo>
                  <a:cubicBezTo>
                    <a:pt x="3060" y="160"/>
                    <a:pt x="3058" y="167"/>
                    <a:pt x="3064" y="167"/>
                  </a:cubicBezTo>
                  <a:cubicBezTo>
                    <a:pt x="3075" y="166"/>
                    <a:pt x="3083" y="161"/>
                    <a:pt x="3093" y="161"/>
                  </a:cubicBezTo>
                  <a:cubicBezTo>
                    <a:pt x="3093" y="161"/>
                    <a:pt x="3094" y="161"/>
                    <a:pt x="3094" y="161"/>
                  </a:cubicBezTo>
                  <a:cubicBezTo>
                    <a:pt x="3098" y="153"/>
                    <a:pt x="3089" y="151"/>
                    <a:pt x="3086" y="146"/>
                  </a:cubicBezTo>
                  <a:cubicBezTo>
                    <a:pt x="3079" y="144"/>
                    <a:pt x="3071" y="143"/>
                    <a:pt x="3064" y="143"/>
                  </a:cubicBezTo>
                  <a:cubicBezTo>
                    <a:pt x="3055" y="143"/>
                    <a:pt x="3046" y="144"/>
                    <a:pt x="3036" y="145"/>
                  </a:cubicBezTo>
                  <a:cubicBezTo>
                    <a:pt x="3027" y="147"/>
                    <a:pt x="3017" y="148"/>
                    <a:pt x="3007" y="148"/>
                  </a:cubicBezTo>
                  <a:cubicBezTo>
                    <a:pt x="3005" y="148"/>
                    <a:pt x="3003" y="148"/>
                    <a:pt x="3001" y="148"/>
                  </a:cubicBezTo>
                  <a:cubicBezTo>
                    <a:pt x="2996" y="142"/>
                    <a:pt x="2985" y="144"/>
                    <a:pt x="2982" y="139"/>
                  </a:cubicBezTo>
                  <a:cubicBezTo>
                    <a:pt x="2982" y="136"/>
                    <a:pt x="2989" y="139"/>
                    <a:pt x="2991" y="137"/>
                  </a:cubicBezTo>
                  <a:cubicBezTo>
                    <a:pt x="2989" y="126"/>
                    <a:pt x="2975" y="128"/>
                    <a:pt x="2963" y="126"/>
                  </a:cubicBezTo>
                  <a:cubicBezTo>
                    <a:pt x="2953" y="125"/>
                    <a:pt x="2941" y="120"/>
                    <a:pt x="2931" y="120"/>
                  </a:cubicBezTo>
                  <a:moveTo>
                    <a:pt x="2726" y="114"/>
                  </a:moveTo>
                  <a:cubicBezTo>
                    <a:pt x="2720" y="114"/>
                    <a:pt x="2714" y="116"/>
                    <a:pt x="2707" y="117"/>
                  </a:cubicBezTo>
                  <a:cubicBezTo>
                    <a:pt x="2696" y="119"/>
                    <a:pt x="2691" y="124"/>
                    <a:pt x="2682" y="128"/>
                  </a:cubicBezTo>
                  <a:cubicBezTo>
                    <a:pt x="2668" y="134"/>
                    <a:pt x="2660" y="133"/>
                    <a:pt x="2666" y="144"/>
                  </a:cubicBezTo>
                  <a:cubicBezTo>
                    <a:pt x="2667" y="144"/>
                    <a:pt x="2668" y="144"/>
                    <a:pt x="2669" y="144"/>
                  </a:cubicBezTo>
                  <a:cubicBezTo>
                    <a:pt x="2674" y="144"/>
                    <a:pt x="2676" y="141"/>
                    <a:pt x="2681" y="141"/>
                  </a:cubicBezTo>
                  <a:cubicBezTo>
                    <a:pt x="2686" y="142"/>
                    <a:pt x="2686" y="147"/>
                    <a:pt x="2692" y="147"/>
                  </a:cubicBezTo>
                  <a:cubicBezTo>
                    <a:pt x="2692" y="147"/>
                    <a:pt x="2692" y="147"/>
                    <a:pt x="2693" y="147"/>
                  </a:cubicBezTo>
                  <a:cubicBezTo>
                    <a:pt x="2697" y="146"/>
                    <a:pt x="2696" y="141"/>
                    <a:pt x="2697" y="138"/>
                  </a:cubicBezTo>
                  <a:cubicBezTo>
                    <a:pt x="2705" y="138"/>
                    <a:pt x="2705" y="138"/>
                    <a:pt x="2705" y="138"/>
                  </a:cubicBezTo>
                  <a:cubicBezTo>
                    <a:pt x="2707" y="135"/>
                    <a:pt x="2706" y="130"/>
                    <a:pt x="2711" y="130"/>
                  </a:cubicBezTo>
                  <a:cubicBezTo>
                    <a:pt x="2715" y="131"/>
                    <a:pt x="2713" y="137"/>
                    <a:pt x="2718" y="137"/>
                  </a:cubicBezTo>
                  <a:cubicBezTo>
                    <a:pt x="2727" y="133"/>
                    <a:pt x="2733" y="128"/>
                    <a:pt x="2733" y="116"/>
                  </a:cubicBezTo>
                  <a:cubicBezTo>
                    <a:pt x="2731" y="115"/>
                    <a:pt x="2728" y="114"/>
                    <a:pt x="2726" y="114"/>
                  </a:cubicBezTo>
                  <a:moveTo>
                    <a:pt x="397" y="107"/>
                  </a:moveTo>
                  <a:cubicBezTo>
                    <a:pt x="395" y="107"/>
                    <a:pt x="393" y="108"/>
                    <a:pt x="392" y="111"/>
                  </a:cubicBezTo>
                  <a:cubicBezTo>
                    <a:pt x="391" y="115"/>
                    <a:pt x="402" y="121"/>
                    <a:pt x="409" y="122"/>
                  </a:cubicBezTo>
                  <a:cubicBezTo>
                    <a:pt x="413" y="115"/>
                    <a:pt x="403" y="107"/>
                    <a:pt x="397" y="107"/>
                  </a:cubicBezTo>
                  <a:moveTo>
                    <a:pt x="3692" y="107"/>
                  </a:moveTo>
                  <a:cubicBezTo>
                    <a:pt x="3699" y="115"/>
                    <a:pt x="3714" y="122"/>
                    <a:pt x="3727" y="123"/>
                  </a:cubicBezTo>
                  <a:cubicBezTo>
                    <a:pt x="3719" y="115"/>
                    <a:pt x="3705" y="107"/>
                    <a:pt x="3692" y="107"/>
                  </a:cubicBezTo>
                  <a:moveTo>
                    <a:pt x="2777" y="102"/>
                  </a:moveTo>
                  <a:cubicBezTo>
                    <a:pt x="2769" y="102"/>
                    <a:pt x="2760" y="105"/>
                    <a:pt x="2756" y="109"/>
                  </a:cubicBezTo>
                  <a:cubicBezTo>
                    <a:pt x="2754" y="106"/>
                    <a:pt x="2750" y="104"/>
                    <a:pt x="2745" y="104"/>
                  </a:cubicBezTo>
                  <a:cubicBezTo>
                    <a:pt x="2742" y="104"/>
                    <a:pt x="2738" y="106"/>
                    <a:pt x="2738" y="111"/>
                  </a:cubicBezTo>
                  <a:cubicBezTo>
                    <a:pt x="2740" y="112"/>
                    <a:pt x="2743" y="113"/>
                    <a:pt x="2747" y="113"/>
                  </a:cubicBezTo>
                  <a:cubicBezTo>
                    <a:pt x="2750" y="113"/>
                    <a:pt x="2754" y="112"/>
                    <a:pt x="2756" y="111"/>
                  </a:cubicBezTo>
                  <a:cubicBezTo>
                    <a:pt x="2759" y="115"/>
                    <a:pt x="2767" y="117"/>
                    <a:pt x="2775" y="117"/>
                  </a:cubicBezTo>
                  <a:cubicBezTo>
                    <a:pt x="2782" y="117"/>
                    <a:pt x="2789" y="114"/>
                    <a:pt x="2788" y="109"/>
                  </a:cubicBezTo>
                  <a:cubicBezTo>
                    <a:pt x="2788" y="104"/>
                    <a:pt x="2783" y="102"/>
                    <a:pt x="2777" y="102"/>
                  </a:cubicBezTo>
                  <a:moveTo>
                    <a:pt x="2781" y="88"/>
                  </a:moveTo>
                  <a:cubicBezTo>
                    <a:pt x="2772" y="88"/>
                    <a:pt x="2763" y="91"/>
                    <a:pt x="2760" y="97"/>
                  </a:cubicBezTo>
                  <a:cubicBezTo>
                    <a:pt x="2761" y="98"/>
                    <a:pt x="2763" y="99"/>
                    <a:pt x="2766" y="99"/>
                  </a:cubicBezTo>
                  <a:cubicBezTo>
                    <a:pt x="2768" y="99"/>
                    <a:pt x="2770" y="99"/>
                    <a:pt x="2771" y="98"/>
                  </a:cubicBezTo>
                  <a:cubicBezTo>
                    <a:pt x="2773" y="98"/>
                    <a:pt x="2775" y="98"/>
                    <a:pt x="2777" y="98"/>
                  </a:cubicBezTo>
                  <a:cubicBezTo>
                    <a:pt x="2781" y="98"/>
                    <a:pt x="2784" y="99"/>
                    <a:pt x="2786" y="102"/>
                  </a:cubicBezTo>
                  <a:cubicBezTo>
                    <a:pt x="2786" y="102"/>
                    <a:pt x="2787" y="102"/>
                    <a:pt x="2787" y="102"/>
                  </a:cubicBezTo>
                  <a:cubicBezTo>
                    <a:pt x="2794" y="102"/>
                    <a:pt x="2798" y="100"/>
                    <a:pt x="2797" y="94"/>
                  </a:cubicBezTo>
                  <a:cubicBezTo>
                    <a:pt x="2794" y="90"/>
                    <a:pt x="2788" y="88"/>
                    <a:pt x="2781" y="88"/>
                  </a:cubicBezTo>
                  <a:moveTo>
                    <a:pt x="2910" y="87"/>
                  </a:moveTo>
                  <a:cubicBezTo>
                    <a:pt x="2906" y="87"/>
                    <a:pt x="2904" y="89"/>
                    <a:pt x="2903" y="96"/>
                  </a:cubicBezTo>
                  <a:cubicBezTo>
                    <a:pt x="2906" y="98"/>
                    <a:pt x="2912" y="98"/>
                    <a:pt x="2916" y="99"/>
                  </a:cubicBezTo>
                  <a:cubicBezTo>
                    <a:pt x="2914" y="102"/>
                    <a:pt x="2908" y="101"/>
                    <a:pt x="2908" y="105"/>
                  </a:cubicBezTo>
                  <a:cubicBezTo>
                    <a:pt x="2910" y="110"/>
                    <a:pt x="2915" y="111"/>
                    <a:pt x="2921" y="111"/>
                  </a:cubicBezTo>
                  <a:cubicBezTo>
                    <a:pt x="2930" y="111"/>
                    <a:pt x="2940" y="108"/>
                    <a:pt x="2946" y="106"/>
                  </a:cubicBezTo>
                  <a:cubicBezTo>
                    <a:pt x="2943" y="100"/>
                    <a:pt x="2935" y="98"/>
                    <a:pt x="2937" y="90"/>
                  </a:cubicBezTo>
                  <a:cubicBezTo>
                    <a:pt x="2935" y="91"/>
                    <a:pt x="2933" y="91"/>
                    <a:pt x="2931" y="91"/>
                  </a:cubicBezTo>
                  <a:cubicBezTo>
                    <a:pt x="2927" y="91"/>
                    <a:pt x="2923" y="90"/>
                    <a:pt x="2920" y="89"/>
                  </a:cubicBezTo>
                  <a:cubicBezTo>
                    <a:pt x="2916" y="88"/>
                    <a:pt x="2913" y="87"/>
                    <a:pt x="2910" y="87"/>
                  </a:cubicBezTo>
                  <a:moveTo>
                    <a:pt x="436" y="116"/>
                  </a:moveTo>
                  <a:cubicBezTo>
                    <a:pt x="436" y="111"/>
                    <a:pt x="442" y="109"/>
                    <a:pt x="448" y="109"/>
                  </a:cubicBezTo>
                  <a:cubicBezTo>
                    <a:pt x="452" y="109"/>
                    <a:pt x="457" y="110"/>
                    <a:pt x="459" y="112"/>
                  </a:cubicBezTo>
                  <a:cubicBezTo>
                    <a:pt x="458" y="116"/>
                    <a:pt x="454" y="116"/>
                    <a:pt x="450" y="116"/>
                  </a:cubicBezTo>
                  <a:cubicBezTo>
                    <a:pt x="448" y="116"/>
                    <a:pt x="446" y="116"/>
                    <a:pt x="444" y="116"/>
                  </a:cubicBezTo>
                  <a:cubicBezTo>
                    <a:pt x="443" y="116"/>
                    <a:pt x="441" y="116"/>
                    <a:pt x="439" y="116"/>
                  </a:cubicBezTo>
                  <a:cubicBezTo>
                    <a:pt x="438" y="116"/>
                    <a:pt x="437" y="116"/>
                    <a:pt x="436" y="116"/>
                  </a:cubicBezTo>
                  <a:moveTo>
                    <a:pt x="455" y="85"/>
                  </a:moveTo>
                  <a:cubicBezTo>
                    <a:pt x="455" y="85"/>
                    <a:pt x="454" y="85"/>
                    <a:pt x="454" y="85"/>
                  </a:cubicBezTo>
                  <a:cubicBezTo>
                    <a:pt x="445" y="85"/>
                    <a:pt x="445" y="93"/>
                    <a:pt x="450" y="101"/>
                  </a:cubicBezTo>
                  <a:cubicBezTo>
                    <a:pt x="443" y="101"/>
                    <a:pt x="443" y="101"/>
                    <a:pt x="443" y="101"/>
                  </a:cubicBezTo>
                  <a:cubicBezTo>
                    <a:pt x="441" y="99"/>
                    <a:pt x="441" y="94"/>
                    <a:pt x="439" y="91"/>
                  </a:cubicBezTo>
                  <a:cubicBezTo>
                    <a:pt x="438" y="91"/>
                    <a:pt x="438" y="91"/>
                    <a:pt x="437" y="91"/>
                  </a:cubicBezTo>
                  <a:cubicBezTo>
                    <a:pt x="436" y="91"/>
                    <a:pt x="435" y="91"/>
                    <a:pt x="434" y="91"/>
                  </a:cubicBezTo>
                  <a:cubicBezTo>
                    <a:pt x="433" y="92"/>
                    <a:pt x="432" y="92"/>
                    <a:pt x="430" y="92"/>
                  </a:cubicBezTo>
                  <a:cubicBezTo>
                    <a:pt x="430" y="92"/>
                    <a:pt x="430" y="92"/>
                    <a:pt x="430" y="92"/>
                  </a:cubicBezTo>
                  <a:cubicBezTo>
                    <a:pt x="428" y="94"/>
                    <a:pt x="430" y="99"/>
                    <a:pt x="427" y="99"/>
                  </a:cubicBezTo>
                  <a:cubicBezTo>
                    <a:pt x="423" y="99"/>
                    <a:pt x="420" y="99"/>
                    <a:pt x="420" y="96"/>
                  </a:cubicBezTo>
                  <a:cubicBezTo>
                    <a:pt x="421" y="93"/>
                    <a:pt x="427" y="93"/>
                    <a:pt x="428" y="90"/>
                  </a:cubicBezTo>
                  <a:cubicBezTo>
                    <a:pt x="425" y="89"/>
                    <a:pt x="420" y="88"/>
                    <a:pt x="416" y="88"/>
                  </a:cubicBezTo>
                  <a:cubicBezTo>
                    <a:pt x="406" y="88"/>
                    <a:pt x="396" y="92"/>
                    <a:pt x="398" y="100"/>
                  </a:cubicBezTo>
                  <a:cubicBezTo>
                    <a:pt x="400" y="103"/>
                    <a:pt x="406" y="102"/>
                    <a:pt x="408" y="105"/>
                  </a:cubicBezTo>
                  <a:cubicBezTo>
                    <a:pt x="409" y="114"/>
                    <a:pt x="416" y="118"/>
                    <a:pt x="426" y="118"/>
                  </a:cubicBezTo>
                  <a:cubicBezTo>
                    <a:pt x="428" y="118"/>
                    <a:pt x="430" y="118"/>
                    <a:pt x="432" y="118"/>
                  </a:cubicBezTo>
                  <a:cubicBezTo>
                    <a:pt x="428" y="120"/>
                    <a:pt x="429" y="125"/>
                    <a:pt x="432" y="127"/>
                  </a:cubicBezTo>
                  <a:cubicBezTo>
                    <a:pt x="433" y="127"/>
                    <a:pt x="433" y="127"/>
                    <a:pt x="433" y="127"/>
                  </a:cubicBezTo>
                  <a:cubicBezTo>
                    <a:pt x="434" y="127"/>
                    <a:pt x="435" y="127"/>
                    <a:pt x="436" y="127"/>
                  </a:cubicBezTo>
                  <a:cubicBezTo>
                    <a:pt x="437" y="126"/>
                    <a:pt x="437" y="126"/>
                    <a:pt x="438" y="126"/>
                  </a:cubicBezTo>
                  <a:cubicBezTo>
                    <a:pt x="439" y="126"/>
                    <a:pt x="439" y="126"/>
                    <a:pt x="440" y="126"/>
                  </a:cubicBezTo>
                  <a:cubicBezTo>
                    <a:pt x="440" y="129"/>
                    <a:pt x="436" y="130"/>
                    <a:pt x="439" y="132"/>
                  </a:cubicBezTo>
                  <a:cubicBezTo>
                    <a:pt x="446" y="136"/>
                    <a:pt x="446" y="149"/>
                    <a:pt x="455" y="149"/>
                  </a:cubicBezTo>
                  <a:cubicBezTo>
                    <a:pt x="455" y="149"/>
                    <a:pt x="455" y="149"/>
                    <a:pt x="455" y="149"/>
                  </a:cubicBezTo>
                  <a:cubicBezTo>
                    <a:pt x="465" y="148"/>
                    <a:pt x="465" y="132"/>
                    <a:pt x="477" y="130"/>
                  </a:cubicBezTo>
                  <a:cubicBezTo>
                    <a:pt x="476" y="119"/>
                    <a:pt x="483" y="115"/>
                    <a:pt x="491" y="111"/>
                  </a:cubicBezTo>
                  <a:cubicBezTo>
                    <a:pt x="498" y="114"/>
                    <a:pt x="499" y="121"/>
                    <a:pt x="503" y="126"/>
                  </a:cubicBezTo>
                  <a:cubicBezTo>
                    <a:pt x="503" y="130"/>
                    <a:pt x="497" y="129"/>
                    <a:pt x="499" y="135"/>
                  </a:cubicBezTo>
                  <a:cubicBezTo>
                    <a:pt x="500" y="135"/>
                    <a:pt x="501" y="136"/>
                    <a:pt x="502" y="136"/>
                  </a:cubicBezTo>
                  <a:cubicBezTo>
                    <a:pt x="506" y="136"/>
                    <a:pt x="509" y="133"/>
                    <a:pt x="512" y="133"/>
                  </a:cubicBezTo>
                  <a:cubicBezTo>
                    <a:pt x="516" y="133"/>
                    <a:pt x="514" y="138"/>
                    <a:pt x="518" y="138"/>
                  </a:cubicBezTo>
                  <a:cubicBezTo>
                    <a:pt x="518" y="138"/>
                    <a:pt x="518" y="138"/>
                    <a:pt x="519" y="138"/>
                  </a:cubicBezTo>
                  <a:cubicBezTo>
                    <a:pt x="525" y="134"/>
                    <a:pt x="535" y="132"/>
                    <a:pt x="540" y="125"/>
                  </a:cubicBezTo>
                  <a:cubicBezTo>
                    <a:pt x="524" y="120"/>
                    <a:pt x="517" y="108"/>
                    <a:pt x="496" y="107"/>
                  </a:cubicBezTo>
                  <a:cubicBezTo>
                    <a:pt x="495" y="106"/>
                    <a:pt x="493" y="105"/>
                    <a:pt x="492" y="102"/>
                  </a:cubicBezTo>
                  <a:cubicBezTo>
                    <a:pt x="491" y="102"/>
                    <a:pt x="490" y="102"/>
                    <a:pt x="489" y="102"/>
                  </a:cubicBezTo>
                  <a:cubicBezTo>
                    <a:pt x="482" y="102"/>
                    <a:pt x="475" y="98"/>
                    <a:pt x="470" y="94"/>
                  </a:cubicBezTo>
                  <a:cubicBezTo>
                    <a:pt x="464" y="89"/>
                    <a:pt x="459" y="85"/>
                    <a:pt x="455" y="85"/>
                  </a:cubicBezTo>
                  <a:moveTo>
                    <a:pt x="804" y="81"/>
                  </a:moveTo>
                  <a:cubicBezTo>
                    <a:pt x="800" y="81"/>
                    <a:pt x="796" y="83"/>
                    <a:pt x="796" y="87"/>
                  </a:cubicBezTo>
                  <a:cubicBezTo>
                    <a:pt x="797" y="89"/>
                    <a:pt x="801" y="90"/>
                    <a:pt x="805" y="90"/>
                  </a:cubicBezTo>
                  <a:cubicBezTo>
                    <a:pt x="809" y="90"/>
                    <a:pt x="812" y="89"/>
                    <a:pt x="812" y="86"/>
                  </a:cubicBezTo>
                  <a:cubicBezTo>
                    <a:pt x="812" y="83"/>
                    <a:pt x="808" y="81"/>
                    <a:pt x="804" y="81"/>
                  </a:cubicBezTo>
                  <a:moveTo>
                    <a:pt x="888" y="80"/>
                  </a:moveTo>
                  <a:cubicBezTo>
                    <a:pt x="882" y="80"/>
                    <a:pt x="876" y="82"/>
                    <a:pt x="875" y="87"/>
                  </a:cubicBezTo>
                  <a:cubicBezTo>
                    <a:pt x="877" y="89"/>
                    <a:pt x="880" y="89"/>
                    <a:pt x="883" y="89"/>
                  </a:cubicBezTo>
                  <a:cubicBezTo>
                    <a:pt x="888" y="89"/>
                    <a:pt x="894" y="88"/>
                    <a:pt x="896" y="86"/>
                  </a:cubicBezTo>
                  <a:cubicBezTo>
                    <a:pt x="896" y="81"/>
                    <a:pt x="896" y="81"/>
                    <a:pt x="896" y="81"/>
                  </a:cubicBezTo>
                  <a:cubicBezTo>
                    <a:pt x="894" y="80"/>
                    <a:pt x="891" y="80"/>
                    <a:pt x="888" y="80"/>
                  </a:cubicBezTo>
                  <a:moveTo>
                    <a:pt x="1219" y="79"/>
                  </a:moveTo>
                  <a:cubicBezTo>
                    <a:pt x="1215" y="79"/>
                    <a:pt x="1212" y="80"/>
                    <a:pt x="1210" y="81"/>
                  </a:cubicBezTo>
                  <a:cubicBezTo>
                    <a:pt x="1211" y="89"/>
                    <a:pt x="1224" y="92"/>
                    <a:pt x="1235" y="92"/>
                  </a:cubicBezTo>
                  <a:cubicBezTo>
                    <a:pt x="1236" y="92"/>
                    <a:pt x="1236" y="92"/>
                    <a:pt x="1237" y="92"/>
                  </a:cubicBezTo>
                  <a:cubicBezTo>
                    <a:pt x="1237" y="84"/>
                    <a:pt x="1237" y="84"/>
                    <a:pt x="1237" y="84"/>
                  </a:cubicBezTo>
                  <a:cubicBezTo>
                    <a:pt x="1233" y="81"/>
                    <a:pt x="1225" y="79"/>
                    <a:pt x="1219" y="79"/>
                  </a:cubicBezTo>
                  <a:moveTo>
                    <a:pt x="2851" y="77"/>
                  </a:moveTo>
                  <a:cubicBezTo>
                    <a:pt x="2844" y="77"/>
                    <a:pt x="2837" y="79"/>
                    <a:pt x="2833" y="82"/>
                  </a:cubicBezTo>
                  <a:cubicBezTo>
                    <a:pt x="2832" y="90"/>
                    <a:pt x="2844" y="88"/>
                    <a:pt x="2849" y="91"/>
                  </a:cubicBezTo>
                  <a:cubicBezTo>
                    <a:pt x="2848" y="94"/>
                    <a:pt x="2841" y="93"/>
                    <a:pt x="2840" y="98"/>
                  </a:cubicBezTo>
                  <a:cubicBezTo>
                    <a:pt x="2842" y="100"/>
                    <a:pt x="2844" y="101"/>
                    <a:pt x="2846" y="101"/>
                  </a:cubicBezTo>
                  <a:cubicBezTo>
                    <a:pt x="2850" y="101"/>
                    <a:pt x="2855" y="99"/>
                    <a:pt x="2858" y="98"/>
                  </a:cubicBezTo>
                  <a:cubicBezTo>
                    <a:pt x="2860" y="97"/>
                    <a:pt x="2862" y="97"/>
                    <a:pt x="2864" y="97"/>
                  </a:cubicBezTo>
                  <a:cubicBezTo>
                    <a:pt x="2875" y="97"/>
                    <a:pt x="2880" y="101"/>
                    <a:pt x="2886" y="108"/>
                  </a:cubicBezTo>
                  <a:cubicBezTo>
                    <a:pt x="2886" y="108"/>
                    <a:pt x="2887" y="108"/>
                    <a:pt x="2887" y="108"/>
                  </a:cubicBezTo>
                  <a:cubicBezTo>
                    <a:pt x="2893" y="108"/>
                    <a:pt x="2897" y="107"/>
                    <a:pt x="2901" y="106"/>
                  </a:cubicBezTo>
                  <a:cubicBezTo>
                    <a:pt x="2896" y="95"/>
                    <a:pt x="2886" y="84"/>
                    <a:pt x="2871" y="84"/>
                  </a:cubicBezTo>
                  <a:cubicBezTo>
                    <a:pt x="2869" y="84"/>
                    <a:pt x="2868" y="85"/>
                    <a:pt x="2867" y="85"/>
                  </a:cubicBezTo>
                  <a:cubicBezTo>
                    <a:pt x="2865" y="79"/>
                    <a:pt x="2858" y="77"/>
                    <a:pt x="2851" y="77"/>
                  </a:cubicBezTo>
                  <a:moveTo>
                    <a:pt x="825" y="76"/>
                  </a:moveTo>
                  <a:cubicBezTo>
                    <a:pt x="820" y="76"/>
                    <a:pt x="815" y="79"/>
                    <a:pt x="818" y="84"/>
                  </a:cubicBezTo>
                  <a:cubicBezTo>
                    <a:pt x="818" y="85"/>
                    <a:pt x="821" y="86"/>
                    <a:pt x="823" y="86"/>
                  </a:cubicBezTo>
                  <a:cubicBezTo>
                    <a:pt x="825" y="86"/>
                    <a:pt x="827" y="85"/>
                    <a:pt x="829" y="85"/>
                  </a:cubicBezTo>
                  <a:cubicBezTo>
                    <a:pt x="832" y="79"/>
                    <a:pt x="829" y="76"/>
                    <a:pt x="825" y="76"/>
                  </a:cubicBezTo>
                  <a:moveTo>
                    <a:pt x="490" y="68"/>
                  </a:moveTo>
                  <a:cubicBezTo>
                    <a:pt x="483" y="73"/>
                    <a:pt x="475" y="78"/>
                    <a:pt x="472" y="86"/>
                  </a:cubicBezTo>
                  <a:cubicBezTo>
                    <a:pt x="476" y="89"/>
                    <a:pt x="482" y="90"/>
                    <a:pt x="487" y="90"/>
                  </a:cubicBezTo>
                  <a:cubicBezTo>
                    <a:pt x="488" y="90"/>
                    <a:pt x="489" y="90"/>
                    <a:pt x="489" y="90"/>
                  </a:cubicBezTo>
                  <a:cubicBezTo>
                    <a:pt x="490" y="90"/>
                    <a:pt x="491" y="90"/>
                    <a:pt x="492" y="90"/>
                  </a:cubicBezTo>
                  <a:cubicBezTo>
                    <a:pt x="495" y="90"/>
                    <a:pt x="499" y="90"/>
                    <a:pt x="502" y="91"/>
                  </a:cubicBezTo>
                  <a:cubicBezTo>
                    <a:pt x="502" y="95"/>
                    <a:pt x="496" y="93"/>
                    <a:pt x="493" y="95"/>
                  </a:cubicBezTo>
                  <a:cubicBezTo>
                    <a:pt x="496" y="101"/>
                    <a:pt x="511" y="102"/>
                    <a:pt x="522" y="102"/>
                  </a:cubicBezTo>
                  <a:cubicBezTo>
                    <a:pt x="529" y="102"/>
                    <a:pt x="539" y="103"/>
                    <a:pt x="546" y="103"/>
                  </a:cubicBezTo>
                  <a:cubicBezTo>
                    <a:pt x="547" y="103"/>
                    <a:pt x="549" y="103"/>
                    <a:pt x="550" y="103"/>
                  </a:cubicBezTo>
                  <a:cubicBezTo>
                    <a:pt x="561" y="102"/>
                    <a:pt x="567" y="91"/>
                    <a:pt x="567" y="82"/>
                  </a:cubicBezTo>
                  <a:cubicBezTo>
                    <a:pt x="557" y="81"/>
                    <a:pt x="547" y="76"/>
                    <a:pt x="538" y="76"/>
                  </a:cubicBezTo>
                  <a:cubicBezTo>
                    <a:pt x="534" y="76"/>
                    <a:pt x="530" y="77"/>
                    <a:pt x="527" y="80"/>
                  </a:cubicBezTo>
                  <a:cubicBezTo>
                    <a:pt x="524" y="79"/>
                    <a:pt x="526" y="73"/>
                    <a:pt x="524" y="71"/>
                  </a:cubicBezTo>
                  <a:cubicBezTo>
                    <a:pt x="523" y="71"/>
                    <a:pt x="522" y="70"/>
                    <a:pt x="522" y="70"/>
                  </a:cubicBezTo>
                  <a:cubicBezTo>
                    <a:pt x="515" y="70"/>
                    <a:pt x="515" y="76"/>
                    <a:pt x="512" y="79"/>
                  </a:cubicBezTo>
                  <a:cubicBezTo>
                    <a:pt x="501" y="78"/>
                    <a:pt x="497" y="71"/>
                    <a:pt x="490" y="68"/>
                  </a:cubicBezTo>
                  <a:moveTo>
                    <a:pt x="752" y="66"/>
                  </a:moveTo>
                  <a:cubicBezTo>
                    <a:pt x="743" y="66"/>
                    <a:pt x="735" y="70"/>
                    <a:pt x="732" y="77"/>
                  </a:cubicBezTo>
                  <a:cubicBezTo>
                    <a:pt x="735" y="80"/>
                    <a:pt x="739" y="81"/>
                    <a:pt x="743" y="81"/>
                  </a:cubicBezTo>
                  <a:cubicBezTo>
                    <a:pt x="752" y="81"/>
                    <a:pt x="761" y="76"/>
                    <a:pt x="761" y="68"/>
                  </a:cubicBezTo>
                  <a:cubicBezTo>
                    <a:pt x="758" y="67"/>
                    <a:pt x="755" y="66"/>
                    <a:pt x="752" y="66"/>
                  </a:cubicBezTo>
                  <a:moveTo>
                    <a:pt x="796" y="65"/>
                  </a:moveTo>
                  <a:cubicBezTo>
                    <a:pt x="792" y="65"/>
                    <a:pt x="787" y="67"/>
                    <a:pt x="783" y="68"/>
                  </a:cubicBezTo>
                  <a:cubicBezTo>
                    <a:pt x="778" y="70"/>
                    <a:pt x="773" y="72"/>
                    <a:pt x="768" y="72"/>
                  </a:cubicBezTo>
                  <a:cubicBezTo>
                    <a:pt x="767" y="72"/>
                    <a:pt x="766" y="72"/>
                    <a:pt x="766" y="72"/>
                  </a:cubicBezTo>
                  <a:cubicBezTo>
                    <a:pt x="764" y="75"/>
                    <a:pt x="762" y="76"/>
                    <a:pt x="762" y="81"/>
                  </a:cubicBezTo>
                  <a:cubicBezTo>
                    <a:pt x="765" y="84"/>
                    <a:pt x="768" y="86"/>
                    <a:pt x="771" y="86"/>
                  </a:cubicBezTo>
                  <a:cubicBezTo>
                    <a:pt x="776" y="86"/>
                    <a:pt x="780" y="82"/>
                    <a:pt x="786" y="81"/>
                  </a:cubicBezTo>
                  <a:cubicBezTo>
                    <a:pt x="789" y="80"/>
                    <a:pt x="794" y="81"/>
                    <a:pt x="796" y="80"/>
                  </a:cubicBezTo>
                  <a:cubicBezTo>
                    <a:pt x="801" y="78"/>
                    <a:pt x="804" y="71"/>
                    <a:pt x="803" y="68"/>
                  </a:cubicBezTo>
                  <a:cubicBezTo>
                    <a:pt x="801" y="66"/>
                    <a:pt x="798" y="65"/>
                    <a:pt x="796" y="65"/>
                  </a:cubicBezTo>
                  <a:moveTo>
                    <a:pt x="1237" y="62"/>
                  </a:moveTo>
                  <a:cubicBezTo>
                    <a:pt x="1228" y="64"/>
                    <a:pt x="1220" y="66"/>
                    <a:pt x="1218" y="73"/>
                  </a:cubicBezTo>
                  <a:cubicBezTo>
                    <a:pt x="1225" y="75"/>
                    <a:pt x="1230" y="79"/>
                    <a:pt x="1237" y="80"/>
                  </a:cubicBezTo>
                  <a:cubicBezTo>
                    <a:pt x="1237" y="62"/>
                    <a:pt x="1237" y="62"/>
                    <a:pt x="1237" y="62"/>
                  </a:cubicBezTo>
                  <a:moveTo>
                    <a:pt x="850" y="61"/>
                  </a:moveTo>
                  <a:cubicBezTo>
                    <a:pt x="848" y="61"/>
                    <a:pt x="845" y="62"/>
                    <a:pt x="843" y="62"/>
                  </a:cubicBezTo>
                  <a:cubicBezTo>
                    <a:pt x="843" y="68"/>
                    <a:pt x="850" y="72"/>
                    <a:pt x="856" y="72"/>
                  </a:cubicBezTo>
                  <a:cubicBezTo>
                    <a:pt x="859" y="72"/>
                    <a:pt x="862" y="71"/>
                    <a:pt x="863" y="68"/>
                  </a:cubicBezTo>
                  <a:cubicBezTo>
                    <a:pt x="861" y="64"/>
                    <a:pt x="856" y="61"/>
                    <a:pt x="850" y="61"/>
                  </a:cubicBezTo>
                  <a:moveTo>
                    <a:pt x="1205" y="54"/>
                  </a:moveTo>
                  <a:cubicBezTo>
                    <a:pt x="1200" y="54"/>
                    <a:pt x="1195" y="58"/>
                    <a:pt x="1199" y="63"/>
                  </a:cubicBezTo>
                  <a:cubicBezTo>
                    <a:pt x="1201" y="63"/>
                    <a:pt x="1203" y="64"/>
                    <a:pt x="1205" y="64"/>
                  </a:cubicBezTo>
                  <a:cubicBezTo>
                    <a:pt x="1209" y="64"/>
                    <a:pt x="1212" y="63"/>
                    <a:pt x="1213" y="60"/>
                  </a:cubicBezTo>
                  <a:cubicBezTo>
                    <a:pt x="1213" y="56"/>
                    <a:pt x="1209" y="54"/>
                    <a:pt x="1205" y="54"/>
                  </a:cubicBezTo>
                  <a:moveTo>
                    <a:pt x="941" y="54"/>
                  </a:moveTo>
                  <a:cubicBezTo>
                    <a:pt x="935" y="54"/>
                    <a:pt x="926" y="57"/>
                    <a:pt x="921" y="59"/>
                  </a:cubicBezTo>
                  <a:cubicBezTo>
                    <a:pt x="919" y="61"/>
                    <a:pt x="922" y="63"/>
                    <a:pt x="920" y="65"/>
                  </a:cubicBezTo>
                  <a:cubicBezTo>
                    <a:pt x="916" y="67"/>
                    <a:pt x="913" y="67"/>
                    <a:pt x="910" y="67"/>
                  </a:cubicBezTo>
                  <a:cubicBezTo>
                    <a:pt x="908" y="67"/>
                    <a:pt x="907" y="67"/>
                    <a:pt x="905" y="67"/>
                  </a:cubicBezTo>
                  <a:cubicBezTo>
                    <a:pt x="903" y="67"/>
                    <a:pt x="901" y="66"/>
                    <a:pt x="899" y="66"/>
                  </a:cubicBezTo>
                  <a:cubicBezTo>
                    <a:pt x="896" y="66"/>
                    <a:pt x="894" y="67"/>
                    <a:pt x="891" y="68"/>
                  </a:cubicBezTo>
                  <a:cubicBezTo>
                    <a:pt x="891" y="76"/>
                    <a:pt x="895" y="79"/>
                    <a:pt x="901" y="79"/>
                  </a:cubicBezTo>
                  <a:cubicBezTo>
                    <a:pt x="909" y="79"/>
                    <a:pt x="920" y="73"/>
                    <a:pt x="925" y="70"/>
                  </a:cubicBezTo>
                  <a:cubicBezTo>
                    <a:pt x="927" y="71"/>
                    <a:pt x="930" y="71"/>
                    <a:pt x="932" y="71"/>
                  </a:cubicBezTo>
                  <a:cubicBezTo>
                    <a:pt x="938" y="71"/>
                    <a:pt x="944" y="67"/>
                    <a:pt x="952" y="66"/>
                  </a:cubicBezTo>
                  <a:cubicBezTo>
                    <a:pt x="953" y="57"/>
                    <a:pt x="948" y="54"/>
                    <a:pt x="941" y="54"/>
                  </a:cubicBezTo>
                  <a:moveTo>
                    <a:pt x="882" y="47"/>
                  </a:moveTo>
                  <a:cubicBezTo>
                    <a:pt x="872" y="47"/>
                    <a:pt x="860" y="52"/>
                    <a:pt x="860" y="61"/>
                  </a:cubicBezTo>
                  <a:cubicBezTo>
                    <a:pt x="864" y="67"/>
                    <a:pt x="872" y="68"/>
                    <a:pt x="875" y="74"/>
                  </a:cubicBezTo>
                  <a:cubicBezTo>
                    <a:pt x="864" y="76"/>
                    <a:pt x="852" y="76"/>
                    <a:pt x="848" y="84"/>
                  </a:cubicBezTo>
                  <a:cubicBezTo>
                    <a:pt x="850" y="86"/>
                    <a:pt x="852" y="86"/>
                    <a:pt x="854" y="86"/>
                  </a:cubicBezTo>
                  <a:cubicBezTo>
                    <a:pt x="856" y="86"/>
                    <a:pt x="859" y="85"/>
                    <a:pt x="861" y="84"/>
                  </a:cubicBezTo>
                  <a:cubicBezTo>
                    <a:pt x="864" y="83"/>
                    <a:pt x="867" y="82"/>
                    <a:pt x="870" y="82"/>
                  </a:cubicBezTo>
                  <a:cubicBezTo>
                    <a:pt x="872" y="82"/>
                    <a:pt x="873" y="82"/>
                    <a:pt x="875" y="83"/>
                  </a:cubicBezTo>
                  <a:cubicBezTo>
                    <a:pt x="879" y="77"/>
                    <a:pt x="884" y="73"/>
                    <a:pt x="887" y="68"/>
                  </a:cubicBezTo>
                  <a:cubicBezTo>
                    <a:pt x="882" y="64"/>
                    <a:pt x="872" y="64"/>
                    <a:pt x="868" y="60"/>
                  </a:cubicBezTo>
                  <a:cubicBezTo>
                    <a:pt x="872" y="54"/>
                    <a:pt x="889" y="58"/>
                    <a:pt x="887" y="48"/>
                  </a:cubicBezTo>
                  <a:cubicBezTo>
                    <a:pt x="886" y="47"/>
                    <a:pt x="884" y="47"/>
                    <a:pt x="882" y="47"/>
                  </a:cubicBezTo>
                  <a:moveTo>
                    <a:pt x="929" y="45"/>
                  </a:moveTo>
                  <a:cubicBezTo>
                    <a:pt x="926" y="45"/>
                    <a:pt x="923" y="47"/>
                    <a:pt x="924" y="52"/>
                  </a:cubicBezTo>
                  <a:cubicBezTo>
                    <a:pt x="925" y="53"/>
                    <a:pt x="927" y="53"/>
                    <a:pt x="929" y="53"/>
                  </a:cubicBezTo>
                  <a:cubicBezTo>
                    <a:pt x="929" y="53"/>
                    <a:pt x="930" y="53"/>
                    <a:pt x="930" y="53"/>
                  </a:cubicBezTo>
                  <a:cubicBezTo>
                    <a:pt x="931" y="53"/>
                    <a:pt x="931" y="53"/>
                    <a:pt x="932" y="53"/>
                  </a:cubicBezTo>
                  <a:cubicBezTo>
                    <a:pt x="932" y="53"/>
                    <a:pt x="933" y="53"/>
                    <a:pt x="933" y="53"/>
                  </a:cubicBezTo>
                  <a:cubicBezTo>
                    <a:pt x="936" y="48"/>
                    <a:pt x="933" y="45"/>
                    <a:pt x="929" y="45"/>
                  </a:cubicBezTo>
                  <a:moveTo>
                    <a:pt x="2955" y="34"/>
                  </a:moveTo>
                  <a:cubicBezTo>
                    <a:pt x="2951" y="34"/>
                    <a:pt x="2948" y="35"/>
                    <a:pt x="2947" y="38"/>
                  </a:cubicBezTo>
                  <a:cubicBezTo>
                    <a:pt x="2947" y="42"/>
                    <a:pt x="2956" y="39"/>
                    <a:pt x="2956" y="44"/>
                  </a:cubicBezTo>
                  <a:cubicBezTo>
                    <a:pt x="2955" y="45"/>
                    <a:pt x="2954" y="45"/>
                    <a:pt x="2953" y="45"/>
                  </a:cubicBezTo>
                  <a:cubicBezTo>
                    <a:pt x="2952" y="45"/>
                    <a:pt x="2951" y="45"/>
                    <a:pt x="2950" y="44"/>
                  </a:cubicBezTo>
                  <a:cubicBezTo>
                    <a:pt x="2949" y="44"/>
                    <a:pt x="2949" y="44"/>
                    <a:pt x="2948" y="44"/>
                  </a:cubicBezTo>
                  <a:cubicBezTo>
                    <a:pt x="2947" y="44"/>
                    <a:pt x="2946" y="44"/>
                    <a:pt x="2946" y="45"/>
                  </a:cubicBezTo>
                  <a:cubicBezTo>
                    <a:pt x="2943" y="47"/>
                    <a:pt x="2948" y="51"/>
                    <a:pt x="2944" y="53"/>
                  </a:cubicBezTo>
                  <a:cubicBezTo>
                    <a:pt x="2943" y="53"/>
                    <a:pt x="2942" y="53"/>
                    <a:pt x="2940" y="53"/>
                  </a:cubicBezTo>
                  <a:cubicBezTo>
                    <a:pt x="2934" y="53"/>
                    <a:pt x="2930" y="54"/>
                    <a:pt x="2928" y="58"/>
                  </a:cubicBezTo>
                  <a:cubicBezTo>
                    <a:pt x="2927" y="62"/>
                    <a:pt x="2930" y="61"/>
                    <a:pt x="2930" y="64"/>
                  </a:cubicBezTo>
                  <a:cubicBezTo>
                    <a:pt x="2929" y="67"/>
                    <a:pt x="2924" y="66"/>
                    <a:pt x="2925" y="70"/>
                  </a:cubicBezTo>
                  <a:cubicBezTo>
                    <a:pt x="2927" y="76"/>
                    <a:pt x="2932" y="77"/>
                    <a:pt x="2938" y="77"/>
                  </a:cubicBezTo>
                  <a:cubicBezTo>
                    <a:pt x="2942" y="77"/>
                    <a:pt x="2945" y="77"/>
                    <a:pt x="2949" y="76"/>
                  </a:cubicBezTo>
                  <a:cubicBezTo>
                    <a:pt x="2953" y="76"/>
                    <a:pt x="2957" y="75"/>
                    <a:pt x="2960" y="75"/>
                  </a:cubicBezTo>
                  <a:cubicBezTo>
                    <a:pt x="2964" y="75"/>
                    <a:pt x="2968" y="76"/>
                    <a:pt x="2971" y="79"/>
                  </a:cubicBezTo>
                  <a:cubicBezTo>
                    <a:pt x="2970" y="82"/>
                    <a:pt x="2968" y="83"/>
                    <a:pt x="2965" y="83"/>
                  </a:cubicBezTo>
                  <a:cubicBezTo>
                    <a:pt x="2961" y="83"/>
                    <a:pt x="2956" y="81"/>
                    <a:pt x="2952" y="80"/>
                  </a:cubicBezTo>
                  <a:cubicBezTo>
                    <a:pt x="2951" y="81"/>
                    <a:pt x="2951" y="84"/>
                    <a:pt x="2949" y="85"/>
                  </a:cubicBezTo>
                  <a:cubicBezTo>
                    <a:pt x="2951" y="93"/>
                    <a:pt x="2964" y="99"/>
                    <a:pt x="2976" y="99"/>
                  </a:cubicBezTo>
                  <a:cubicBezTo>
                    <a:pt x="2981" y="99"/>
                    <a:pt x="2987" y="98"/>
                    <a:pt x="2991" y="96"/>
                  </a:cubicBezTo>
                  <a:cubicBezTo>
                    <a:pt x="2995" y="97"/>
                    <a:pt x="2996" y="101"/>
                    <a:pt x="3002" y="101"/>
                  </a:cubicBezTo>
                  <a:cubicBezTo>
                    <a:pt x="3010" y="98"/>
                    <a:pt x="2998" y="88"/>
                    <a:pt x="3007" y="85"/>
                  </a:cubicBezTo>
                  <a:cubicBezTo>
                    <a:pt x="3010" y="86"/>
                    <a:pt x="3009" y="90"/>
                    <a:pt x="3014" y="90"/>
                  </a:cubicBezTo>
                  <a:cubicBezTo>
                    <a:pt x="3021" y="87"/>
                    <a:pt x="3028" y="84"/>
                    <a:pt x="3029" y="76"/>
                  </a:cubicBezTo>
                  <a:cubicBezTo>
                    <a:pt x="3016" y="76"/>
                    <a:pt x="3019" y="63"/>
                    <a:pt x="3006" y="63"/>
                  </a:cubicBezTo>
                  <a:cubicBezTo>
                    <a:pt x="3004" y="63"/>
                    <a:pt x="3003" y="63"/>
                    <a:pt x="3001" y="63"/>
                  </a:cubicBezTo>
                  <a:cubicBezTo>
                    <a:pt x="2993" y="55"/>
                    <a:pt x="2978" y="53"/>
                    <a:pt x="2976" y="41"/>
                  </a:cubicBezTo>
                  <a:cubicBezTo>
                    <a:pt x="2971" y="39"/>
                    <a:pt x="2962" y="34"/>
                    <a:pt x="2955" y="34"/>
                  </a:cubicBezTo>
                  <a:moveTo>
                    <a:pt x="3075" y="120"/>
                  </a:moveTo>
                  <a:cubicBezTo>
                    <a:pt x="3073" y="120"/>
                    <a:pt x="3070" y="120"/>
                    <a:pt x="3069" y="119"/>
                  </a:cubicBezTo>
                  <a:cubicBezTo>
                    <a:pt x="3065" y="113"/>
                    <a:pt x="3071" y="111"/>
                    <a:pt x="3077" y="111"/>
                  </a:cubicBezTo>
                  <a:cubicBezTo>
                    <a:pt x="3082" y="111"/>
                    <a:pt x="3088" y="113"/>
                    <a:pt x="3087" y="118"/>
                  </a:cubicBezTo>
                  <a:cubicBezTo>
                    <a:pt x="3085" y="119"/>
                    <a:pt x="3080" y="120"/>
                    <a:pt x="3075" y="120"/>
                  </a:cubicBezTo>
                  <a:moveTo>
                    <a:pt x="3192" y="43"/>
                  </a:moveTo>
                  <a:cubicBezTo>
                    <a:pt x="3189" y="43"/>
                    <a:pt x="3186" y="42"/>
                    <a:pt x="3184" y="41"/>
                  </a:cubicBezTo>
                  <a:cubicBezTo>
                    <a:pt x="3191" y="36"/>
                    <a:pt x="3198" y="31"/>
                    <a:pt x="3208" y="31"/>
                  </a:cubicBezTo>
                  <a:cubicBezTo>
                    <a:pt x="3211" y="31"/>
                    <a:pt x="3215" y="32"/>
                    <a:pt x="3218" y="33"/>
                  </a:cubicBezTo>
                  <a:cubicBezTo>
                    <a:pt x="3213" y="37"/>
                    <a:pt x="3201" y="43"/>
                    <a:pt x="3192" y="43"/>
                  </a:cubicBezTo>
                  <a:moveTo>
                    <a:pt x="3137" y="10"/>
                  </a:moveTo>
                  <a:cubicBezTo>
                    <a:pt x="3133" y="12"/>
                    <a:pt x="3131" y="16"/>
                    <a:pt x="3126" y="17"/>
                  </a:cubicBezTo>
                  <a:cubicBezTo>
                    <a:pt x="3122" y="15"/>
                    <a:pt x="3118" y="14"/>
                    <a:pt x="3114" y="14"/>
                  </a:cubicBezTo>
                  <a:cubicBezTo>
                    <a:pt x="3104" y="14"/>
                    <a:pt x="3092" y="19"/>
                    <a:pt x="3081" y="19"/>
                  </a:cubicBezTo>
                  <a:cubicBezTo>
                    <a:pt x="3079" y="20"/>
                    <a:pt x="3080" y="25"/>
                    <a:pt x="3077" y="25"/>
                  </a:cubicBezTo>
                  <a:cubicBezTo>
                    <a:pt x="3071" y="23"/>
                    <a:pt x="3065" y="19"/>
                    <a:pt x="3058" y="19"/>
                  </a:cubicBezTo>
                  <a:cubicBezTo>
                    <a:pt x="3055" y="19"/>
                    <a:pt x="3053" y="20"/>
                    <a:pt x="3050" y="22"/>
                  </a:cubicBezTo>
                  <a:cubicBezTo>
                    <a:pt x="3045" y="19"/>
                    <a:pt x="3041" y="16"/>
                    <a:pt x="3033" y="16"/>
                  </a:cubicBezTo>
                  <a:cubicBezTo>
                    <a:pt x="3033" y="16"/>
                    <a:pt x="3032" y="16"/>
                    <a:pt x="3031" y="16"/>
                  </a:cubicBezTo>
                  <a:cubicBezTo>
                    <a:pt x="3028" y="21"/>
                    <a:pt x="3024" y="23"/>
                    <a:pt x="3020" y="23"/>
                  </a:cubicBezTo>
                  <a:cubicBezTo>
                    <a:pt x="3017" y="23"/>
                    <a:pt x="3015" y="22"/>
                    <a:pt x="3012" y="22"/>
                  </a:cubicBezTo>
                  <a:cubicBezTo>
                    <a:pt x="3010" y="22"/>
                    <a:pt x="3007" y="21"/>
                    <a:pt x="3004" y="21"/>
                  </a:cubicBezTo>
                  <a:cubicBezTo>
                    <a:pt x="3003" y="21"/>
                    <a:pt x="3001" y="21"/>
                    <a:pt x="3000" y="22"/>
                  </a:cubicBezTo>
                  <a:cubicBezTo>
                    <a:pt x="2996" y="22"/>
                    <a:pt x="2992" y="26"/>
                    <a:pt x="2989" y="26"/>
                  </a:cubicBezTo>
                  <a:cubicBezTo>
                    <a:pt x="2988" y="26"/>
                    <a:pt x="2987" y="26"/>
                    <a:pt x="2986" y="26"/>
                  </a:cubicBezTo>
                  <a:cubicBezTo>
                    <a:pt x="2985" y="26"/>
                    <a:pt x="2984" y="26"/>
                    <a:pt x="2983" y="26"/>
                  </a:cubicBezTo>
                  <a:cubicBezTo>
                    <a:pt x="2982" y="26"/>
                    <a:pt x="2980" y="26"/>
                    <a:pt x="2979" y="26"/>
                  </a:cubicBezTo>
                  <a:cubicBezTo>
                    <a:pt x="2977" y="26"/>
                    <a:pt x="2975" y="26"/>
                    <a:pt x="2974" y="29"/>
                  </a:cubicBezTo>
                  <a:cubicBezTo>
                    <a:pt x="2975" y="33"/>
                    <a:pt x="2979" y="34"/>
                    <a:pt x="2983" y="34"/>
                  </a:cubicBezTo>
                  <a:cubicBezTo>
                    <a:pt x="2985" y="34"/>
                    <a:pt x="2986" y="34"/>
                    <a:pt x="2987" y="34"/>
                  </a:cubicBezTo>
                  <a:cubicBezTo>
                    <a:pt x="2988" y="34"/>
                    <a:pt x="2989" y="34"/>
                    <a:pt x="2991" y="34"/>
                  </a:cubicBezTo>
                  <a:cubicBezTo>
                    <a:pt x="2993" y="34"/>
                    <a:pt x="2995" y="34"/>
                    <a:pt x="2997" y="35"/>
                  </a:cubicBezTo>
                  <a:cubicBezTo>
                    <a:pt x="2993" y="41"/>
                    <a:pt x="2998" y="47"/>
                    <a:pt x="3000" y="52"/>
                  </a:cubicBezTo>
                  <a:cubicBezTo>
                    <a:pt x="3003" y="55"/>
                    <a:pt x="3007" y="55"/>
                    <a:pt x="3010" y="55"/>
                  </a:cubicBezTo>
                  <a:cubicBezTo>
                    <a:pt x="3015" y="55"/>
                    <a:pt x="3020" y="53"/>
                    <a:pt x="3025" y="51"/>
                  </a:cubicBezTo>
                  <a:cubicBezTo>
                    <a:pt x="3029" y="48"/>
                    <a:pt x="3034" y="46"/>
                    <a:pt x="3038" y="46"/>
                  </a:cubicBezTo>
                  <a:cubicBezTo>
                    <a:pt x="3039" y="46"/>
                    <a:pt x="3041" y="46"/>
                    <a:pt x="3042" y="47"/>
                  </a:cubicBezTo>
                  <a:cubicBezTo>
                    <a:pt x="3035" y="49"/>
                    <a:pt x="3026" y="50"/>
                    <a:pt x="3026" y="60"/>
                  </a:cubicBezTo>
                  <a:cubicBezTo>
                    <a:pt x="3037" y="59"/>
                    <a:pt x="3046" y="54"/>
                    <a:pt x="3056" y="54"/>
                  </a:cubicBezTo>
                  <a:cubicBezTo>
                    <a:pt x="3059" y="54"/>
                    <a:pt x="3062" y="55"/>
                    <a:pt x="3065" y="56"/>
                  </a:cubicBezTo>
                  <a:cubicBezTo>
                    <a:pt x="3076" y="53"/>
                    <a:pt x="3090" y="52"/>
                    <a:pt x="3088" y="38"/>
                  </a:cubicBezTo>
                  <a:cubicBezTo>
                    <a:pt x="3090" y="37"/>
                    <a:pt x="3093" y="35"/>
                    <a:pt x="3095" y="35"/>
                  </a:cubicBezTo>
                  <a:cubicBezTo>
                    <a:pt x="3096" y="35"/>
                    <a:pt x="3097" y="36"/>
                    <a:pt x="3098" y="36"/>
                  </a:cubicBezTo>
                  <a:cubicBezTo>
                    <a:pt x="3099" y="40"/>
                    <a:pt x="3093" y="39"/>
                    <a:pt x="3094" y="44"/>
                  </a:cubicBezTo>
                  <a:cubicBezTo>
                    <a:pt x="3095" y="47"/>
                    <a:pt x="3102" y="46"/>
                    <a:pt x="3101" y="51"/>
                  </a:cubicBezTo>
                  <a:cubicBezTo>
                    <a:pt x="3091" y="57"/>
                    <a:pt x="3076" y="59"/>
                    <a:pt x="3066" y="64"/>
                  </a:cubicBezTo>
                  <a:cubicBezTo>
                    <a:pt x="3068" y="70"/>
                    <a:pt x="3077" y="70"/>
                    <a:pt x="3079" y="75"/>
                  </a:cubicBezTo>
                  <a:cubicBezTo>
                    <a:pt x="3067" y="75"/>
                    <a:pt x="3057" y="62"/>
                    <a:pt x="3042" y="62"/>
                  </a:cubicBezTo>
                  <a:cubicBezTo>
                    <a:pt x="3041" y="62"/>
                    <a:pt x="3039" y="62"/>
                    <a:pt x="3037" y="62"/>
                  </a:cubicBezTo>
                  <a:cubicBezTo>
                    <a:pt x="3034" y="63"/>
                    <a:pt x="3028" y="67"/>
                    <a:pt x="3028" y="70"/>
                  </a:cubicBezTo>
                  <a:cubicBezTo>
                    <a:pt x="3027" y="79"/>
                    <a:pt x="3051" y="79"/>
                    <a:pt x="3055" y="87"/>
                  </a:cubicBezTo>
                  <a:cubicBezTo>
                    <a:pt x="3044" y="92"/>
                    <a:pt x="3026" y="89"/>
                    <a:pt x="3015" y="96"/>
                  </a:cubicBezTo>
                  <a:cubicBezTo>
                    <a:pt x="3015" y="99"/>
                    <a:pt x="3014" y="100"/>
                    <a:pt x="3015" y="103"/>
                  </a:cubicBezTo>
                  <a:cubicBezTo>
                    <a:pt x="3022" y="102"/>
                    <a:pt x="3031" y="99"/>
                    <a:pt x="3037" y="99"/>
                  </a:cubicBezTo>
                  <a:cubicBezTo>
                    <a:pt x="3038" y="99"/>
                    <a:pt x="3040" y="99"/>
                    <a:pt x="3041" y="99"/>
                  </a:cubicBezTo>
                  <a:cubicBezTo>
                    <a:pt x="3041" y="105"/>
                    <a:pt x="3034" y="104"/>
                    <a:pt x="3035" y="110"/>
                  </a:cubicBezTo>
                  <a:cubicBezTo>
                    <a:pt x="3037" y="114"/>
                    <a:pt x="3039" y="115"/>
                    <a:pt x="3041" y="115"/>
                  </a:cubicBezTo>
                  <a:cubicBezTo>
                    <a:pt x="3044" y="115"/>
                    <a:pt x="3047" y="114"/>
                    <a:pt x="3050" y="112"/>
                  </a:cubicBezTo>
                  <a:cubicBezTo>
                    <a:pt x="3052" y="111"/>
                    <a:pt x="3055" y="110"/>
                    <a:pt x="3057" y="110"/>
                  </a:cubicBezTo>
                  <a:cubicBezTo>
                    <a:pt x="3058" y="110"/>
                    <a:pt x="3058" y="110"/>
                    <a:pt x="3059" y="110"/>
                  </a:cubicBezTo>
                  <a:cubicBezTo>
                    <a:pt x="3058" y="117"/>
                    <a:pt x="3048" y="118"/>
                    <a:pt x="3041" y="121"/>
                  </a:cubicBezTo>
                  <a:cubicBezTo>
                    <a:pt x="3031" y="117"/>
                    <a:pt x="3026" y="105"/>
                    <a:pt x="3013" y="105"/>
                  </a:cubicBezTo>
                  <a:cubicBezTo>
                    <a:pt x="3010" y="105"/>
                    <a:pt x="3008" y="106"/>
                    <a:pt x="3004" y="107"/>
                  </a:cubicBezTo>
                  <a:cubicBezTo>
                    <a:pt x="3003" y="114"/>
                    <a:pt x="3013" y="112"/>
                    <a:pt x="3013" y="118"/>
                  </a:cubicBezTo>
                  <a:cubicBezTo>
                    <a:pt x="3007" y="121"/>
                    <a:pt x="2996" y="122"/>
                    <a:pt x="2994" y="129"/>
                  </a:cubicBezTo>
                  <a:cubicBezTo>
                    <a:pt x="2996" y="133"/>
                    <a:pt x="3000" y="134"/>
                    <a:pt x="3005" y="134"/>
                  </a:cubicBezTo>
                  <a:cubicBezTo>
                    <a:pt x="3009" y="134"/>
                    <a:pt x="3014" y="133"/>
                    <a:pt x="3018" y="132"/>
                  </a:cubicBezTo>
                  <a:cubicBezTo>
                    <a:pt x="3024" y="134"/>
                    <a:pt x="3029" y="137"/>
                    <a:pt x="3036" y="138"/>
                  </a:cubicBezTo>
                  <a:cubicBezTo>
                    <a:pt x="3043" y="133"/>
                    <a:pt x="3051" y="132"/>
                    <a:pt x="3060" y="132"/>
                  </a:cubicBezTo>
                  <a:cubicBezTo>
                    <a:pt x="3064" y="132"/>
                    <a:pt x="3069" y="133"/>
                    <a:pt x="3074" y="133"/>
                  </a:cubicBezTo>
                  <a:cubicBezTo>
                    <a:pt x="3079" y="133"/>
                    <a:pt x="3084" y="134"/>
                    <a:pt x="3089" y="134"/>
                  </a:cubicBezTo>
                  <a:cubicBezTo>
                    <a:pt x="3098" y="134"/>
                    <a:pt x="3107" y="132"/>
                    <a:pt x="3115" y="127"/>
                  </a:cubicBezTo>
                  <a:cubicBezTo>
                    <a:pt x="3114" y="118"/>
                    <a:pt x="3093" y="125"/>
                    <a:pt x="3094" y="113"/>
                  </a:cubicBezTo>
                  <a:cubicBezTo>
                    <a:pt x="3095" y="114"/>
                    <a:pt x="3097" y="114"/>
                    <a:pt x="3098" y="114"/>
                  </a:cubicBezTo>
                  <a:cubicBezTo>
                    <a:pt x="3105" y="114"/>
                    <a:pt x="3108" y="107"/>
                    <a:pt x="3114" y="105"/>
                  </a:cubicBezTo>
                  <a:cubicBezTo>
                    <a:pt x="3115" y="105"/>
                    <a:pt x="3117" y="104"/>
                    <a:pt x="3118" y="104"/>
                  </a:cubicBezTo>
                  <a:cubicBezTo>
                    <a:pt x="3119" y="104"/>
                    <a:pt x="3120" y="104"/>
                    <a:pt x="3120" y="105"/>
                  </a:cubicBezTo>
                  <a:cubicBezTo>
                    <a:pt x="3121" y="105"/>
                    <a:pt x="3122" y="105"/>
                    <a:pt x="3122" y="105"/>
                  </a:cubicBezTo>
                  <a:cubicBezTo>
                    <a:pt x="3125" y="105"/>
                    <a:pt x="3128" y="104"/>
                    <a:pt x="3131" y="101"/>
                  </a:cubicBezTo>
                  <a:cubicBezTo>
                    <a:pt x="3131" y="98"/>
                    <a:pt x="3127" y="98"/>
                    <a:pt x="3127" y="95"/>
                  </a:cubicBezTo>
                  <a:cubicBezTo>
                    <a:pt x="3132" y="93"/>
                    <a:pt x="3139" y="94"/>
                    <a:pt x="3139" y="89"/>
                  </a:cubicBezTo>
                  <a:cubicBezTo>
                    <a:pt x="3137" y="83"/>
                    <a:pt x="3123" y="87"/>
                    <a:pt x="3122" y="80"/>
                  </a:cubicBezTo>
                  <a:cubicBezTo>
                    <a:pt x="3123" y="78"/>
                    <a:pt x="3124" y="76"/>
                    <a:pt x="3127" y="75"/>
                  </a:cubicBezTo>
                  <a:cubicBezTo>
                    <a:pt x="3132" y="76"/>
                    <a:pt x="3133" y="79"/>
                    <a:pt x="3139" y="79"/>
                  </a:cubicBezTo>
                  <a:cubicBezTo>
                    <a:pt x="3139" y="79"/>
                    <a:pt x="3140" y="79"/>
                    <a:pt x="3141" y="79"/>
                  </a:cubicBezTo>
                  <a:cubicBezTo>
                    <a:pt x="3141" y="75"/>
                    <a:pt x="3135" y="75"/>
                    <a:pt x="3137" y="70"/>
                  </a:cubicBezTo>
                  <a:cubicBezTo>
                    <a:pt x="3139" y="69"/>
                    <a:pt x="3141" y="69"/>
                    <a:pt x="3142" y="69"/>
                  </a:cubicBezTo>
                  <a:cubicBezTo>
                    <a:pt x="3147" y="69"/>
                    <a:pt x="3151" y="70"/>
                    <a:pt x="3155" y="71"/>
                  </a:cubicBezTo>
                  <a:cubicBezTo>
                    <a:pt x="3159" y="73"/>
                    <a:pt x="3163" y="74"/>
                    <a:pt x="3167" y="74"/>
                  </a:cubicBezTo>
                  <a:cubicBezTo>
                    <a:pt x="3168" y="74"/>
                    <a:pt x="3169" y="74"/>
                    <a:pt x="3170" y="73"/>
                  </a:cubicBezTo>
                  <a:cubicBezTo>
                    <a:pt x="3173" y="71"/>
                    <a:pt x="3171" y="67"/>
                    <a:pt x="3170" y="64"/>
                  </a:cubicBezTo>
                  <a:cubicBezTo>
                    <a:pt x="3173" y="63"/>
                    <a:pt x="3177" y="63"/>
                    <a:pt x="3178" y="61"/>
                  </a:cubicBezTo>
                  <a:cubicBezTo>
                    <a:pt x="3180" y="59"/>
                    <a:pt x="3176" y="55"/>
                    <a:pt x="3182" y="54"/>
                  </a:cubicBezTo>
                  <a:cubicBezTo>
                    <a:pt x="3182" y="54"/>
                    <a:pt x="3183" y="53"/>
                    <a:pt x="3184" y="53"/>
                  </a:cubicBezTo>
                  <a:cubicBezTo>
                    <a:pt x="3187" y="53"/>
                    <a:pt x="3191" y="55"/>
                    <a:pt x="3194" y="55"/>
                  </a:cubicBezTo>
                  <a:cubicBezTo>
                    <a:pt x="3203" y="43"/>
                    <a:pt x="3227" y="44"/>
                    <a:pt x="3235" y="32"/>
                  </a:cubicBezTo>
                  <a:cubicBezTo>
                    <a:pt x="3234" y="32"/>
                    <a:pt x="3233" y="31"/>
                    <a:pt x="3232" y="31"/>
                  </a:cubicBezTo>
                  <a:cubicBezTo>
                    <a:pt x="3230" y="31"/>
                    <a:pt x="3229" y="32"/>
                    <a:pt x="3227" y="33"/>
                  </a:cubicBezTo>
                  <a:cubicBezTo>
                    <a:pt x="3226" y="33"/>
                    <a:pt x="3224" y="34"/>
                    <a:pt x="3223" y="34"/>
                  </a:cubicBezTo>
                  <a:cubicBezTo>
                    <a:pt x="3222" y="34"/>
                    <a:pt x="3221" y="33"/>
                    <a:pt x="3220" y="33"/>
                  </a:cubicBezTo>
                  <a:cubicBezTo>
                    <a:pt x="3228" y="22"/>
                    <a:pt x="3260" y="34"/>
                    <a:pt x="3266" y="20"/>
                  </a:cubicBezTo>
                  <a:cubicBezTo>
                    <a:pt x="3253" y="15"/>
                    <a:pt x="3238" y="13"/>
                    <a:pt x="3222" y="13"/>
                  </a:cubicBezTo>
                  <a:cubicBezTo>
                    <a:pt x="3214" y="13"/>
                    <a:pt x="3206" y="14"/>
                    <a:pt x="3198" y="14"/>
                  </a:cubicBezTo>
                  <a:cubicBezTo>
                    <a:pt x="3190" y="14"/>
                    <a:pt x="3182" y="15"/>
                    <a:pt x="3175" y="15"/>
                  </a:cubicBezTo>
                  <a:cubicBezTo>
                    <a:pt x="3161" y="15"/>
                    <a:pt x="3148" y="14"/>
                    <a:pt x="3137" y="10"/>
                  </a:cubicBezTo>
                  <a:moveTo>
                    <a:pt x="3537" y="345"/>
                  </a:moveTo>
                  <a:cubicBezTo>
                    <a:pt x="3513" y="345"/>
                    <a:pt x="3486" y="343"/>
                    <a:pt x="3468" y="336"/>
                  </a:cubicBezTo>
                  <a:cubicBezTo>
                    <a:pt x="3467" y="329"/>
                    <a:pt x="3475" y="329"/>
                    <a:pt x="3476" y="324"/>
                  </a:cubicBezTo>
                  <a:cubicBezTo>
                    <a:pt x="3476" y="318"/>
                    <a:pt x="3472" y="312"/>
                    <a:pt x="3473" y="309"/>
                  </a:cubicBezTo>
                  <a:cubicBezTo>
                    <a:pt x="3473" y="308"/>
                    <a:pt x="3473" y="307"/>
                    <a:pt x="3474" y="307"/>
                  </a:cubicBezTo>
                  <a:cubicBezTo>
                    <a:pt x="3482" y="307"/>
                    <a:pt x="3509" y="311"/>
                    <a:pt x="3523" y="315"/>
                  </a:cubicBezTo>
                  <a:cubicBezTo>
                    <a:pt x="3537" y="318"/>
                    <a:pt x="3549" y="324"/>
                    <a:pt x="3554" y="334"/>
                  </a:cubicBezTo>
                  <a:cubicBezTo>
                    <a:pt x="3552" y="338"/>
                    <a:pt x="3549" y="342"/>
                    <a:pt x="3546" y="345"/>
                  </a:cubicBezTo>
                  <a:cubicBezTo>
                    <a:pt x="3543" y="345"/>
                    <a:pt x="3540" y="345"/>
                    <a:pt x="3537" y="345"/>
                  </a:cubicBezTo>
                  <a:moveTo>
                    <a:pt x="3376" y="0"/>
                  </a:moveTo>
                  <a:cubicBezTo>
                    <a:pt x="3372" y="0"/>
                    <a:pt x="3370" y="2"/>
                    <a:pt x="3368" y="4"/>
                  </a:cubicBezTo>
                  <a:cubicBezTo>
                    <a:pt x="3366" y="15"/>
                    <a:pt x="3373" y="19"/>
                    <a:pt x="3376" y="25"/>
                  </a:cubicBezTo>
                  <a:cubicBezTo>
                    <a:pt x="3375" y="26"/>
                    <a:pt x="3372" y="27"/>
                    <a:pt x="3370" y="27"/>
                  </a:cubicBezTo>
                  <a:cubicBezTo>
                    <a:pt x="3367" y="27"/>
                    <a:pt x="3364" y="26"/>
                    <a:pt x="3361" y="25"/>
                  </a:cubicBezTo>
                  <a:cubicBezTo>
                    <a:pt x="3358" y="24"/>
                    <a:pt x="3354" y="23"/>
                    <a:pt x="3351" y="23"/>
                  </a:cubicBezTo>
                  <a:cubicBezTo>
                    <a:pt x="3350" y="23"/>
                    <a:pt x="3350" y="23"/>
                    <a:pt x="3350" y="23"/>
                  </a:cubicBezTo>
                  <a:cubicBezTo>
                    <a:pt x="3348" y="27"/>
                    <a:pt x="3348" y="32"/>
                    <a:pt x="3343" y="33"/>
                  </a:cubicBezTo>
                  <a:cubicBezTo>
                    <a:pt x="3341" y="30"/>
                    <a:pt x="3343" y="24"/>
                    <a:pt x="3342" y="20"/>
                  </a:cubicBezTo>
                  <a:cubicBezTo>
                    <a:pt x="3339" y="14"/>
                    <a:pt x="3333" y="13"/>
                    <a:pt x="3326" y="13"/>
                  </a:cubicBezTo>
                  <a:cubicBezTo>
                    <a:pt x="3324" y="13"/>
                    <a:pt x="3323" y="13"/>
                    <a:pt x="3321" y="13"/>
                  </a:cubicBezTo>
                  <a:cubicBezTo>
                    <a:pt x="3319" y="13"/>
                    <a:pt x="3318" y="14"/>
                    <a:pt x="3316" y="14"/>
                  </a:cubicBezTo>
                  <a:cubicBezTo>
                    <a:pt x="3314" y="14"/>
                    <a:pt x="3312" y="13"/>
                    <a:pt x="3310" y="13"/>
                  </a:cubicBezTo>
                  <a:cubicBezTo>
                    <a:pt x="3303" y="12"/>
                    <a:pt x="3296" y="7"/>
                    <a:pt x="3289" y="7"/>
                  </a:cubicBezTo>
                  <a:cubicBezTo>
                    <a:pt x="3287" y="7"/>
                    <a:pt x="3284" y="8"/>
                    <a:pt x="3282" y="10"/>
                  </a:cubicBezTo>
                  <a:cubicBezTo>
                    <a:pt x="3282" y="10"/>
                    <a:pt x="3282" y="11"/>
                    <a:pt x="3281" y="11"/>
                  </a:cubicBezTo>
                  <a:cubicBezTo>
                    <a:pt x="3283" y="16"/>
                    <a:pt x="3283" y="20"/>
                    <a:pt x="3286" y="23"/>
                  </a:cubicBezTo>
                  <a:cubicBezTo>
                    <a:pt x="3290" y="29"/>
                    <a:pt x="3302" y="29"/>
                    <a:pt x="3305" y="36"/>
                  </a:cubicBezTo>
                  <a:cubicBezTo>
                    <a:pt x="3304" y="37"/>
                    <a:pt x="3303" y="37"/>
                    <a:pt x="3303" y="38"/>
                  </a:cubicBezTo>
                  <a:cubicBezTo>
                    <a:pt x="3303" y="38"/>
                    <a:pt x="3302" y="38"/>
                    <a:pt x="3302" y="38"/>
                  </a:cubicBezTo>
                  <a:cubicBezTo>
                    <a:pt x="3296" y="38"/>
                    <a:pt x="3292" y="36"/>
                    <a:pt x="3289" y="34"/>
                  </a:cubicBezTo>
                  <a:cubicBezTo>
                    <a:pt x="3285" y="32"/>
                    <a:pt x="3282" y="30"/>
                    <a:pt x="3278" y="30"/>
                  </a:cubicBezTo>
                  <a:cubicBezTo>
                    <a:pt x="3275" y="30"/>
                    <a:pt x="3272" y="30"/>
                    <a:pt x="3269" y="33"/>
                  </a:cubicBezTo>
                  <a:cubicBezTo>
                    <a:pt x="3267" y="36"/>
                    <a:pt x="3270" y="38"/>
                    <a:pt x="3267" y="41"/>
                  </a:cubicBezTo>
                  <a:cubicBezTo>
                    <a:pt x="3265" y="41"/>
                    <a:pt x="3264" y="41"/>
                    <a:pt x="3263" y="41"/>
                  </a:cubicBezTo>
                  <a:cubicBezTo>
                    <a:pt x="3256" y="41"/>
                    <a:pt x="3255" y="45"/>
                    <a:pt x="3249" y="46"/>
                  </a:cubicBezTo>
                  <a:cubicBezTo>
                    <a:pt x="3246" y="43"/>
                    <a:pt x="3243" y="42"/>
                    <a:pt x="3241" y="42"/>
                  </a:cubicBezTo>
                  <a:cubicBezTo>
                    <a:pt x="3236" y="42"/>
                    <a:pt x="3233" y="45"/>
                    <a:pt x="3229" y="48"/>
                  </a:cubicBezTo>
                  <a:cubicBezTo>
                    <a:pt x="3224" y="52"/>
                    <a:pt x="3220" y="55"/>
                    <a:pt x="3213" y="55"/>
                  </a:cubicBezTo>
                  <a:cubicBezTo>
                    <a:pt x="3212" y="55"/>
                    <a:pt x="3211" y="55"/>
                    <a:pt x="3209" y="55"/>
                  </a:cubicBezTo>
                  <a:cubicBezTo>
                    <a:pt x="3209" y="61"/>
                    <a:pt x="3209" y="61"/>
                    <a:pt x="3209" y="61"/>
                  </a:cubicBezTo>
                  <a:cubicBezTo>
                    <a:pt x="3220" y="65"/>
                    <a:pt x="3239" y="59"/>
                    <a:pt x="3240" y="71"/>
                  </a:cubicBezTo>
                  <a:cubicBezTo>
                    <a:pt x="3241" y="74"/>
                    <a:pt x="3235" y="82"/>
                    <a:pt x="3229" y="84"/>
                  </a:cubicBezTo>
                  <a:cubicBezTo>
                    <a:pt x="3228" y="84"/>
                    <a:pt x="3227" y="84"/>
                    <a:pt x="3226" y="84"/>
                  </a:cubicBezTo>
                  <a:cubicBezTo>
                    <a:pt x="3224" y="84"/>
                    <a:pt x="3221" y="83"/>
                    <a:pt x="3218" y="83"/>
                  </a:cubicBezTo>
                  <a:cubicBezTo>
                    <a:pt x="3215" y="82"/>
                    <a:pt x="3211" y="82"/>
                    <a:pt x="3208" y="82"/>
                  </a:cubicBezTo>
                  <a:cubicBezTo>
                    <a:pt x="3207" y="82"/>
                    <a:pt x="3206" y="82"/>
                    <a:pt x="3205" y="82"/>
                  </a:cubicBezTo>
                  <a:cubicBezTo>
                    <a:pt x="3193" y="83"/>
                    <a:pt x="3183" y="92"/>
                    <a:pt x="3175" y="93"/>
                  </a:cubicBezTo>
                  <a:cubicBezTo>
                    <a:pt x="3174" y="93"/>
                    <a:pt x="3174" y="93"/>
                    <a:pt x="3173" y="93"/>
                  </a:cubicBezTo>
                  <a:cubicBezTo>
                    <a:pt x="3170" y="93"/>
                    <a:pt x="3168" y="93"/>
                    <a:pt x="3166" y="92"/>
                  </a:cubicBezTo>
                  <a:cubicBezTo>
                    <a:pt x="3164" y="92"/>
                    <a:pt x="3162" y="91"/>
                    <a:pt x="3160" y="91"/>
                  </a:cubicBezTo>
                  <a:cubicBezTo>
                    <a:pt x="3158" y="91"/>
                    <a:pt x="3156" y="92"/>
                    <a:pt x="3155" y="93"/>
                  </a:cubicBezTo>
                  <a:cubicBezTo>
                    <a:pt x="3154" y="98"/>
                    <a:pt x="3158" y="106"/>
                    <a:pt x="3165" y="108"/>
                  </a:cubicBezTo>
                  <a:cubicBezTo>
                    <a:pt x="3170" y="108"/>
                    <a:pt x="3171" y="103"/>
                    <a:pt x="3176" y="103"/>
                  </a:cubicBezTo>
                  <a:cubicBezTo>
                    <a:pt x="3184" y="107"/>
                    <a:pt x="3185" y="114"/>
                    <a:pt x="3195" y="114"/>
                  </a:cubicBezTo>
                  <a:cubicBezTo>
                    <a:pt x="3195" y="114"/>
                    <a:pt x="3196" y="114"/>
                    <a:pt x="3196" y="114"/>
                  </a:cubicBezTo>
                  <a:cubicBezTo>
                    <a:pt x="3202" y="114"/>
                    <a:pt x="3210" y="108"/>
                    <a:pt x="3217" y="108"/>
                  </a:cubicBezTo>
                  <a:cubicBezTo>
                    <a:pt x="3220" y="108"/>
                    <a:pt x="3222" y="109"/>
                    <a:pt x="3224" y="114"/>
                  </a:cubicBezTo>
                  <a:cubicBezTo>
                    <a:pt x="3216" y="118"/>
                    <a:pt x="3200" y="114"/>
                    <a:pt x="3196" y="121"/>
                  </a:cubicBezTo>
                  <a:cubicBezTo>
                    <a:pt x="3191" y="119"/>
                    <a:pt x="3186" y="116"/>
                    <a:pt x="3180" y="116"/>
                  </a:cubicBezTo>
                  <a:cubicBezTo>
                    <a:pt x="3178" y="116"/>
                    <a:pt x="3176" y="116"/>
                    <a:pt x="3174" y="117"/>
                  </a:cubicBezTo>
                  <a:cubicBezTo>
                    <a:pt x="3174" y="129"/>
                    <a:pt x="3190" y="127"/>
                    <a:pt x="3201" y="129"/>
                  </a:cubicBezTo>
                  <a:cubicBezTo>
                    <a:pt x="3206" y="135"/>
                    <a:pt x="3211" y="145"/>
                    <a:pt x="3221" y="145"/>
                  </a:cubicBezTo>
                  <a:cubicBezTo>
                    <a:pt x="3222" y="145"/>
                    <a:pt x="3223" y="145"/>
                    <a:pt x="3224" y="145"/>
                  </a:cubicBezTo>
                  <a:cubicBezTo>
                    <a:pt x="3224" y="139"/>
                    <a:pt x="3218" y="139"/>
                    <a:pt x="3219" y="134"/>
                  </a:cubicBezTo>
                  <a:cubicBezTo>
                    <a:pt x="3222" y="134"/>
                    <a:pt x="3224" y="134"/>
                    <a:pt x="3227" y="134"/>
                  </a:cubicBezTo>
                  <a:cubicBezTo>
                    <a:pt x="3232" y="134"/>
                    <a:pt x="3238" y="134"/>
                    <a:pt x="3244" y="133"/>
                  </a:cubicBezTo>
                  <a:cubicBezTo>
                    <a:pt x="3250" y="133"/>
                    <a:pt x="3256" y="132"/>
                    <a:pt x="3262" y="132"/>
                  </a:cubicBezTo>
                  <a:cubicBezTo>
                    <a:pt x="3267" y="132"/>
                    <a:pt x="3272" y="132"/>
                    <a:pt x="3277" y="134"/>
                  </a:cubicBezTo>
                  <a:cubicBezTo>
                    <a:pt x="3283" y="135"/>
                    <a:pt x="3283" y="140"/>
                    <a:pt x="3288" y="145"/>
                  </a:cubicBezTo>
                  <a:cubicBezTo>
                    <a:pt x="3298" y="154"/>
                    <a:pt x="3317" y="162"/>
                    <a:pt x="3323" y="172"/>
                  </a:cubicBezTo>
                  <a:cubicBezTo>
                    <a:pt x="3323" y="176"/>
                    <a:pt x="3325" y="178"/>
                    <a:pt x="3326" y="181"/>
                  </a:cubicBezTo>
                  <a:cubicBezTo>
                    <a:pt x="3335" y="184"/>
                    <a:pt x="3348" y="196"/>
                    <a:pt x="3330" y="199"/>
                  </a:cubicBezTo>
                  <a:cubicBezTo>
                    <a:pt x="3331" y="204"/>
                    <a:pt x="3330" y="209"/>
                    <a:pt x="3331" y="213"/>
                  </a:cubicBezTo>
                  <a:cubicBezTo>
                    <a:pt x="3333" y="214"/>
                    <a:pt x="3335" y="214"/>
                    <a:pt x="3336" y="214"/>
                  </a:cubicBezTo>
                  <a:cubicBezTo>
                    <a:pt x="3343" y="214"/>
                    <a:pt x="3346" y="207"/>
                    <a:pt x="3353" y="206"/>
                  </a:cubicBezTo>
                  <a:cubicBezTo>
                    <a:pt x="3354" y="206"/>
                    <a:pt x="3355" y="206"/>
                    <a:pt x="3356" y="206"/>
                  </a:cubicBezTo>
                  <a:cubicBezTo>
                    <a:pt x="3370" y="206"/>
                    <a:pt x="3381" y="218"/>
                    <a:pt x="3378" y="229"/>
                  </a:cubicBezTo>
                  <a:cubicBezTo>
                    <a:pt x="3366" y="228"/>
                    <a:pt x="3358" y="218"/>
                    <a:pt x="3347" y="218"/>
                  </a:cubicBezTo>
                  <a:cubicBezTo>
                    <a:pt x="3345" y="218"/>
                    <a:pt x="3343" y="218"/>
                    <a:pt x="3341" y="219"/>
                  </a:cubicBezTo>
                  <a:cubicBezTo>
                    <a:pt x="3348" y="230"/>
                    <a:pt x="3371" y="228"/>
                    <a:pt x="3380" y="239"/>
                  </a:cubicBezTo>
                  <a:cubicBezTo>
                    <a:pt x="3377" y="243"/>
                    <a:pt x="3376" y="249"/>
                    <a:pt x="3372" y="252"/>
                  </a:cubicBezTo>
                  <a:cubicBezTo>
                    <a:pt x="3371" y="252"/>
                    <a:pt x="3369" y="251"/>
                    <a:pt x="3367" y="251"/>
                  </a:cubicBezTo>
                  <a:cubicBezTo>
                    <a:pt x="3364" y="251"/>
                    <a:pt x="3360" y="253"/>
                    <a:pt x="3359" y="254"/>
                  </a:cubicBezTo>
                  <a:cubicBezTo>
                    <a:pt x="3358" y="258"/>
                    <a:pt x="3364" y="257"/>
                    <a:pt x="3364" y="261"/>
                  </a:cubicBezTo>
                  <a:cubicBezTo>
                    <a:pt x="3362" y="264"/>
                    <a:pt x="3353" y="261"/>
                    <a:pt x="3354" y="266"/>
                  </a:cubicBezTo>
                  <a:cubicBezTo>
                    <a:pt x="3354" y="268"/>
                    <a:pt x="3355" y="268"/>
                    <a:pt x="3357" y="268"/>
                  </a:cubicBezTo>
                  <a:cubicBezTo>
                    <a:pt x="3358" y="268"/>
                    <a:pt x="3359" y="268"/>
                    <a:pt x="3360" y="267"/>
                  </a:cubicBezTo>
                  <a:cubicBezTo>
                    <a:pt x="3361" y="267"/>
                    <a:pt x="3362" y="267"/>
                    <a:pt x="3363" y="267"/>
                  </a:cubicBezTo>
                  <a:cubicBezTo>
                    <a:pt x="3365" y="267"/>
                    <a:pt x="3366" y="268"/>
                    <a:pt x="3367" y="269"/>
                  </a:cubicBezTo>
                  <a:cubicBezTo>
                    <a:pt x="3360" y="272"/>
                    <a:pt x="3352" y="274"/>
                    <a:pt x="3352" y="282"/>
                  </a:cubicBezTo>
                  <a:cubicBezTo>
                    <a:pt x="3354" y="285"/>
                    <a:pt x="3358" y="286"/>
                    <a:pt x="3362" y="288"/>
                  </a:cubicBezTo>
                  <a:cubicBezTo>
                    <a:pt x="3365" y="294"/>
                    <a:pt x="3359" y="308"/>
                    <a:pt x="3369" y="311"/>
                  </a:cubicBezTo>
                  <a:cubicBezTo>
                    <a:pt x="3373" y="310"/>
                    <a:pt x="3374" y="305"/>
                    <a:pt x="3379" y="305"/>
                  </a:cubicBezTo>
                  <a:cubicBezTo>
                    <a:pt x="3380" y="305"/>
                    <a:pt x="3380" y="305"/>
                    <a:pt x="3381" y="305"/>
                  </a:cubicBezTo>
                  <a:cubicBezTo>
                    <a:pt x="3381" y="307"/>
                    <a:pt x="3385" y="306"/>
                    <a:pt x="3384" y="308"/>
                  </a:cubicBezTo>
                  <a:cubicBezTo>
                    <a:pt x="3381" y="315"/>
                    <a:pt x="3371" y="316"/>
                    <a:pt x="3371" y="323"/>
                  </a:cubicBezTo>
                  <a:cubicBezTo>
                    <a:pt x="3370" y="335"/>
                    <a:pt x="3395" y="345"/>
                    <a:pt x="3401" y="353"/>
                  </a:cubicBezTo>
                  <a:cubicBezTo>
                    <a:pt x="3401" y="356"/>
                    <a:pt x="3399" y="356"/>
                    <a:pt x="3400" y="359"/>
                  </a:cubicBezTo>
                  <a:cubicBezTo>
                    <a:pt x="3402" y="361"/>
                    <a:pt x="3405" y="362"/>
                    <a:pt x="3408" y="362"/>
                  </a:cubicBezTo>
                  <a:cubicBezTo>
                    <a:pt x="3410" y="362"/>
                    <a:pt x="3412" y="361"/>
                    <a:pt x="3414" y="361"/>
                  </a:cubicBezTo>
                  <a:cubicBezTo>
                    <a:pt x="3417" y="361"/>
                    <a:pt x="3419" y="361"/>
                    <a:pt x="3422" y="361"/>
                  </a:cubicBezTo>
                  <a:cubicBezTo>
                    <a:pt x="3422" y="361"/>
                    <a:pt x="3423" y="361"/>
                    <a:pt x="3424" y="361"/>
                  </a:cubicBezTo>
                  <a:cubicBezTo>
                    <a:pt x="3429" y="367"/>
                    <a:pt x="3435" y="373"/>
                    <a:pt x="3447" y="373"/>
                  </a:cubicBezTo>
                  <a:cubicBezTo>
                    <a:pt x="3448" y="373"/>
                    <a:pt x="3449" y="373"/>
                    <a:pt x="3450" y="373"/>
                  </a:cubicBezTo>
                  <a:cubicBezTo>
                    <a:pt x="3456" y="370"/>
                    <a:pt x="3454" y="361"/>
                    <a:pt x="3462" y="359"/>
                  </a:cubicBezTo>
                  <a:cubicBezTo>
                    <a:pt x="3481" y="361"/>
                    <a:pt x="3512" y="369"/>
                    <a:pt x="3536" y="369"/>
                  </a:cubicBezTo>
                  <a:cubicBezTo>
                    <a:pt x="3546" y="369"/>
                    <a:pt x="3556" y="368"/>
                    <a:pt x="3563" y="364"/>
                  </a:cubicBezTo>
                  <a:cubicBezTo>
                    <a:pt x="3572" y="358"/>
                    <a:pt x="3583" y="341"/>
                    <a:pt x="3583" y="334"/>
                  </a:cubicBezTo>
                  <a:cubicBezTo>
                    <a:pt x="3582" y="330"/>
                    <a:pt x="3579" y="322"/>
                    <a:pt x="3577" y="319"/>
                  </a:cubicBezTo>
                  <a:cubicBezTo>
                    <a:pt x="3569" y="306"/>
                    <a:pt x="3547" y="299"/>
                    <a:pt x="3529" y="293"/>
                  </a:cubicBezTo>
                  <a:cubicBezTo>
                    <a:pt x="3540" y="283"/>
                    <a:pt x="3549" y="272"/>
                    <a:pt x="3564" y="265"/>
                  </a:cubicBezTo>
                  <a:cubicBezTo>
                    <a:pt x="3563" y="262"/>
                    <a:pt x="3561" y="255"/>
                    <a:pt x="3566" y="254"/>
                  </a:cubicBezTo>
                  <a:cubicBezTo>
                    <a:pt x="3570" y="257"/>
                    <a:pt x="3574" y="258"/>
                    <a:pt x="3578" y="258"/>
                  </a:cubicBezTo>
                  <a:cubicBezTo>
                    <a:pt x="3585" y="258"/>
                    <a:pt x="3591" y="255"/>
                    <a:pt x="3600" y="253"/>
                  </a:cubicBezTo>
                  <a:cubicBezTo>
                    <a:pt x="3609" y="251"/>
                    <a:pt x="3618" y="251"/>
                    <a:pt x="3625" y="249"/>
                  </a:cubicBezTo>
                  <a:cubicBezTo>
                    <a:pt x="3630" y="247"/>
                    <a:pt x="3633" y="242"/>
                    <a:pt x="3638" y="240"/>
                  </a:cubicBezTo>
                  <a:cubicBezTo>
                    <a:pt x="3649" y="236"/>
                    <a:pt x="3666" y="237"/>
                    <a:pt x="3667" y="227"/>
                  </a:cubicBezTo>
                  <a:cubicBezTo>
                    <a:pt x="3660" y="228"/>
                    <a:pt x="3652" y="230"/>
                    <a:pt x="3644" y="230"/>
                  </a:cubicBezTo>
                  <a:cubicBezTo>
                    <a:pt x="3639" y="230"/>
                    <a:pt x="3634" y="229"/>
                    <a:pt x="3629" y="226"/>
                  </a:cubicBezTo>
                  <a:cubicBezTo>
                    <a:pt x="3627" y="223"/>
                    <a:pt x="3628" y="219"/>
                    <a:pt x="3626" y="218"/>
                  </a:cubicBezTo>
                  <a:cubicBezTo>
                    <a:pt x="3625" y="218"/>
                    <a:pt x="3625" y="218"/>
                    <a:pt x="3624" y="218"/>
                  </a:cubicBezTo>
                  <a:cubicBezTo>
                    <a:pt x="3624" y="218"/>
                    <a:pt x="3623" y="218"/>
                    <a:pt x="3622" y="218"/>
                  </a:cubicBezTo>
                  <a:cubicBezTo>
                    <a:pt x="3622" y="218"/>
                    <a:pt x="3621" y="218"/>
                    <a:pt x="3620" y="218"/>
                  </a:cubicBezTo>
                  <a:cubicBezTo>
                    <a:pt x="3618" y="218"/>
                    <a:pt x="3617" y="218"/>
                    <a:pt x="3616" y="219"/>
                  </a:cubicBezTo>
                  <a:cubicBezTo>
                    <a:pt x="3613" y="222"/>
                    <a:pt x="3617" y="224"/>
                    <a:pt x="3615" y="227"/>
                  </a:cubicBezTo>
                  <a:cubicBezTo>
                    <a:pt x="3613" y="229"/>
                    <a:pt x="3610" y="229"/>
                    <a:pt x="3608" y="229"/>
                  </a:cubicBezTo>
                  <a:cubicBezTo>
                    <a:pt x="3602" y="229"/>
                    <a:pt x="3596" y="226"/>
                    <a:pt x="3596" y="221"/>
                  </a:cubicBezTo>
                  <a:cubicBezTo>
                    <a:pt x="3599" y="215"/>
                    <a:pt x="3607" y="213"/>
                    <a:pt x="3616" y="213"/>
                  </a:cubicBezTo>
                  <a:cubicBezTo>
                    <a:pt x="3613" y="207"/>
                    <a:pt x="3602" y="208"/>
                    <a:pt x="3601" y="201"/>
                  </a:cubicBezTo>
                  <a:cubicBezTo>
                    <a:pt x="3604" y="200"/>
                    <a:pt x="3602" y="197"/>
                    <a:pt x="3604" y="197"/>
                  </a:cubicBezTo>
                  <a:cubicBezTo>
                    <a:pt x="3604" y="197"/>
                    <a:pt x="3605" y="197"/>
                    <a:pt x="3605" y="197"/>
                  </a:cubicBezTo>
                  <a:cubicBezTo>
                    <a:pt x="3605" y="197"/>
                    <a:pt x="3606" y="197"/>
                    <a:pt x="3606" y="197"/>
                  </a:cubicBezTo>
                  <a:cubicBezTo>
                    <a:pt x="3610" y="197"/>
                    <a:pt x="3612" y="202"/>
                    <a:pt x="3616" y="204"/>
                  </a:cubicBezTo>
                  <a:cubicBezTo>
                    <a:pt x="3617" y="205"/>
                    <a:pt x="3620" y="204"/>
                    <a:pt x="3621" y="205"/>
                  </a:cubicBezTo>
                  <a:cubicBezTo>
                    <a:pt x="3623" y="206"/>
                    <a:pt x="3623" y="209"/>
                    <a:pt x="3623" y="209"/>
                  </a:cubicBezTo>
                  <a:cubicBezTo>
                    <a:pt x="3629" y="211"/>
                    <a:pt x="3635" y="209"/>
                    <a:pt x="3639" y="212"/>
                  </a:cubicBezTo>
                  <a:cubicBezTo>
                    <a:pt x="3645" y="216"/>
                    <a:pt x="3645" y="225"/>
                    <a:pt x="3653" y="226"/>
                  </a:cubicBezTo>
                  <a:cubicBezTo>
                    <a:pt x="3654" y="226"/>
                    <a:pt x="3654" y="226"/>
                    <a:pt x="3654" y="226"/>
                  </a:cubicBezTo>
                  <a:cubicBezTo>
                    <a:pt x="3659" y="226"/>
                    <a:pt x="3664" y="222"/>
                    <a:pt x="3669" y="221"/>
                  </a:cubicBezTo>
                  <a:cubicBezTo>
                    <a:pt x="3666" y="200"/>
                    <a:pt x="3636" y="201"/>
                    <a:pt x="3626" y="187"/>
                  </a:cubicBezTo>
                  <a:cubicBezTo>
                    <a:pt x="3620" y="185"/>
                    <a:pt x="3613" y="185"/>
                    <a:pt x="3612" y="179"/>
                  </a:cubicBezTo>
                  <a:cubicBezTo>
                    <a:pt x="3615" y="178"/>
                    <a:pt x="3618" y="177"/>
                    <a:pt x="3621" y="177"/>
                  </a:cubicBezTo>
                  <a:cubicBezTo>
                    <a:pt x="3632" y="177"/>
                    <a:pt x="3644" y="186"/>
                    <a:pt x="3647" y="194"/>
                  </a:cubicBezTo>
                  <a:cubicBezTo>
                    <a:pt x="3653" y="196"/>
                    <a:pt x="3658" y="202"/>
                    <a:pt x="3664" y="202"/>
                  </a:cubicBezTo>
                  <a:cubicBezTo>
                    <a:pt x="3665" y="202"/>
                    <a:pt x="3666" y="202"/>
                    <a:pt x="3667" y="201"/>
                  </a:cubicBezTo>
                  <a:cubicBezTo>
                    <a:pt x="3668" y="194"/>
                    <a:pt x="3656" y="195"/>
                    <a:pt x="3662" y="188"/>
                  </a:cubicBezTo>
                  <a:cubicBezTo>
                    <a:pt x="3656" y="182"/>
                    <a:pt x="3641" y="182"/>
                    <a:pt x="3635" y="175"/>
                  </a:cubicBezTo>
                  <a:cubicBezTo>
                    <a:pt x="3637" y="172"/>
                    <a:pt x="3640" y="171"/>
                    <a:pt x="3643" y="171"/>
                  </a:cubicBezTo>
                  <a:cubicBezTo>
                    <a:pt x="3650" y="171"/>
                    <a:pt x="3656" y="182"/>
                    <a:pt x="3662" y="183"/>
                  </a:cubicBezTo>
                  <a:cubicBezTo>
                    <a:pt x="3663" y="183"/>
                    <a:pt x="3663" y="183"/>
                    <a:pt x="3664" y="183"/>
                  </a:cubicBezTo>
                  <a:cubicBezTo>
                    <a:pt x="3669" y="183"/>
                    <a:pt x="3676" y="179"/>
                    <a:pt x="3680" y="175"/>
                  </a:cubicBezTo>
                  <a:cubicBezTo>
                    <a:pt x="3677" y="171"/>
                    <a:pt x="3664" y="174"/>
                    <a:pt x="3663" y="167"/>
                  </a:cubicBezTo>
                  <a:cubicBezTo>
                    <a:pt x="3664" y="164"/>
                    <a:pt x="3666" y="163"/>
                    <a:pt x="3669" y="163"/>
                  </a:cubicBezTo>
                  <a:cubicBezTo>
                    <a:pt x="3671" y="163"/>
                    <a:pt x="3672" y="163"/>
                    <a:pt x="3674" y="164"/>
                  </a:cubicBezTo>
                  <a:cubicBezTo>
                    <a:pt x="3677" y="164"/>
                    <a:pt x="3679" y="164"/>
                    <a:pt x="3681" y="164"/>
                  </a:cubicBezTo>
                  <a:cubicBezTo>
                    <a:pt x="3682" y="164"/>
                    <a:pt x="3684" y="164"/>
                    <a:pt x="3686" y="163"/>
                  </a:cubicBezTo>
                  <a:cubicBezTo>
                    <a:pt x="3682" y="155"/>
                    <a:pt x="3667" y="155"/>
                    <a:pt x="3668" y="143"/>
                  </a:cubicBezTo>
                  <a:cubicBezTo>
                    <a:pt x="3671" y="141"/>
                    <a:pt x="3679" y="142"/>
                    <a:pt x="3679" y="137"/>
                  </a:cubicBezTo>
                  <a:cubicBezTo>
                    <a:pt x="3675" y="132"/>
                    <a:pt x="3664" y="133"/>
                    <a:pt x="3662" y="126"/>
                  </a:cubicBezTo>
                  <a:cubicBezTo>
                    <a:pt x="3670" y="120"/>
                    <a:pt x="3694" y="126"/>
                    <a:pt x="3694" y="117"/>
                  </a:cubicBezTo>
                  <a:cubicBezTo>
                    <a:pt x="3695" y="106"/>
                    <a:pt x="3665" y="118"/>
                    <a:pt x="3666" y="103"/>
                  </a:cubicBezTo>
                  <a:cubicBezTo>
                    <a:pt x="3671" y="93"/>
                    <a:pt x="3680" y="86"/>
                    <a:pt x="3680" y="72"/>
                  </a:cubicBezTo>
                  <a:cubicBezTo>
                    <a:pt x="3683" y="66"/>
                    <a:pt x="3693" y="62"/>
                    <a:pt x="3688" y="56"/>
                  </a:cubicBezTo>
                  <a:cubicBezTo>
                    <a:pt x="3688" y="56"/>
                    <a:pt x="3687" y="56"/>
                    <a:pt x="3687" y="56"/>
                  </a:cubicBezTo>
                  <a:cubicBezTo>
                    <a:pt x="3684" y="56"/>
                    <a:pt x="3682" y="57"/>
                    <a:pt x="3680" y="59"/>
                  </a:cubicBezTo>
                  <a:cubicBezTo>
                    <a:pt x="3678" y="61"/>
                    <a:pt x="3676" y="62"/>
                    <a:pt x="3673" y="62"/>
                  </a:cubicBezTo>
                  <a:cubicBezTo>
                    <a:pt x="3672" y="62"/>
                    <a:pt x="3671" y="62"/>
                    <a:pt x="3670" y="61"/>
                  </a:cubicBezTo>
                  <a:cubicBezTo>
                    <a:pt x="3673" y="55"/>
                    <a:pt x="3675" y="51"/>
                    <a:pt x="3673" y="45"/>
                  </a:cubicBezTo>
                  <a:cubicBezTo>
                    <a:pt x="3696" y="45"/>
                    <a:pt x="3716" y="43"/>
                    <a:pt x="3725" y="32"/>
                  </a:cubicBezTo>
                  <a:cubicBezTo>
                    <a:pt x="3726" y="32"/>
                    <a:pt x="3727" y="32"/>
                    <a:pt x="3727" y="32"/>
                  </a:cubicBezTo>
                  <a:cubicBezTo>
                    <a:pt x="3730" y="32"/>
                    <a:pt x="3732" y="31"/>
                    <a:pt x="3734" y="31"/>
                  </a:cubicBezTo>
                  <a:cubicBezTo>
                    <a:pt x="3734" y="29"/>
                    <a:pt x="3735" y="28"/>
                    <a:pt x="3736" y="27"/>
                  </a:cubicBezTo>
                  <a:cubicBezTo>
                    <a:pt x="3736" y="22"/>
                    <a:pt x="3726" y="20"/>
                    <a:pt x="3716" y="20"/>
                  </a:cubicBezTo>
                  <a:cubicBezTo>
                    <a:pt x="3710" y="20"/>
                    <a:pt x="3704" y="21"/>
                    <a:pt x="3700" y="22"/>
                  </a:cubicBezTo>
                  <a:cubicBezTo>
                    <a:pt x="3692" y="23"/>
                    <a:pt x="3678" y="31"/>
                    <a:pt x="3670" y="36"/>
                  </a:cubicBezTo>
                  <a:cubicBezTo>
                    <a:pt x="3660" y="42"/>
                    <a:pt x="3653" y="51"/>
                    <a:pt x="3645" y="53"/>
                  </a:cubicBezTo>
                  <a:cubicBezTo>
                    <a:pt x="3642" y="42"/>
                    <a:pt x="3666" y="34"/>
                    <a:pt x="3654" y="22"/>
                  </a:cubicBezTo>
                  <a:cubicBezTo>
                    <a:pt x="3654" y="22"/>
                    <a:pt x="3654" y="22"/>
                    <a:pt x="3653" y="22"/>
                  </a:cubicBezTo>
                  <a:cubicBezTo>
                    <a:pt x="3646" y="22"/>
                    <a:pt x="3640" y="25"/>
                    <a:pt x="3634" y="29"/>
                  </a:cubicBezTo>
                  <a:cubicBezTo>
                    <a:pt x="3628" y="33"/>
                    <a:pt x="3622" y="37"/>
                    <a:pt x="3616" y="37"/>
                  </a:cubicBezTo>
                  <a:cubicBezTo>
                    <a:pt x="3614" y="37"/>
                    <a:pt x="3611" y="36"/>
                    <a:pt x="3608" y="34"/>
                  </a:cubicBezTo>
                  <a:cubicBezTo>
                    <a:pt x="3611" y="30"/>
                    <a:pt x="3621" y="32"/>
                    <a:pt x="3621" y="25"/>
                  </a:cubicBezTo>
                  <a:cubicBezTo>
                    <a:pt x="3617" y="24"/>
                    <a:pt x="3610" y="23"/>
                    <a:pt x="3604" y="23"/>
                  </a:cubicBezTo>
                  <a:cubicBezTo>
                    <a:pt x="3598" y="23"/>
                    <a:pt x="3591" y="24"/>
                    <a:pt x="3585" y="24"/>
                  </a:cubicBezTo>
                  <a:cubicBezTo>
                    <a:pt x="3575" y="25"/>
                    <a:pt x="3567" y="31"/>
                    <a:pt x="3560" y="31"/>
                  </a:cubicBezTo>
                  <a:cubicBezTo>
                    <a:pt x="3558" y="31"/>
                    <a:pt x="3556" y="31"/>
                    <a:pt x="3554" y="29"/>
                  </a:cubicBezTo>
                  <a:cubicBezTo>
                    <a:pt x="3555" y="27"/>
                    <a:pt x="3558" y="26"/>
                    <a:pt x="3562" y="26"/>
                  </a:cubicBezTo>
                  <a:cubicBezTo>
                    <a:pt x="3563" y="26"/>
                    <a:pt x="3564" y="26"/>
                    <a:pt x="3565" y="26"/>
                  </a:cubicBezTo>
                  <a:cubicBezTo>
                    <a:pt x="3565" y="20"/>
                    <a:pt x="3565" y="20"/>
                    <a:pt x="3565" y="20"/>
                  </a:cubicBezTo>
                  <a:cubicBezTo>
                    <a:pt x="3543" y="14"/>
                    <a:pt x="3516" y="12"/>
                    <a:pt x="3489" y="12"/>
                  </a:cubicBezTo>
                  <a:cubicBezTo>
                    <a:pt x="3482" y="12"/>
                    <a:pt x="3474" y="12"/>
                    <a:pt x="3466" y="12"/>
                  </a:cubicBezTo>
                  <a:cubicBezTo>
                    <a:pt x="3460" y="14"/>
                    <a:pt x="3462" y="22"/>
                    <a:pt x="3456" y="23"/>
                  </a:cubicBezTo>
                  <a:cubicBezTo>
                    <a:pt x="3441" y="20"/>
                    <a:pt x="3431" y="13"/>
                    <a:pt x="3416" y="10"/>
                  </a:cubicBezTo>
                  <a:cubicBezTo>
                    <a:pt x="3416" y="20"/>
                    <a:pt x="3430" y="17"/>
                    <a:pt x="3431" y="25"/>
                  </a:cubicBezTo>
                  <a:cubicBezTo>
                    <a:pt x="3429" y="28"/>
                    <a:pt x="3427" y="28"/>
                    <a:pt x="3425" y="28"/>
                  </a:cubicBezTo>
                  <a:cubicBezTo>
                    <a:pt x="3420" y="28"/>
                    <a:pt x="3417" y="22"/>
                    <a:pt x="3413" y="20"/>
                  </a:cubicBezTo>
                  <a:cubicBezTo>
                    <a:pt x="3405" y="14"/>
                    <a:pt x="3390" y="12"/>
                    <a:pt x="3384" y="8"/>
                  </a:cubicBezTo>
                  <a:cubicBezTo>
                    <a:pt x="3384" y="5"/>
                    <a:pt x="3381" y="4"/>
                    <a:pt x="3380" y="1"/>
                  </a:cubicBezTo>
                  <a:cubicBezTo>
                    <a:pt x="3378" y="1"/>
                    <a:pt x="3377" y="0"/>
                    <a:pt x="337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32" name="Freeform 50"/>
            <p:cNvSpPr>
              <a:spLocks noEditPoints="1"/>
            </p:cNvSpPr>
            <p:nvPr/>
          </p:nvSpPr>
          <p:spPr bwMode="auto">
            <a:xfrm>
              <a:off x="-627" y="1568"/>
              <a:ext cx="8343" cy="2197"/>
            </a:xfrm>
            <a:custGeom>
              <a:avLst/>
              <a:gdLst>
                <a:gd name="T0" fmla="*/ 1802 w 3529"/>
                <a:gd name="T1" fmla="*/ 846 h 928"/>
                <a:gd name="T2" fmla="*/ 1998 w 3529"/>
                <a:gd name="T3" fmla="*/ 895 h 928"/>
                <a:gd name="T4" fmla="*/ 1797 w 3529"/>
                <a:gd name="T5" fmla="*/ 812 h 928"/>
                <a:gd name="T6" fmla="*/ 2083 w 3529"/>
                <a:gd name="T7" fmla="*/ 797 h 928"/>
                <a:gd name="T8" fmla="*/ 1966 w 3529"/>
                <a:gd name="T9" fmla="*/ 639 h 928"/>
                <a:gd name="T10" fmla="*/ 1675 w 3529"/>
                <a:gd name="T11" fmla="*/ 566 h 928"/>
                <a:gd name="T12" fmla="*/ 1539 w 3529"/>
                <a:gd name="T13" fmla="*/ 619 h 928"/>
                <a:gd name="T14" fmla="*/ 1487 w 3529"/>
                <a:gd name="T15" fmla="*/ 772 h 928"/>
                <a:gd name="T16" fmla="*/ 1694 w 3529"/>
                <a:gd name="T17" fmla="*/ 758 h 928"/>
                <a:gd name="T18" fmla="*/ 1852 w 3529"/>
                <a:gd name="T19" fmla="*/ 675 h 928"/>
                <a:gd name="T20" fmla="*/ 1525 w 3529"/>
                <a:gd name="T21" fmla="*/ 555 h 928"/>
                <a:gd name="T22" fmla="*/ 1536 w 3529"/>
                <a:gd name="T23" fmla="*/ 541 h 928"/>
                <a:gd name="T24" fmla="*/ 1437 w 3529"/>
                <a:gd name="T25" fmla="*/ 538 h 928"/>
                <a:gd name="T26" fmla="*/ 1422 w 3529"/>
                <a:gd name="T27" fmla="*/ 518 h 928"/>
                <a:gd name="T28" fmla="*/ 1545 w 3529"/>
                <a:gd name="T29" fmla="*/ 499 h 928"/>
                <a:gd name="T30" fmla="*/ 1704 w 3529"/>
                <a:gd name="T31" fmla="*/ 523 h 928"/>
                <a:gd name="T32" fmla="*/ 1819 w 3529"/>
                <a:gd name="T33" fmla="*/ 552 h 928"/>
                <a:gd name="T34" fmla="*/ 1844 w 3529"/>
                <a:gd name="T35" fmla="*/ 504 h 928"/>
                <a:gd name="T36" fmla="*/ 833 w 3529"/>
                <a:gd name="T37" fmla="*/ 369 h 928"/>
                <a:gd name="T38" fmla="*/ 3244 w 3529"/>
                <a:gd name="T39" fmla="*/ 300 h 928"/>
                <a:gd name="T40" fmla="*/ 3189 w 3529"/>
                <a:gd name="T41" fmla="*/ 313 h 928"/>
                <a:gd name="T42" fmla="*/ 3153 w 3529"/>
                <a:gd name="T43" fmla="*/ 293 h 928"/>
                <a:gd name="T44" fmla="*/ 118 w 3529"/>
                <a:gd name="T45" fmla="*/ 223 h 928"/>
                <a:gd name="T46" fmla="*/ 166 w 3529"/>
                <a:gd name="T47" fmla="*/ 210 h 928"/>
                <a:gd name="T48" fmla="*/ 142 w 3529"/>
                <a:gd name="T49" fmla="*/ 181 h 928"/>
                <a:gd name="T50" fmla="*/ 449 w 3529"/>
                <a:gd name="T51" fmla="*/ 128 h 928"/>
                <a:gd name="T52" fmla="*/ 340 w 3529"/>
                <a:gd name="T53" fmla="*/ 111 h 928"/>
                <a:gd name="T54" fmla="*/ 3276 w 3529"/>
                <a:gd name="T55" fmla="*/ 35 h 928"/>
                <a:gd name="T56" fmla="*/ 330 w 3529"/>
                <a:gd name="T57" fmla="*/ 0 h 928"/>
                <a:gd name="T58" fmla="*/ 246 w 3529"/>
                <a:gd name="T59" fmla="*/ 77 h 928"/>
                <a:gd name="T60" fmla="*/ 250 w 3529"/>
                <a:gd name="T61" fmla="*/ 150 h 928"/>
                <a:gd name="T62" fmla="*/ 345 w 3529"/>
                <a:gd name="T63" fmla="*/ 81 h 928"/>
                <a:gd name="T64" fmla="*/ 484 w 3529"/>
                <a:gd name="T65" fmla="*/ 123 h 928"/>
                <a:gd name="T66" fmla="*/ 501 w 3529"/>
                <a:gd name="T67" fmla="*/ 100 h 928"/>
                <a:gd name="T68" fmla="*/ 623 w 3529"/>
                <a:gd name="T69" fmla="*/ 47 h 928"/>
                <a:gd name="T70" fmla="*/ 684 w 3529"/>
                <a:gd name="T71" fmla="*/ 61 h 928"/>
                <a:gd name="T72" fmla="*/ 588 w 3529"/>
                <a:gd name="T73" fmla="*/ 146 h 928"/>
                <a:gd name="T74" fmla="*/ 603 w 3529"/>
                <a:gd name="T75" fmla="*/ 198 h 928"/>
                <a:gd name="T76" fmla="*/ 399 w 3529"/>
                <a:gd name="T77" fmla="*/ 140 h 928"/>
                <a:gd name="T78" fmla="*/ 263 w 3529"/>
                <a:gd name="T79" fmla="*/ 160 h 928"/>
                <a:gd name="T80" fmla="*/ 176 w 3529"/>
                <a:gd name="T81" fmla="*/ 411 h 928"/>
                <a:gd name="T82" fmla="*/ 316 w 3529"/>
                <a:gd name="T83" fmla="*/ 415 h 928"/>
                <a:gd name="T84" fmla="*/ 750 w 3529"/>
                <a:gd name="T85" fmla="*/ 460 h 928"/>
                <a:gd name="T86" fmla="*/ 681 w 3529"/>
                <a:gd name="T87" fmla="*/ 283 h 928"/>
                <a:gd name="T88" fmla="*/ 716 w 3529"/>
                <a:gd name="T89" fmla="*/ 301 h 928"/>
                <a:gd name="T90" fmla="*/ 815 w 3529"/>
                <a:gd name="T91" fmla="*/ 342 h 928"/>
                <a:gd name="T92" fmla="*/ 830 w 3529"/>
                <a:gd name="T93" fmla="*/ 259 h 928"/>
                <a:gd name="T94" fmla="*/ 1005 w 3529"/>
                <a:gd name="T95" fmla="*/ 278 h 928"/>
                <a:gd name="T96" fmla="*/ 1119 w 3529"/>
                <a:gd name="T97" fmla="*/ 339 h 928"/>
                <a:gd name="T98" fmla="*/ 3257 w 3529"/>
                <a:gd name="T99" fmla="*/ 43 h 928"/>
                <a:gd name="T100" fmla="*/ 2707 w 3529"/>
                <a:gd name="T101" fmla="*/ 160 h 928"/>
                <a:gd name="T102" fmla="*/ 2820 w 3529"/>
                <a:gd name="T103" fmla="*/ 239 h 928"/>
                <a:gd name="T104" fmla="*/ 3036 w 3529"/>
                <a:gd name="T105" fmla="*/ 354 h 928"/>
                <a:gd name="T106" fmla="*/ 3529 w 3529"/>
                <a:gd name="T107" fmla="*/ 499 h 928"/>
                <a:gd name="T108" fmla="*/ 3363 w 3529"/>
                <a:gd name="T109" fmla="*/ 410 h 928"/>
                <a:gd name="T110" fmla="*/ 3197 w 3529"/>
                <a:gd name="T111" fmla="*/ 371 h 928"/>
                <a:gd name="T112" fmla="*/ 3034 w 3529"/>
                <a:gd name="T113" fmla="*/ 329 h 928"/>
                <a:gd name="T114" fmla="*/ 2936 w 3529"/>
                <a:gd name="T115" fmla="*/ 266 h 928"/>
                <a:gd name="T116" fmla="*/ 3039 w 3529"/>
                <a:gd name="T117" fmla="*/ 198 h 928"/>
                <a:gd name="T118" fmla="*/ 3097 w 3529"/>
                <a:gd name="T119" fmla="*/ 191 h 928"/>
                <a:gd name="T120" fmla="*/ 3202 w 3529"/>
                <a:gd name="T121" fmla="*/ 88 h 928"/>
                <a:gd name="T122" fmla="*/ 3272 w 3529"/>
                <a:gd name="T123" fmla="*/ 54 h 928"/>
                <a:gd name="T124" fmla="*/ 3267 w 3529"/>
                <a:gd name="T125" fmla="*/ 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29" h="928">
                  <a:moveTo>
                    <a:pt x="1978" y="918"/>
                  </a:moveTo>
                  <a:cubicBezTo>
                    <a:pt x="1975" y="918"/>
                    <a:pt x="1971" y="921"/>
                    <a:pt x="1973" y="927"/>
                  </a:cubicBezTo>
                  <a:cubicBezTo>
                    <a:pt x="1974" y="928"/>
                    <a:pt x="1976" y="928"/>
                    <a:pt x="1979" y="928"/>
                  </a:cubicBezTo>
                  <a:cubicBezTo>
                    <a:pt x="1981" y="928"/>
                    <a:pt x="1983" y="928"/>
                    <a:pt x="1984" y="927"/>
                  </a:cubicBezTo>
                  <a:cubicBezTo>
                    <a:pt x="1987" y="922"/>
                    <a:pt x="1983" y="918"/>
                    <a:pt x="1978" y="918"/>
                  </a:cubicBezTo>
                  <a:moveTo>
                    <a:pt x="1798" y="824"/>
                  </a:moveTo>
                  <a:cubicBezTo>
                    <a:pt x="1790" y="824"/>
                    <a:pt x="1787" y="829"/>
                    <a:pt x="1780" y="830"/>
                  </a:cubicBezTo>
                  <a:cubicBezTo>
                    <a:pt x="1776" y="829"/>
                    <a:pt x="1770" y="824"/>
                    <a:pt x="1766" y="824"/>
                  </a:cubicBezTo>
                  <a:cubicBezTo>
                    <a:pt x="1764" y="824"/>
                    <a:pt x="1762" y="825"/>
                    <a:pt x="1761" y="828"/>
                  </a:cubicBezTo>
                  <a:cubicBezTo>
                    <a:pt x="1763" y="833"/>
                    <a:pt x="1769" y="834"/>
                    <a:pt x="1771" y="838"/>
                  </a:cubicBezTo>
                  <a:cubicBezTo>
                    <a:pt x="1766" y="848"/>
                    <a:pt x="1776" y="856"/>
                    <a:pt x="1786" y="859"/>
                  </a:cubicBezTo>
                  <a:cubicBezTo>
                    <a:pt x="1791" y="854"/>
                    <a:pt x="1793" y="848"/>
                    <a:pt x="1802" y="846"/>
                  </a:cubicBezTo>
                  <a:cubicBezTo>
                    <a:pt x="1804" y="841"/>
                    <a:pt x="1806" y="827"/>
                    <a:pt x="1800" y="824"/>
                  </a:cubicBezTo>
                  <a:cubicBezTo>
                    <a:pt x="1800" y="824"/>
                    <a:pt x="1799" y="824"/>
                    <a:pt x="1798" y="824"/>
                  </a:cubicBezTo>
                  <a:moveTo>
                    <a:pt x="2042" y="822"/>
                  </a:moveTo>
                  <a:cubicBezTo>
                    <a:pt x="2038" y="822"/>
                    <a:pt x="2038" y="822"/>
                    <a:pt x="2038" y="822"/>
                  </a:cubicBezTo>
                  <a:cubicBezTo>
                    <a:pt x="2032" y="854"/>
                    <a:pt x="1986" y="851"/>
                    <a:pt x="1979" y="882"/>
                  </a:cubicBezTo>
                  <a:cubicBezTo>
                    <a:pt x="1980" y="883"/>
                    <a:pt x="1983" y="883"/>
                    <a:pt x="1985" y="883"/>
                  </a:cubicBezTo>
                  <a:cubicBezTo>
                    <a:pt x="1986" y="883"/>
                    <a:pt x="1986" y="883"/>
                    <a:pt x="1987" y="883"/>
                  </a:cubicBezTo>
                  <a:cubicBezTo>
                    <a:pt x="1988" y="883"/>
                    <a:pt x="1988" y="883"/>
                    <a:pt x="1989" y="883"/>
                  </a:cubicBezTo>
                  <a:cubicBezTo>
                    <a:pt x="1991" y="883"/>
                    <a:pt x="1994" y="884"/>
                    <a:pt x="1996" y="885"/>
                  </a:cubicBezTo>
                  <a:cubicBezTo>
                    <a:pt x="1995" y="888"/>
                    <a:pt x="1990" y="887"/>
                    <a:pt x="1991" y="891"/>
                  </a:cubicBezTo>
                  <a:cubicBezTo>
                    <a:pt x="1994" y="892"/>
                    <a:pt x="1994" y="895"/>
                    <a:pt x="1997" y="895"/>
                  </a:cubicBezTo>
                  <a:cubicBezTo>
                    <a:pt x="1998" y="895"/>
                    <a:pt x="1998" y="895"/>
                    <a:pt x="1998" y="895"/>
                  </a:cubicBezTo>
                  <a:cubicBezTo>
                    <a:pt x="2001" y="893"/>
                    <a:pt x="2000" y="889"/>
                    <a:pt x="2002" y="887"/>
                  </a:cubicBezTo>
                  <a:cubicBezTo>
                    <a:pt x="2004" y="888"/>
                    <a:pt x="2005" y="888"/>
                    <a:pt x="2007" y="888"/>
                  </a:cubicBezTo>
                  <a:cubicBezTo>
                    <a:pt x="2028" y="888"/>
                    <a:pt x="2025" y="862"/>
                    <a:pt x="2044" y="858"/>
                  </a:cubicBezTo>
                  <a:cubicBezTo>
                    <a:pt x="2045" y="845"/>
                    <a:pt x="2057" y="843"/>
                    <a:pt x="2060" y="833"/>
                  </a:cubicBezTo>
                  <a:cubicBezTo>
                    <a:pt x="2053" y="830"/>
                    <a:pt x="2047" y="827"/>
                    <a:pt x="2042" y="822"/>
                  </a:cubicBezTo>
                  <a:moveTo>
                    <a:pt x="1759" y="814"/>
                  </a:moveTo>
                  <a:cubicBezTo>
                    <a:pt x="1755" y="814"/>
                    <a:pt x="1753" y="816"/>
                    <a:pt x="1753" y="820"/>
                  </a:cubicBezTo>
                  <a:cubicBezTo>
                    <a:pt x="1754" y="821"/>
                    <a:pt x="1756" y="822"/>
                    <a:pt x="1758" y="822"/>
                  </a:cubicBezTo>
                  <a:cubicBezTo>
                    <a:pt x="1759" y="822"/>
                    <a:pt x="1760" y="822"/>
                    <a:pt x="1760" y="821"/>
                  </a:cubicBezTo>
                  <a:cubicBezTo>
                    <a:pt x="1762" y="820"/>
                    <a:pt x="1761" y="816"/>
                    <a:pt x="1760" y="814"/>
                  </a:cubicBezTo>
                  <a:cubicBezTo>
                    <a:pt x="1760" y="814"/>
                    <a:pt x="1760" y="814"/>
                    <a:pt x="1759" y="814"/>
                  </a:cubicBezTo>
                  <a:moveTo>
                    <a:pt x="1797" y="812"/>
                  </a:moveTo>
                  <a:cubicBezTo>
                    <a:pt x="1793" y="812"/>
                    <a:pt x="1790" y="818"/>
                    <a:pt x="1797" y="820"/>
                  </a:cubicBezTo>
                  <a:cubicBezTo>
                    <a:pt x="1799" y="818"/>
                    <a:pt x="1801" y="817"/>
                    <a:pt x="1801" y="814"/>
                  </a:cubicBezTo>
                  <a:cubicBezTo>
                    <a:pt x="1800" y="813"/>
                    <a:pt x="1798" y="812"/>
                    <a:pt x="1797" y="812"/>
                  </a:cubicBezTo>
                  <a:moveTo>
                    <a:pt x="2043" y="759"/>
                  </a:moveTo>
                  <a:cubicBezTo>
                    <a:pt x="2040" y="759"/>
                    <a:pt x="2039" y="761"/>
                    <a:pt x="2038" y="763"/>
                  </a:cubicBezTo>
                  <a:cubicBezTo>
                    <a:pt x="2035" y="775"/>
                    <a:pt x="2070" y="782"/>
                    <a:pt x="2064" y="800"/>
                  </a:cubicBezTo>
                  <a:cubicBezTo>
                    <a:pt x="2063" y="804"/>
                    <a:pt x="2057" y="804"/>
                    <a:pt x="2057" y="809"/>
                  </a:cubicBezTo>
                  <a:cubicBezTo>
                    <a:pt x="2064" y="814"/>
                    <a:pt x="2068" y="822"/>
                    <a:pt x="2073" y="828"/>
                  </a:cubicBezTo>
                  <a:cubicBezTo>
                    <a:pt x="2082" y="828"/>
                    <a:pt x="2082" y="819"/>
                    <a:pt x="2087" y="814"/>
                  </a:cubicBezTo>
                  <a:cubicBezTo>
                    <a:pt x="2093" y="809"/>
                    <a:pt x="2105" y="806"/>
                    <a:pt x="2103" y="795"/>
                  </a:cubicBezTo>
                  <a:cubicBezTo>
                    <a:pt x="2101" y="793"/>
                    <a:pt x="2099" y="792"/>
                    <a:pt x="2097" y="792"/>
                  </a:cubicBezTo>
                  <a:cubicBezTo>
                    <a:pt x="2092" y="792"/>
                    <a:pt x="2088" y="797"/>
                    <a:pt x="2083" y="797"/>
                  </a:cubicBezTo>
                  <a:cubicBezTo>
                    <a:pt x="2078" y="796"/>
                    <a:pt x="2079" y="791"/>
                    <a:pt x="2079" y="786"/>
                  </a:cubicBezTo>
                  <a:cubicBezTo>
                    <a:pt x="2078" y="785"/>
                    <a:pt x="2077" y="785"/>
                    <a:pt x="2075" y="785"/>
                  </a:cubicBezTo>
                  <a:cubicBezTo>
                    <a:pt x="2074" y="785"/>
                    <a:pt x="2074" y="785"/>
                    <a:pt x="2073" y="785"/>
                  </a:cubicBezTo>
                  <a:cubicBezTo>
                    <a:pt x="2072" y="785"/>
                    <a:pt x="2072" y="785"/>
                    <a:pt x="2071" y="785"/>
                  </a:cubicBezTo>
                  <a:cubicBezTo>
                    <a:pt x="2071" y="785"/>
                    <a:pt x="2071" y="785"/>
                    <a:pt x="2070" y="785"/>
                  </a:cubicBezTo>
                  <a:cubicBezTo>
                    <a:pt x="2064" y="775"/>
                    <a:pt x="2053" y="768"/>
                    <a:pt x="2045" y="759"/>
                  </a:cubicBezTo>
                  <a:cubicBezTo>
                    <a:pt x="2044" y="759"/>
                    <a:pt x="2044" y="759"/>
                    <a:pt x="2043" y="759"/>
                  </a:cubicBezTo>
                  <a:moveTo>
                    <a:pt x="1966" y="639"/>
                  </a:moveTo>
                  <a:cubicBezTo>
                    <a:pt x="1963" y="639"/>
                    <a:pt x="1961" y="641"/>
                    <a:pt x="1962" y="645"/>
                  </a:cubicBezTo>
                  <a:cubicBezTo>
                    <a:pt x="1962" y="649"/>
                    <a:pt x="1972" y="655"/>
                    <a:pt x="1980" y="655"/>
                  </a:cubicBezTo>
                  <a:cubicBezTo>
                    <a:pt x="1983" y="655"/>
                    <a:pt x="1987" y="654"/>
                    <a:pt x="1988" y="650"/>
                  </a:cubicBezTo>
                  <a:cubicBezTo>
                    <a:pt x="1985" y="647"/>
                    <a:pt x="1973" y="639"/>
                    <a:pt x="1966" y="639"/>
                  </a:cubicBezTo>
                  <a:moveTo>
                    <a:pt x="1745" y="556"/>
                  </a:moveTo>
                  <a:cubicBezTo>
                    <a:pt x="1720" y="564"/>
                    <a:pt x="1746" y="613"/>
                    <a:pt x="1717" y="613"/>
                  </a:cubicBezTo>
                  <a:cubicBezTo>
                    <a:pt x="1716" y="613"/>
                    <a:pt x="1716" y="613"/>
                    <a:pt x="1715" y="613"/>
                  </a:cubicBezTo>
                  <a:cubicBezTo>
                    <a:pt x="1709" y="612"/>
                    <a:pt x="1706" y="607"/>
                    <a:pt x="1702" y="605"/>
                  </a:cubicBezTo>
                  <a:cubicBezTo>
                    <a:pt x="1701" y="604"/>
                    <a:pt x="1700" y="604"/>
                    <a:pt x="1698" y="604"/>
                  </a:cubicBezTo>
                  <a:cubicBezTo>
                    <a:pt x="1698" y="604"/>
                    <a:pt x="1698" y="604"/>
                    <a:pt x="1698" y="604"/>
                  </a:cubicBezTo>
                  <a:cubicBezTo>
                    <a:pt x="1697" y="604"/>
                    <a:pt x="1697" y="604"/>
                    <a:pt x="1697" y="604"/>
                  </a:cubicBezTo>
                  <a:cubicBezTo>
                    <a:pt x="1696" y="604"/>
                    <a:pt x="1695" y="604"/>
                    <a:pt x="1694" y="604"/>
                  </a:cubicBezTo>
                  <a:cubicBezTo>
                    <a:pt x="1685" y="600"/>
                    <a:pt x="1678" y="592"/>
                    <a:pt x="1673" y="587"/>
                  </a:cubicBezTo>
                  <a:cubicBezTo>
                    <a:pt x="1677" y="580"/>
                    <a:pt x="1686" y="577"/>
                    <a:pt x="1688" y="568"/>
                  </a:cubicBezTo>
                  <a:cubicBezTo>
                    <a:pt x="1686" y="566"/>
                    <a:pt x="1684" y="565"/>
                    <a:pt x="1682" y="565"/>
                  </a:cubicBezTo>
                  <a:cubicBezTo>
                    <a:pt x="1680" y="565"/>
                    <a:pt x="1677" y="566"/>
                    <a:pt x="1675" y="566"/>
                  </a:cubicBezTo>
                  <a:cubicBezTo>
                    <a:pt x="1672" y="567"/>
                    <a:pt x="1670" y="568"/>
                    <a:pt x="1667" y="568"/>
                  </a:cubicBezTo>
                  <a:cubicBezTo>
                    <a:pt x="1666" y="568"/>
                    <a:pt x="1666" y="568"/>
                    <a:pt x="1665" y="567"/>
                  </a:cubicBezTo>
                  <a:cubicBezTo>
                    <a:pt x="1658" y="566"/>
                    <a:pt x="1651" y="556"/>
                    <a:pt x="1643" y="556"/>
                  </a:cubicBezTo>
                  <a:cubicBezTo>
                    <a:pt x="1641" y="556"/>
                    <a:pt x="1638" y="558"/>
                    <a:pt x="1635" y="561"/>
                  </a:cubicBezTo>
                  <a:cubicBezTo>
                    <a:pt x="1637" y="564"/>
                    <a:pt x="1645" y="564"/>
                    <a:pt x="1642" y="568"/>
                  </a:cubicBezTo>
                  <a:cubicBezTo>
                    <a:pt x="1639" y="568"/>
                    <a:pt x="1637" y="568"/>
                    <a:pt x="1635" y="568"/>
                  </a:cubicBezTo>
                  <a:cubicBezTo>
                    <a:pt x="1619" y="568"/>
                    <a:pt x="1618" y="585"/>
                    <a:pt x="1607" y="592"/>
                  </a:cubicBezTo>
                  <a:cubicBezTo>
                    <a:pt x="1596" y="589"/>
                    <a:pt x="1595" y="580"/>
                    <a:pt x="1585" y="580"/>
                  </a:cubicBezTo>
                  <a:cubicBezTo>
                    <a:pt x="1584" y="580"/>
                    <a:pt x="1583" y="580"/>
                    <a:pt x="1582" y="580"/>
                  </a:cubicBezTo>
                  <a:cubicBezTo>
                    <a:pt x="1569" y="582"/>
                    <a:pt x="1566" y="599"/>
                    <a:pt x="1555" y="605"/>
                  </a:cubicBezTo>
                  <a:cubicBezTo>
                    <a:pt x="1546" y="605"/>
                    <a:pt x="1546" y="605"/>
                    <a:pt x="1546" y="605"/>
                  </a:cubicBezTo>
                  <a:cubicBezTo>
                    <a:pt x="1539" y="608"/>
                    <a:pt x="1541" y="615"/>
                    <a:pt x="1539" y="619"/>
                  </a:cubicBezTo>
                  <a:cubicBezTo>
                    <a:pt x="1534" y="629"/>
                    <a:pt x="1513" y="638"/>
                    <a:pt x="1497" y="640"/>
                  </a:cubicBezTo>
                  <a:cubicBezTo>
                    <a:pt x="1496" y="640"/>
                    <a:pt x="1496" y="640"/>
                    <a:pt x="1495" y="640"/>
                  </a:cubicBezTo>
                  <a:cubicBezTo>
                    <a:pt x="1494" y="640"/>
                    <a:pt x="1493" y="640"/>
                    <a:pt x="1491" y="640"/>
                  </a:cubicBezTo>
                  <a:cubicBezTo>
                    <a:pt x="1490" y="639"/>
                    <a:pt x="1488" y="639"/>
                    <a:pt x="1487" y="639"/>
                  </a:cubicBezTo>
                  <a:cubicBezTo>
                    <a:pt x="1486" y="639"/>
                    <a:pt x="1485" y="639"/>
                    <a:pt x="1483" y="640"/>
                  </a:cubicBezTo>
                  <a:cubicBezTo>
                    <a:pt x="1474" y="642"/>
                    <a:pt x="1468" y="653"/>
                    <a:pt x="1457" y="653"/>
                  </a:cubicBezTo>
                  <a:cubicBezTo>
                    <a:pt x="1456" y="653"/>
                    <a:pt x="1455" y="653"/>
                    <a:pt x="1453" y="653"/>
                  </a:cubicBezTo>
                  <a:cubicBezTo>
                    <a:pt x="1449" y="664"/>
                    <a:pt x="1446" y="676"/>
                    <a:pt x="1457" y="686"/>
                  </a:cubicBezTo>
                  <a:cubicBezTo>
                    <a:pt x="1447" y="694"/>
                    <a:pt x="1456" y="700"/>
                    <a:pt x="1459" y="707"/>
                  </a:cubicBezTo>
                  <a:cubicBezTo>
                    <a:pt x="1464" y="719"/>
                    <a:pt x="1473" y="738"/>
                    <a:pt x="1470" y="750"/>
                  </a:cubicBezTo>
                  <a:cubicBezTo>
                    <a:pt x="1469" y="756"/>
                    <a:pt x="1462" y="759"/>
                    <a:pt x="1465" y="767"/>
                  </a:cubicBezTo>
                  <a:cubicBezTo>
                    <a:pt x="1470" y="771"/>
                    <a:pt x="1478" y="772"/>
                    <a:pt x="1487" y="772"/>
                  </a:cubicBezTo>
                  <a:cubicBezTo>
                    <a:pt x="1489" y="772"/>
                    <a:pt x="1491" y="772"/>
                    <a:pt x="1492" y="772"/>
                  </a:cubicBezTo>
                  <a:cubicBezTo>
                    <a:pt x="1505" y="765"/>
                    <a:pt x="1514" y="756"/>
                    <a:pt x="1530" y="756"/>
                  </a:cubicBezTo>
                  <a:cubicBezTo>
                    <a:pt x="1531" y="756"/>
                    <a:pt x="1532" y="756"/>
                    <a:pt x="1533" y="757"/>
                  </a:cubicBezTo>
                  <a:cubicBezTo>
                    <a:pt x="1537" y="757"/>
                    <a:pt x="1541" y="759"/>
                    <a:pt x="1545" y="759"/>
                  </a:cubicBezTo>
                  <a:cubicBezTo>
                    <a:pt x="1545" y="759"/>
                    <a:pt x="1546" y="759"/>
                    <a:pt x="1546" y="759"/>
                  </a:cubicBezTo>
                  <a:cubicBezTo>
                    <a:pt x="1557" y="759"/>
                    <a:pt x="1560" y="751"/>
                    <a:pt x="1570" y="748"/>
                  </a:cubicBezTo>
                  <a:cubicBezTo>
                    <a:pt x="1575" y="747"/>
                    <a:pt x="1583" y="747"/>
                    <a:pt x="1589" y="745"/>
                  </a:cubicBezTo>
                  <a:cubicBezTo>
                    <a:pt x="1599" y="742"/>
                    <a:pt x="1611" y="739"/>
                    <a:pt x="1625" y="737"/>
                  </a:cubicBezTo>
                  <a:cubicBezTo>
                    <a:pt x="1634" y="742"/>
                    <a:pt x="1644" y="741"/>
                    <a:pt x="1652" y="745"/>
                  </a:cubicBezTo>
                  <a:cubicBezTo>
                    <a:pt x="1662" y="752"/>
                    <a:pt x="1663" y="764"/>
                    <a:pt x="1674" y="770"/>
                  </a:cubicBezTo>
                  <a:cubicBezTo>
                    <a:pt x="1682" y="768"/>
                    <a:pt x="1682" y="758"/>
                    <a:pt x="1690" y="758"/>
                  </a:cubicBezTo>
                  <a:cubicBezTo>
                    <a:pt x="1691" y="758"/>
                    <a:pt x="1692" y="758"/>
                    <a:pt x="1694" y="758"/>
                  </a:cubicBezTo>
                  <a:cubicBezTo>
                    <a:pt x="1697" y="764"/>
                    <a:pt x="1686" y="765"/>
                    <a:pt x="1686" y="771"/>
                  </a:cubicBezTo>
                  <a:cubicBezTo>
                    <a:pt x="1695" y="773"/>
                    <a:pt x="1698" y="779"/>
                    <a:pt x="1707" y="780"/>
                  </a:cubicBezTo>
                  <a:cubicBezTo>
                    <a:pt x="1712" y="785"/>
                    <a:pt x="1717" y="798"/>
                    <a:pt x="1727" y="803"/>
                  </a:cubicBezTo>
                  <a:cubicBezTo>
                    <a:pt x="1729" y="804"/>
                    <a:pt x="1734" y="803"/>
                    <a:pt x="1737" y="805"/>
                  </a:cubicBezTo>
                  <a:cubicBezTo>
                    <a:pt x="1742" y="807"/>
                    <a:pt x="1741" y="810"/>
                    <a:pt x="1746" y="810"/>
                  </a:cubicBezTo>
                  <a:cubicBezTo>
                    <a:pt x="1746" y="810"/>
                    <a:pt x="1746" y="810"/>
                    <a:pt x="1747" y="810"/>
                  </a:cubicBezTo>
                  <a:cubicBezTo>
                    <a:pt x="1754" y="810"/>
                    <a:pt x="1757" y="805"/>
                    <a:pt x="1764" y="802"/>
                  </a:cubicBezTo>
                  <a:cubicBezTo>
                    <a:pt x="1768" y="805"/>
                    <a:pt x="1772" y="809"/>
                    <a:pt x="1779" y="809"/>
                  </a:cubicBezTo>
                  <a:cubicBezTo>
                    <a:pt x="1787" y="801"/>
                    <a:pt x="1793" y="801"/>
                    <a:pt x="1806" y="798"/>
                  </a:cubicBezTo>
                  <a:cubicBezTo>
                    <a:pt x="1819" y="795"/>
                    <a:pt x="1817" y="785"/>
                    <a:pt x="1820" y="775"/>
                  </a:cubicBezTo>
                  <a:cubicBezTo>
                    <a:pt x="1824" y="760"/>
                    <a:pt x="1841" y="751"/>
                    <a:pt x="1846" y="739"/>
                  </a:cubicBezTo>
                  <a:cubicBezTo>
                    <a:pt x="1853" y="718"/>
                    <a:pt x="1844" y="693"/>
                    <a:pt x="1852" y="675"/>
                  </a:cubicBezTo>
                  <a:cubicBezTo>
                    <a:pt x="1851" y="674"/>
                    <a:pt x="1851" y="674"/>
                    <a:pt x="1850" y="674"/>
                  </a:cubicBezTo>
                  <a:cubicBezTo>
                    <a:pt x="1849" y="674"/>
                    <a:pt x="1848" y="675"/>
                    <a:pt x="1847" y="676"/>
                  </a:cubicBezTo>
                  <a:cubicBezTo>
                    <a:pt x="1846" y="678"/>
                    <a:pt x="1845" y="679"/>
                    <a:pt x="1843" y="679"/>
                  </a:cubicBezTo>
                  <a:cubicBezTo>
                    <a:pt x="1843" y="679"/>
                    <a:pt x="1843" y="679"/>
                    <a:pt x="1842" y="679"/>
                  </a:cubicBezTo>
                  <a:cubicBezTo>
                    <a:pt x="1836" y="672"/>
                    <a:pt x="1822" y="669"/>
                    <a:pt x="1825" y="657"/>
                  </a:cubicBezTo>
                  <a:cubicBezTo>
                    <a:pt x="1817" y="655"/>
                    <a:pt x="1811" y="651"/>
                    <a:pt x="1813" y="641"/>
                  </a:cubicBezTo>
                  <a:cubicBezTo>
                    <a:pt x="1794" y="631"/>
                    <a:pt x="1772" y="620"/>
                    <a:pt x="1775" y="595"/>
                  </a:cubicBezTo>
                  <a:cubicBezTo>
                    <a:pt x="1772" y="588"/>
                    <a:pt x="1761" y="588"/>
                    <a:pt x="1755" y="583"/>
                  </a:cubicBezTo>
                  <a:cubicBezTo>
                    <a:pt x="1759" y="571"/>
                    <a:pt x="1752" y="562"/>
                    <a:pt x="1745" y="556"/>
                  </a:cubicBezTo>
                  <a:moveTo>
                    <a:pt x="1512" y="541"/>
                  </a:moveTo>
                  <a:cubicBezTo>
                    <a:pt x="1508" y="541"/>
                    <a:pt x="1505" y="543"/>
                    <a:pt x="1506" y="549"/>
                  </a:cubicBezTo>
                  <a:cubicBezTo>
                    <a:pt x="1513" y="550"/>
                    <a:pt x="1517" y="555"/>
                    <a:pt x="1525" y="555"/>
                  </a:cubicBezTo>
                  <a:cubicBezTo>
                    <a:pt x="1526" y="555"/>
                    <a:pt x="1526" y="554"/>
                    <a:pt x="1527" y="554"/>
                  </a:cubicBezTo>
                  <a:cubicBezTo>
                    <a:pt x="1527" y="554"/>
                    <a:pt x="1527" y="554"/>
                    <a:pt x="1528" y="554"/>
                  </a:cubicBezTo>
                  <a:cubicBezTo>
                    <a:pt x="1529" y="553"/>
                    <a:pt x="1529" y="550"/>
                    <a:pt x="1529" y="547"/>
                  </a:cubicBezTo>
                  <a:cubicBezTo>
                    <a:pt x="1525" y="545"/>
                    <a:pt x="1518" y="541"/>
                    <a:pt x="1512" y="541"/>
                  </a:cubicBezTo>
                  <a:moveTo>
                    <a:pt x="1577" y="534"/>
                  </a:moveTo>
                  <a:cubicBezTo>
                    <a:pt x="1566" y="534"/>
                    <a:pt x="1553" y="541"/>
                    <a:pt x="1553" y="550"/>
                  </a:cubicBezTo>
                  <a:cubicBezTo>
                    <a:pt x="1555" y="550"/>
                    <a:pt x="1556" y="551"/>
                    <a:pt x="1556" y="553"/>
                  </a:cubicBezTo>
                  <a:cubicBezTo>
                    <a:pt x="1571" y="551"/>
                    <a:pt x="1581" y="547"/>
                    <a:pt x="1590" y="541"/>
                  </a:cubicBezTo>
                  <a:cubicBezTo>
                    <a:pt x="1588" y="536"/>
                    <a:pt x="1583" y="534"/>
                    <a:pt x="1577" y="534"/>
                  </a:cubicBezTo>
                  <a:moveTo>
                    <a:pt x="1529" y="531"/>
                  </a:moveTo>
                  <a:cubicBezTo>
                    <a:pt x="1523" y="531"/>
                    <a:pt x="1519" y="532"/>
                    <a:pt x="1517" y="535"/>
                  </a:cubicBezTo>
                  <a:cubicBezTo>
                    <a:pt x="1520" y="539"/>
                    <a:pt x="1528" y="541"/>
                    <a:pt x="1536" y="541"/>
                  </a:cubicBezTo>
                  <a:cubicBezTo>
                    <a:pt x="1542" y="541"/>
                    <a:pt x="1548" y="539"/>
                    <a:pt x="1550" y="534"/>
                  </a:cubicBezTo>
                  <a:cubicBezTo>
                    <a:pt x="1545" y="533"/>
                    <a:pt x="1536" y="531"/>
                    <a:pt x="1529" y="531"/>
                  </a:cubicBezTo>
                  <a:moveTo>
                    <a:pt x="1390" y="516"/>
                  </a:moveTo>
                  <a:cubicBezTo>
                    <a:pt x="1381" y="516"/>
                    <a:pt x="1371" y="518"/>
                    <a:pt x="1366" y="521"/>
                  </a:cubicBezTo>
                  <a:cubicBezTo>
                    <a:pt x="1366" y="527"/>
                    <a:pt x="1374" y="526"/>
                    <a:pt x="1379" y="528"/>
                  </a:cubicBezTo>
                  <a:cubicBezTo>
                    <a:pt x="1384" y="529"/>
                    <a:pt x="1389" y="532"/>
                    <a:pt x="1394" y="533"/>
                  </a:cubicBezTo>
                  <a:cubicBezTo>
                    <a:pt x="1395" y="533"/>
                    <a:pt x="1396" y="533"/>
                    <a:pt x="1397" y="533"/>
                  </a:cubicBezTo>
                  <a:cubicBezTo>
                    <a:pt x="1399" y="533"/>
                    <a:pt x="1401" y="533"/>
                    <a:pt x="1403" y="533"/>
                  </a:cubicBezTo>
                  <a:cubicBezTo>
                    <a:pt x="1405" y="533"/>
                    <a:pt x="1407" y="533"/>
                    <a:pt x="1409" y="533"/>
                  </a:cubicBezTo>
                  <a:cubicBezTo>
                    <a:pt x="1410" y="533"/>
                    <a:pt x="1411" y="533"/>
                    <a:pt x="1412" y="533"/>
                  </a:cubicBezTo>
                  <a:cubicBezTo>
                    <a:pt x="1418" y="534"/>
                    <a:pt x="1424" y="537"/>
                    <a:pt x="1429" y="538"/>
                  </a:cubicBezTo>
                  <a:cubicBezTo>
                    <a:pt x="1432" y="538"/>
                    <a:pt x="1434" y="538"/>
                    <a:pt x="1437" y="538"/>
                  </a:cubicBezTo>
                  <a:cubicBezTo>
                    <a:pt x="1440" y="538"/>
                    <a:pt x="1443" y="538"/>
                    <a:pt x="1446" y="538"/>
                  </a:cubicBezTo>
                  <a:cubicBezTo>
                    <a:pt x="1449" y="538"/>
                    <a:pt x="1452" y="537"/>
                    <a:pt x="1454" y="537"/>
                  </a:cubicBezTo>
                  <a:cubicBezTo>
                    <a:pt x="1459" y="537"/>
                    <a:pt x="1464" y="538"/>
                    <a:pt x="1468" y="541"/>
                  </a:cubicBezTo>
                  <a:cubicBezTo>
                    <a:pt x="1470" y="540"/>
                    <a:pt x="1471" y="538"/>
                    <a:pt x="1474" y="538"/>
                  </a:cubicBezTo>
                  <a:cubicBezTo>
                    <a:pt x="1474" y="538"/>
                    <a:pt x="1474" y="538"/>
                    <a:pt x="1475" y="538"/>
                  </a:cubicBezTo>
                  <a:cubicBezTo>
                    <a:pt x="1477" y="540"/>
                    <a:pt x="1483" y="542"/>
                    <a:pt x="1490" y="542"/>
                  </a:cubicBezTo>
                  <a:cubicBezTo>
                    <a:pt x="1500" y="542"/>
                    <a:pt x="1510" y="539"/>
                    <a:pt x="1512" y="534"/>
                  </a:cubicBezTo>
                  <a:cubicBezTo>
                    <a:pt x="1509" y="532"/>
                    <a:pt x="1503" y="531"/>
                    <a:pt x="1497" y="531"/>
                  </a:cubicBezTo>
                  <a:cubicBezTo>
                    <a:pt x="1489" y="531"/>
                    <a:pt x="1480" y="533"/>
                    <a:pt x="1476" y="537"/>
                  </a:cubicBezTo>
                  <a:cubicBezTo>
                    <a:pt x="1477" y="531"/>
                    <a:pt x="1468" y="534"/>
                    <a:pt x="1466" y="532"/>
                  </a:cubicBezTo>
                  <a:cubicBezTo>
                    <a:pt x="1462" y="530"/>
                    <a:pt x="1463" y="524"/>
                    <a:pt x="1458" y="523"/>
                  </a:cubicBezTo>
                  <a:cubicBezTo>
                    <a:pt x="1447" y="521"/>
                    <a:pt x="1435" y="518"/>
                    <a:pt x="1422" y="518"/>
                  </a:cubicBezTo>
                  <a:cubicBezTo>
                    <a:pt x="1418" y="518"/>
                    <a:pt x="1413" y="518"/>
                    <a:pt x="1409" y="519"/>
                  </a:cubicBezTo>
                  <a:cubicBezTo>
                    <a:pt x="1405" y="517"/>
                    <a:pt x="1398" y="516"/>
                    <a:pt x="1390" y="516"/>
                  </a:cubicBezTo>
                  <a:moveTo>
                    <a:pt x="1375" y="499"/>
                  </a:moveTo>
                  <a:cubicBezTo>
                    <a:pt x="1336" y="499"/>
                    <a:pt x="1336" y="499"/>
                    <a:pt x="1336" y="499"/>
                  </a:cubicBezTo>
                  <a:cubicBezTo>
                    <a:pt x="1346" y="507"/>
                    <a:pt x="1359" y="514"/>
                    <a:pt x="1367" y="514"/>
                  </a:cubicBezTo>
                  <a:cubicBezTo>
                    <a:pt x="1374" y="514"/>
                    <a:pt x="1377" y="510"/>
                    <a:pt x="1375" y="499"/>
                  </a:cubicBezTo>
                  <a:moveTo>
                    <a:pt x="1522" y="499"/>
                  </a:moveTo>
                  <a:cubicBezTo>
                    <a:pt x="1511" y="499"/>
                    <a:pt x="1511" y="499"/>
                    <a:pt x="1511" y="499"/>
                  </a:cubicBezTo>
                  <a:cubicBezTo>
                    <a:pt x="1512" y="500"/>
                    <a:pt x="1512" y="501"/>
                    <a:pt x="1512" y="502"/>
                  </a:cubicBezTo>
                  <a:cubicBezTo>
                    <a:pt x="1509" y="507"/>
                    <a:pt x="1505" y="516"/>
                    <a:pt x="1513" y="519"/>
                  </a:cubicBezTo>
                  <a:cubicBezTo>
                    <a:pt x="1529" y="518"/>
                    <a:pt x="1523" y="507"/>
                    <a:pt x="1522" y="499"/>
                  </a:cubicBezTo>
                  <a:moveTo>
                    <a:pt x="1545" y="499"/>
                  </a:moveTo>
                  <a:cubicBezTo>
                    <a:pt x="1530" y="499"/>
                    <a:pt x="1530" y="499"/>
                    <a:pt x="1530" y="499"/>
                  </a:cubicBezTo>
                  <a:cubicBezTo>
                    <a:pt x="1531" y="502"/>
                    <a:pt x="1532" y="505"/>
                    <a:pt x="1537" y="506"/>
                  </a:cubicBezTo>
                  <a:cubicBezTo>
                    <a:pt x="1542" y="505"/>
                    <a:pt x="1544" y="502"/>
                    <a:pt x="1545" y="499"/>
                  </a:cubicBezTo>
                  <a:moveTo>
                    <a:pt x="1652" y="499"/>
                  </a:moveTo>
                  <a:cubicBezTo>
                    <a:pt x="1642" y="499"/>
                    <a:pt x="1642" y="499"/>
                    <a:pt x="1642" y="499"/>
                  </a:cubicBezTo>
                  <a:cubicBezTo>
                    <a:pt x="1644" y="501"/>
                    <a:pt x="1645" y="502"/>
                    <a:pt x="1647" y="503"/>
                  </a:cubicBezTo>
                  <a:cubicBezTo>
                    <a:pt x="1650" y="502"/>
                    <a:pt x="1651" y="500"/>
                    <a:pt x="1652" y="499"/>
                  </a:cubicBezTo>
                  <a:moveTo>
                    <a:pt x="1767" y="499"/>
                  </a:moveTo>
                  <a:cubicBezTo>
                    <a:pt x="1657" y="499"/>
                    <a:pt x="1657" y="499"/>
                    <a:pt x="1657" y="499"/>
                  </a:cubicBezTo>
                  <a:cubicBezTo>
                    <a:pt x="1663" y="503"/>
                    <a:pt x="1671" y="506"/>
                    <a:pt x="1681" y="506"/>
                  </a:cubicBezTo>
                  <a:cubicBezTo>
                    <a:pt x="1683" y="506"/>
                    <a:pt x="1685" y="506"/>
                    <a:pt x="1687" y="505"/>
                  </a:cubicBezTo>
                  <a:cubicBezTo>
                    <a:pt x="1693" y="511"/>
                    <a:pt x="1700" y="516"/>
                    <a:pt x="1704" y="523"/>
                  </a:cubicBezTo>
                  <a:cubicBezTo>
                    <a:pt x="1701" y="529"/>
                    <a:pt x="1693" y="530"/>
                    <a:pt x="1693" y="539"/>
                  </a:cubicBezTo>
                  <a:cubicBezTo>
                    <a:pt x="1694" y="539"/>
                    <a:pt x="1695" y="539"/>
                    <a:pt x="1697" y="539"/>
                  </a:cubicBezTo>
                  <a:cubicBezTo>
                    <a:pt x="1702" y="539"/>
                    <a:pt x="1703" y="535"/>
                    <a:pt x="1709" y="535"/>
                  </a:cubicBezTo>
                  <a:cubicBezTo>
                    <a:pt x="1710" y="535"/>
                    <a:pt x="1710" y="535"/>
                    <a:pt x="1710" y="535"/>
                  </a:cubicBezTo>
                  <a:cubicBezTo>
                    <a:pt x="1716" y="535"/>
                    <a:pt x="1721" y="538"/>
                    <a:pt x="1725" y="540"/>
                  </a:cubicBezTo>
                  <a:cubicBezTo>
                    <a:pt x="1730" y="543"/>
                    <a:pt x="1734" y="546"/>
                    <a:pt x="1740" y="546"/>
                  </a:cubicBezTo>
                  <a:cubicBezTo>
                    <a:pt x="1742" y="546"/>
                    <a:pt x="1744" y="545"/>
                    <a:pt x="1747" y="544"/>
                  </a:cubicBezTo>
                  <a:cubicBezTo>
                    <a:pt x="1750" y="542"/>
                    <a:pt x="1750" y="537"/>
                    <a:pt x="1751" y="533"/>
                  </a:cubicBezTo>
                  <a:cubicBezTo>
                    <a:pt x="1755" y="531"/>
                    <a:pt x="1759" y="531"/>
                    <a:pt x="1762" y="531"/>
                  </a:cubicBezTo>
                  <a:cubicBezTo>
                    <a:pt x="1772" y="531"/>
                    <a:pt x="1778" y="537"/>
                    <a:pt x="1785" y="542"/>
                  </a:cubicBezTo>
                  <a:cubicBezTo>
                    <a:pt x="1792" y="548"/>
                    <a:pt x="1799" y="554"/>
                    <a:pt x="1808" y="554"/>
                  </a:cubicBezTo>
                  <a:cubicBezTo>
                    <a:pt x="1811" y="554"/>
                    <a:pt x="1815" y="553"/>
                    <a:pt x="1819" y="552"/>
                  </a:cubicBezTo>
                  <a:cubicBezTo>
                    <a:pt x="1819" y="545"/>
                    <a:pt x="1814" y="543"/>
                    <a:pt x="1811" y="539"/>
                  </a:cubicBezTo>
                  <a:cubicBezTo>
                    <a:pt x="1797" y="536"/>
                    <a:pt x="1796" y="525"/>
                    <a:pt x="1790" y="516"/>
                  </a:cubicBezTo>
                  <a:cubicBezTo>
                    <a:pt x="1785" y="508"/>
                    <a:pt x="1776" y="504"/>
                    <a:pt x="1767" y="499"/>
                  </a:cubicBezTo>
                  <a:moveTo>
                    <a:pt x="1850" y="499"/>
                  </a:moveTo>
                  <a:cubicBezTo>
                    <a:pt x="1839" y="499"/>
                    <a:pt x="1839" y="499"/>
                    <a:pt x="1839" y="499"/>
                  </a:cubicBezTo>
                  <a:cubicBezTo>
                    <a:pt x="1840" y="500"/>
                    <a:pt x="1840" y="500"/>
                    <a:pt x="1840" y="501"/>
                  </a:cubicBezTo>
                  <a:cubicBezTo>
                    <a:pt x="1833" y="502"/>
                    <a:pt x="1824" y="508"/>
                    <a:pt x="1814" y="508"/>
                  </a:cubicBezTo>
                  <a:cubicBezTo>
                    <a:pt x="1811" y="508"/>
                    <a:pt x="1808" y="508"/>
                    <a:pt x="1805" y="506"/>
                  </a:cubicBezTo>
                  <a:cubicBezTo>
                    <a:pt x="1803" y="507"/>
                    <a:pt x="1803" y="510"/>
                    <a:pt x="1803" y="513"/>
                  </a:cubicBezTo>
                  <a:cubicBezTo>
                    <a:pt x="1808" y="516"/>
                    <a:pt x="1814" y="518"/>
                    <a:pt x="1819" y="518"/>
                  </a:cubicBezTo>
                  <a:cubicBezTo>
                    <a:pt x="1830" y="518"/>
                    <a:pt x="1840" y="512"/>
                    <a:pt x="1843" y="504"/>
                  </a:cubicBezTo>
                  <a:cubicBezTo>
                    <a:pt x="1844" y="504"/>
                    <a:pt x="1844" y="504"/>
                    <a:pt x="1844" y="504"/>
                  </a:cubicBezTo>
                  <a:cubicBezTo>
                    <a:pt x="1845" y="504"/>
                    <a:pt x="1846" y="505"/>
                    <a:pt x="1847" y="505"/>
                  </a:cubicBezTo>
                  <a:cubicBezTo>
                    <a:pt x="1847" y="505"/>
                    <a:pt x="1848" y="505"/>
                    <a:pt x="1849" y="505"/>
                  </a:cubicBezTo>
                  <a:cubicBezTo>
                    <a:pt x="1850" y="505"/>
                    <a:pt x="1850" y="505"/>
                    <a:pt x="1851" y="504"/>
                  </a:cubicBezTo>
                  <a:cubicBezTo>
                    <a:pt x="1852" y="503"/>
                    <a:pt x="1851" y="501"/>
                    <a:pt x="1850" y="499"/>
                  </a:cubicBezTo>
                  <a:moveTo>
                    <a:pt x="1122" y="382"/>
                  </a:moveTo>
                  <a:cubicBezTo>
                    <a:pt x="1115" y="382"/>
                    <a:pt x="1109" y="391"/>
                    <a:pt x="1108" y="398"/>
                  </a:cubicBezTo>
                  <a:cubicBezTo>
                    <a:pt x="1106" y="407"/>
                    <a:pt x="1112" y="421"/>
                    <a:pt x="1120" y="421"/>
                  </a:cubicBezTo>
                  <a:cubicBezTo>
                    <a:pt x="1120" y="421"/>
                    <a:pt x="1120" y="421"/>
                    <a:pt x="1120" y="421"/>
                  </a:cubicBezTo>
                  <a:cubicBezTo>
                    <a:pt x="1127" y="421"/>
                    <a:pt x="1134" y="412"/>
                    <a:pt x="1134" y="406"/>
                  </a:cubicBezTo>
                  <a:cubicBezTo>
                    <a:pt x="1135" y="397"/>
                    <a:pt x="1122" y="390"/>
                    <a:pt x="1122" y="382"/>
                  </a:cubicBezTo>
                  <a:moveTo>
                    <a:pt x="836" y="361"/>
                  </a:moveTo>
                  <a:cubicBezTo>
                    <a:pt x="833" y="361"/>
                    <a:pt x="830" y="364"/>
                    <a:pt x="833" y="369"/>
                  </a:cubicBezTo>
                  <a:cubicBezTo>
                    <a:pt x="834" y="369"/>
                    <a:pt x="835" y="370"/>
                    <a:pt x="836" y="370"/>
                  </a:cubicBezTo>
                  <a:cubicBezTo>
                    <a:pt x="839" y="370"/>
                    <a:pt x="842" y="368"/>
                    <a:pt x="842" y="365"/>
                  </a:cubicBezTo>
                  <a:cubicBezTo>
                    <a:pt x="841" y="363"/>
                    <a:pt x="839" y="361"/>
                    <a:pt x="836" y="361"/>
                  </a:cubicBezTo>
                  <a:moveTo>
                    <a:pt x="853" y="357"/>
                  </a:moveTo>
                  <a:cubicBezTo>
                    <a:pt x="849" y="357"/>
                    <a:pt x="844" y="359"/>
                    <a:pt x="843" y="363"/>
                  </a:cubicBezTo>
                  <a:cubicBezTo>
                    <a:pt x="845" y="364"/>
                    <a:pt x="849" y="365"/>
                    <a:pt x="853" y="365"/>
                  </a:cubicBezTo>
                  <a:cubicBezTo>
                    <a:pt x="857" y="365"/>
                    <a:pt x="860" y="364"/>
                    <a:pt x="861" y="361"/>
                  </a:cubicBezTo>
                  <a:cubicBezTo>
                    <a:pt x="860" y="358"/>
                    <a:pt x="857" y="357"/>
                    <a:pt x="853" y="357"/>
                  </a:cubicBezTo>
                  <a:moveTo>
                    <a:pt x="1258" y="322"/>
                  </a:moveTo>
                  <a:cubicBezTo>
                    <a:pt x="1258" y="325"/>
                    <a:pt x="1258" y="328"/>
                    <a:pt x="1258" y="330"/>
                  </a:cubicBezTo>
                  <a:cubicBezTo>
                    <a:pt x="1258" y="322"/>
                    <a:pt x="1258" y="322"/>
                    <a:pt x="1258" y="322"/>
                  </a:cubicBezTo>
                  <a:moveTo>
                    <a:pt x="3244" y="300"/>
                  </a:moveTo>
                  <a:cubicBezTo>
                    <a:pt x="3238" y="300"/>
                    <a:pt x="3232" y="302"/>
                    <a:pt x="3230" y="304"/>
                  </a:cubicBezTo>
                  <a:cubicBezTo>
                    <a:pt x="3230" y="311"/>
                    <a:pt x="3237" y="315"/>
                    <a:pt x="3243" y="315"/>
                  </a:cubicBezTo>
                  <a:cubicBezTo>
                    <a:pt x="3249" y="315"/>
                    <a:pt x="3255" y="311"/>
                    <a:pt x="3255" y="303"/>
                  </a:cubicBezTo>
                  <a:cubicBezTo>
                    <a:pt x="3253" y="301"/>
                    <a:pt x="3248" y="300"/>
                    <a:pt x="3244" y="300"/>
                  </a:cubicBezTo>
                  <a:moveTo>
                    <a:pt x="3191" y="290"/>
                  </a:moveTo>
                  <a:cubicBezTo>
                    <a:pt x="3179" y="290"/>
                    <a:pt x="3168" y="294"/>
                    <a:pt x="3166" y="304"/>
                  </a:cubicBezTo>
                  <a:cubicBezTo>
                    <a:pt x="3167" y="306"/>
                    <a:pt x="3168" y="306"/>
                    <a:pt x="3169" y="306"/>
                  </a:cubicBezTo>
                  <a:cubicBezTo>
                    <a:pt x="3170" y="306"/>
                    <a:pt x="3171" y="306"/>
                    <a:pt x="3172" y="306"/>
                  </a:cubicBezTo>
                  <a:cubicBezTo>
                    <a:pt x="3173" y="306"/>
                    <a:pt x="3174" y="306"/>
                    <a:pt x="3175" y="306"/>
                  </a:cubicBezTo>
                  <a:cubicBezTo>
                    <a:pt x="3176" y="306"/>
                    <a:pt x="3177" y="306"/>
                    <a:pt x="3178" y="306"/>
                  </a:cubicBezTo>
                  <a:cubicBezTo>
                    <a:pt x="3184" y="308"/>
                    <a:pt x="3183" y="313"/>
                    <a:pt x="3189" y="313"/>
                  </a:cubicBezTo>
                  <a:cubicBezTo>
                    <a:pt x="3189" y="313"/>
                    <a:pt x="3189" y="313"/>
                    <a:pt x="3189" y="313"/>
                  </a:cubicBezTo>
                  <a:cubicBezTo>
                    <a:pt x="3196" y="312"/>
                    <a:pt x="3196" y="306"/>
                    <a:pt x="3204" y="305"/>
                  </a:cubicBezTo>
                  <a:cubicBezTo>
                    <a:pt x="3207" y="306"/>
                    <a:pt x="3213" y="308"/>
                    <a:pt x="3218" y="308"/>
                  </a:cubicBezTo>
                  <a:cubicBezTo>
                    <a:pt x="3222" y="308"/>
                    <a:pt x="3225" y="307"/>
                    <a:pt x="3226" y="302"/>
                  </a:cubicBezTo>
                  <a:cubicBezTo>
                    <a:pt x="3220" y="296"/>
                    <a:pt x="3205" y="290"/>
                    <a:pt x="3191" y="290"/>
                  </a:cubicBezTo>
                  <a:moveTo>
                    <a:pt x="3091" y="260"/>
                  </a:moveTo>
                  <a:cubicBezTo>
                    <a:pt x="3088" y="260"/>
                    <a:pt x="3085" y="260"/>
                    <a:pt x="3082" y="262"/>
                  </a:cubicBezTo>
                  <a:cubicBezTo>
                    <a:pt x="3082" y="263"/>
                    <a:pt x="3080" y="263"/>
                    <a:pt x="3081" y="264"/>
                  </a:cubicBezTo>
                  <a:cubicBezTo>
                    <a:pt x="3089" y="272"/>
                    <a:pt x="3105" y="273"/>
                    <a:pt x="3116" y="278"/>
                  </a:cubicBezTo>
                  <a:cubicBezTo>
                    <a:pt x="3121" y="283"/>
                    <a:pt x="3131" y="285"/>
                    <a:pt x="3133" y="293"/>
                  </a:cubicBezTo>
                  <a:cubicBezTo>
                    <a:pt x="3134" y="293"/>
                    <a:pt x="3136" y="293"/>
                    <a:pt x="3138" y="293"/>
                  </a:cubicBezTo>
                  <a:cubicBezTo>
                    <a:pt x="3140" y="293"/>
                    <a:pt x="3143" y="293"/>
                    <a:pt x="3145" y="293"/>
                  </a:cubicBezTo>
                  <a:cubicBezTo>
                    <a:pt x="3148" y="293"/>
                    <a:pt x="3151" y="293"/>
                    <a:pt x="3153" y="293"/>
                  </a:cubicBezTo>
                  <a:cubicBezTo>
                    <a:pt x="3160" y="293"/>
                    <a:pt x="3165" y="292"/>
                    <a:pt x="3165" y="287"/>
                  </a:cubicBezTo>
                  <a:cubicBezTo>
                    <a:pt x="3157" y="281"/>
                    <a:pt x="3148" y="277"/>
                    <a:pt x="3138" y="274"/>
                  </a:cubicBezTo>
                  <a:cubicBezTo>
                    <a:pt x="3134" y="272"/>
                    <a:pt x="3131" y="268"/>
                    <a:pt x="3128" y="267"/>
                  </a:cubicBezTo>
                  <a:cubicBezTo>
                    <a:pt x="3128" y="267"/>
                    <a:pt x="3127" y="267"/>
                    <a:pt x="3126" y="267"/>
                  </a:cubicBezTo>
                  <a:cubicBezTo>
                    <a:pt x="3125" y="267"/>
                    <a:pt x="3124" y="267"/>
                    <a:pt x="3123" y="267"/>
                  </a:cubicBezTo>
                  <a:cubicBezTo>
                    <a:pt x="3122" y="267"/>
                    <a:pt x="3120" y="267"/>
                    <a:pt x="3119" y="267"/>
                  </a:cubicBezTo>
                  <a:cubicBezTo>
                    <a:pt x="3119" y="267"/>
                    <a:pt x="3118" y="267"/>
                    <a:pt x="3117" y="267"/>
                  </a:cubicBezTo>
                  <a:cubicBezTo>
                    <a:pt x="3109" y="266"/>
                    <a:pt x="3101" y="260"/>
                    <a:pt x="3091" y="260"/>
                  </a:cubicBezTo>
                  <a:moveTo>
                    <a:pt x="135" y="221"/>
                  </a:moveTo>
                  <a:cubicBezTo>
                    <a:pt x="133" y="221"/>
                    <a:pt x="131" y="222"/>
                    <a:pt x="129" y="225"/>
                  </a:cubicBezTo>
                  <a:cubicBezTo>
                    <a:pt x="128" y="223"/>
                    <a:pt x="125" y="221"/>
                    <a:pt x="122" y="221"/>
                  </a:cubicBezTo>
                  <a:cubicBezTo>
                    <a:pt x="120" y="221"/>
                    <a:pt x="119" y="221"/>
                    <a:pt x="118" y="223"/>
                  </a:cubicBezTo>
                  <a:cubicBezTo>
                    <a:pt x="120" y="227"/>
                    <a:pt x="118" y="231"/>
                    <a:pt x="119" y="234"/>
                  </a:cubicBezTo>
                  <a:cubicBezTo>
                    <a:pt x="120" y="234"/>
                    <a:pt x="120" y="234"/>
                    <a:pt x="121" y="234"/>
                  </a:cubicBezTo>
                  <a:cubicBezTo>
                    <a:pt x="124" y="234"/>
                    <a:pt x="127" y="232"/>
                    <a:pt x="130" y="230"/>
                  </a:cubicBezTo>
                  <a:cubicBezTo>
                    <a:pt x="133" y="228"/>
                    <a:pt x="136" y="226"/>
                    <a:pt x="141" y="226"/>
                  </a:cubicBezTo>
                  <a:cubicBezTo>
                    <a:pt x="141" y="226"/>
                    <a:pt x="141" y="226"/>
                    <a:pt x="141" y="226"/>
                  </a:cubicBezTo>
                  <a:cubicBezTo>
                    <a:pt x="142" y="228"/>
                    <a:pt x="143" y="231"/>
                    <a:pt x="146" y="231"/>
                  </a:cubicBezTo>
                  <a:cubicBezTo>
                    <a:pt x="146" y="231"/>
                    <a:pt x="146" y="231"/>
                    <a:pt x="146" y="231"/>
                  </a:cubicBezTo>
                  <a:cubicBezTo>
                    <a:pt x="147" y="231"/>
                    <a:pt x="147" y="231"/>
                    <a:pt x="147" y="231"/>
                  </a:cubicBezTo>
                  <a:cubicBezTo>
                    <a:pt x="151" y="231"/>
                    <a:pt x="152" y="229"/>
                    <a:pt x="152" y="226"/>
                  </a:cubicBezTo>
                  <a:cubicBezTo>
                    <a:pt x="146" y="225"/>
                    <a:pt x="140" y="221"/>
                    <a:pt x="135" y="221"/>
                  </a:cubicBezTo>
                  <a:moveTo>
                    <a:pt x="167" y="209"/>
                  </a:moveTo>
                  <a:cubicBezTo>
                    <a:pt x="167" y="209"/>
                    <a:pt x="167" y="210"/>
                    <a:pt x="166" y="210"/>
                  </a:cubicBezTo>
                  <a:cubicBezTo>
                    <a:pt x="164" y="213"/>
                    <a:pt x="161" y="215"/>
                    <a:pt x="163" y="219"/>
                  </a:cubicBezTo>
                  <a:cubicBezTo>
                    <a:pt x="160" y="220"/>
                    <a:pt x="157" y="221"/>
                    <a:pt x="156" y="224"/>
                  </a:cubicBezTo>
                  <a:cubicBezTo>
                    <a:pt x="158" y="225"/>
                    <a:pt x="160" y="227"/>
                    <a:pt x="162" y="227"/>
                  </a:cubicBezTo>
                  <a:cubicBezTo>
                    <a:pt x="165" y="224"/>
                    <a:pt x="165" y="223"/>
                    <a:pt x="164" y="219"/>
                  </a:cubicBezTo>
                  <a:cubicBezTo>
                    <a:pt x="164" y="219"/>
                    <a:pt x="164" y="219"/>
                    <a:pt x="164" y="219"/>
                  </a:cubicBezTo>
                  <a:cubicBezTo>
                    <a:pt x="169" y="219"/>
                    <a:pt x="171" y="216"/>
                    <a:pt x="171" y="211"/>
                  </a:cubicBezTo>
                  <a:cubicBezTo>
                    <a:pt x="169" y="211"/>
                    <a:pt x="169" y="209"/>
                    <a:pt x="167" y="209"/>
                  </a:cubicBezTo>
                  <a:moveTo>
                    <a:pt x="142" y="181"/>
                  </a:moveTo>
                  <a:cubicBezTo>
                    <a:pt x="138" y="181"/>
                    <a:pt x="135" y="185"/>
                    <a:pt x="139" y="189"/>
                  </a:cubicBezTo>
                  <a:cubicBezTo>
                    <a:pt x="139" y="189"/>
                    <a:pt x="140" y="189"/>
                    <a:pt x="141" y="189"/>
                  </a:cubicBezTo>
                  <a:cubicBezTo>
                    <a:pt x="145" y="189"/>
                    <a:pt x="147" y="187"/>
                    <a:pt x="146" y="183"/>
                  </a:cubicBezTo>
                  <a:cubicBezTo>
                    <a:pt x="145" y="181"/>
                    <a:pt x="144" y="181"/>
                    <a:pt x="142" y="181"/>
                  </a:cubicBezTo>
                  <a:moveTo>
                    <a:pt x="15" y="155"/>
                  </a:moveTo>
                  <a:cubicBezTo>
                    <a:pt x="10" y="155"/>
                    <a:pt x="6" y="160"/>
                    <a:pt x="0" y="160"/>
                  </a:cubicBezTo>
                  <a:cubicBezTo>
                    <a:pt x="0" y="165"/>
                    <a:pt x="3" y="167"/>
                    <a:pt x="7" y="167"/>
                  </a:cubicBezTo>
                  <a:cubicBezTo>
                    <a:pt x="12" y="167"/>
                    <a:pt x="20" y="162"/>
                    <a:pt x="18" y="156"/>
                  </a:cubicBezTo>
                  <a:cubicBezTo>
                    <a:pt x="17" y="156"/>
                    <a:pt x="16" y="155"/>
                    <a:pt x="15" y="155"/>
                  </a:cubicBezTo>
                  <a:moveTo>
                    <a:pt x="560" y="154"/>
                  </a:moveTo>
                  <a:cubicBezTo>
                    <a:pt x="553" y="154"/>
                    <a:pt x="547" y="155"/>
                    <a:pt x="543" y="155"/>
                  </a:cubicBezTo>
                  <a:cubicBezTo>
                    <a:pt x="543" y="156"/>
                    <a:pt x="541" y="157"/>
                    <a:pt x="542" y="159"/>
                  </a:cubicBezTo>
                  <a:cubicBezTo>
                    <a:pt x="545" y="162"/>
                    <a:pt x="553" y="165"/>
                    <a:pt x="560" y="165"/>
                  </a:cubicBezTo>
                  <a:cubicBezTo>
                    <a:pt x="566" y="165"/>
                    <a:pt x="573" y="163"/>
                    <a:pt x="576" y="159"/>
                  </a:cubicBezTo>
                  <a:cubicBezTo>
                    <a:pt x="574" y="155"/>
                    <a:pt x="567" y="154"/>
                    <a:pt x="560" y="154"/>
                  </a:cubicBezTo>
                  <a:moveTo>
                    <a:pt x="449" y="128"/>
                  </a:moveTo>
                  <a:cubicBezTo>
                    <a:pt x="442" y="128"/>
                    <a:pt x="434" y="129"/>
                    <a:pt x="429" y="130"/>
                  </a:cubicBezTo>
                  <a:cubicBezTo>
                    <a:pt x="429" y="135"/>
                    <a:pt x="429" y="135"/>
                    <a:pt x="429" y="135"/>
                  </a:cubicBezTo>
                  <a:cubicBezTo>
                    <a:pt x="440" y="139"/>
                    <a:pt x="450" y="149"/>
                    <a:pt x="461" y="150"/>
                  </a:cubicBezTo>
                  <a:cubicBezTo>
                    <a:pt x="467" y="145"/>
                    <a:pt x="459" y="138"/>
                    <a:pt x="461" y="130"/>
                  </a:cubicBezTo>
                  <a:cubicBezTo>
                    <a:pt x="458" y="128"/>
                    <a:pt x="454" y="128"/>
                    <a:pt x="449" y="128"/>
                  </a:cubicBezTo>
                  <a:moveTo>
                    <a:pt x="320" y="122"/>
                  </a:moveTo>
                  <a:cubicBezTo>
                    <a:pt x="319" y="122"/>
                    <a:pt x="319" y="122"/>
                    <a:pt x="318" y="122"/>
                  </a:cubicBezTo>
                  <a:cubicBezTo>
                    <a:pt x="316" y="125"/>
                    <a:pt x="317" y="130"/>
                    <a:pt x="322" y="130"/>
                  </a:cubicBezTo>
                  <a:cubicBezTo>
                    <a:pt x="322" y="130"/>
                    <a:pt x="323" y="130"/>
                    <a:pt x="324" y="130"/>
                  </a:cubicBezTo>
                  <a:cubicBezTo>
                    <a:pt x="326" y="127"/>
                    <a:pt x="325" y="122"/>
                    <a:pt x="320" y="122"/>
                  </a:cubicBezTo>
                  <a:moveTo>
                    <a:pt x="345" y="109"/>
                  </a:moveTo>
                  <a:cubicBezTo>
                    <a:pt x="344" y="109"/>
                    <a:pt x="342" y="110"/>
                    <a:pt x="340" y="111"/>
                  </a:cubicBezTo>
                  <a:cubicBezTo>
                    <a:pt x="341" y="116"/>
                    <a:pt x="344" y="118"/>
                    <a:pt x="348" y="120"/>
                  </a:cubicBezTo>
                  <a:cubicBezTo>
                    <a:pt x="356" y="117"/>
                    <a:pt x="351" y="109"/>
                    <a:pt x="345" y="109"/>
                  </a:cubicBezTo>
                  <a:moveTo>
                    <a:pt x="399" y="102"/>
                  </a:moveTo>
                  <a:cubicBezTo>
                    <a:pt x="394" y="102"/>
                    <a:pt x="388" y="104"/>
                    <a:pt x="386" y="108"/>
                  </a:cubicBezTo>
                  <a:cubicBezTo>
                    <a:pt x="393" y="113"/>
                    <a:pt x="385" y="126"/>
                    <a:pt x="396" y="127"/>
                  </a:cubicBezTo>
                  <a:cubicBezTo>
                    <a:pt x="396" y="127"/>
                    <a:pt x="396" y="127"/>
                    <a:pt x="396" y="127"/>
                  </a:cubicBezTo>
                  <a:cubicBezTo>
                    <a:pt x="404" y="127"/>
                    <a:pt x="409" y="117"/>
                    <a:pt x="408" y="106"/>
                  </a:cubicBezTo>
                  <a:cubicBezTo>
                    <a:pt x="406" y="103"/>
                    <a:pt x="402" y="102"/>
                    <a:pt x="399" y="102"/>
                  </a:cubicBezTo>
                  <a:moveTo>
                    <a:pt x="3270" y="26"/>
                  </a:moveTo>
                  <a:cubicBezTo>
                    <a:pt x="3266" y="28"/>
                    <a:pt x="3269" y="33"/>
                    <a:pt x="3271" y="35"/>
                  </a:cubicBezTo>
                  <a:cubicBezTo>
                    <a:pt x="3272" y="35"/>
                    <a:pt x="3273" y="35"/>
                    <a:pt x="3273" y="35"/>
                  </a:cubicBezTo>
                  <a:cubicBezTo>
                    <a:pt x="3274" y="35"/>
                    <a:pt x="3275" y="35"/>
                    <a:pt x="3276" y="35"/>
                  </a:cubicBezTo>
                  <a:cubicBezTo>
                    <a:pt x="3277" y="35"/>
                    <a:pt x="3278" y="35"/>
                    <a:pt x="3279" y="35"/>
                  </a:cubicBezTo>
                  <a:cubicBezTo>
                    <a:pt x="3283" y="35"/>
                    <a:pt x="3286" y="35"/>
                    <a:pt x="3287" y="32"/>
                  </a:cubicBezTo>
                  <a:cubicBezTo>
                    <a:pt x="3280" y="30"/>
                    <a:pt x="3274" y="29"/>
                    <a:pt x="3270" y="26"/>
                  </a:cubicBezTo>
                  <a:moveTo>
                    <a:pt x="314" y="0"/>
                  </a:moveTo>
                  <a:cubicBezTo>
                    <a:pt x="259" y="0"/>
                    <a:pt x="259" y="0"/>
                    <a:pt x="259" y="0"/>
                  </a:cubicBezTo>
                  <a:cubicBezTo>
                    <a:pt x="256" y="2"/>
                    <a:pt x="250" y="3"/>
                    <a:pt x="246" y="5"/>
                  </a:cubicBezTo>
                  <a:cubicBezTo>
                    <a:pt x="246" y="8"/>
                    <a:pt x="249" y="7"/>
                    <a:pt x="251" y="9"/>
                  </a:cubicBezTo>
                  <a:cubicBezTo>
                    <a:pt x="255" y="9"/>
                    <a:pt x="259" y="8"/>
                    <a:pt x="262" y="8"/>
                  </a:cubicBezTo>
                  <a:cubicBezTo>
                    <a:pt x="265" y="8"/>
                    <a:pt x="267" y="8"/>
                    <a:pt x="269" y="9"/>
                  </a:cubicBezTo>
                  <a:cubicBezTo>
                    <a:pt x="281" y="3"/>
                    <a:pt x="302" y="6"/>
                    <a:pt x="314" y="0"/>
                  </a:cubicBezTo>
                  <a:moveTo>
                    <a:pt x="1258" y="0"/>
                  </a:moveTo>
                  <a:cubicBezTo>
                    <a:pt x="330" y="0"/>
                    <a:pt x="330" y="0"/>
                    <a:pt x="330" y="0"/>
                  </a:cubicBezTo>
                  <a:cubicBezTo>
                    <a:pt x="321" y="7"/>
                    <a:pt x="311" y="13"/>
                    <a:pt x="300" y="19"/>
                  </a:cubicBezTo>
                  <a:cubicBezTo>
                    <a:pt x="296" y="18"/>
                    <a:pt x="296" y="14"/>
                    <a:pt x="291" y="14"/>
                  </a:cubicBezTo>
                  <a:cubicBezTo>
                    <a:pt x="290" y="14"/>
                    <a:pt x="290" y="14"/>
                    <a:pt x="290" y="14"/>
                  </a:cubicBezTo>
                  <a:cubicBezTo>
                    <a:pt x="288" y="17"/>
                    <a:pt x="293" y="24"/>
                    <a:pt x="287" y="25"/>
                  </a:cubicBezTo>
                  <a:cubicBezTo>
                    <a:pt x="284" y="24"/>
                    <a:pt x="277" y="23"/>
                    <a:pt x="270" y="23"/>
                  </a:cubicBezTo>
                  <a:cubicBezTo>
                    <a:pt x="264" y="23"/>
                    <a:pt x="259" y="24"/>
                    <a:pt x="257" y="29"/>
                  </a:cubicBezTo>
                  <a:cubicBezTo>
                    <a:pt x="259" y="34"/>
                    <a:pt x="263" y="37"/>
                    <a:pt x="268" y="39"/>
                  </a:cubicBezTo>
                  <a:cubicBezTo>
                    <a:pt x="270" y="38"/>
                    <a:pt x="272" y="38"/>
                    <a:pt x="274" y="38"/>
                  </a:cubicBezTo>
                  <a:cubicBezTo>
                    <a:pt x="288" y="38"/>
                    <a:pt x="298" y="52"/>
                    <a:pt x="297" y="62"/>
                  </a:cubicBezTo>
                  <a:cubicBezTo>
                    <a:pt x="297" y="67"/>
                    <a:pt x="290" y="78"/>
                    <a:pt x="286" y="80"/>
                  </a:cubicBezTo>
                  <a:cubicBezTo>
                    <a:pt x="283" y="81"/>
                    <a:pt x="280" y="81"/>
                    <a:pt x="276" y="81"/>
                  </a:cubicBezTo>
                  <a:cubicBezTo>
                    <a:pt x="265" y="81"/>
                    <a:pt x="250" y="78"/>
                    <a:pt x="246" y="77"/>
                  </a:cubicBezTo>
                  <a:cubicBezTo>
                    <a:pt x="245" y="77"/>
                    <a:pt x="244" y="77"/>
                    <a:pt x="242" y="77"/>
                  </a:cubicBezTo>
                  <a:cubicBezTo>
                    <a:pt x="241" y="77"/>
                    <a:pt x="239" y="77"/>
                    <a:pt x="238" y="77"/>
                  </a:cubicBezTo>
                  <a:cubicBezTo>
                    <a:pt x="237" y="77"/>
                    <a:pt x="235" y="77"/>
                    <a:pt x="234" y="77"/>
                  </a:cubicBezTo>
                  <a:cubicBezTo>
                    <a:pt x="230" y="77"/>
                    <a:pt x="227" y="77"/>
                    <a:pt x="225" y="74"/>
                  </a:cubicBezTo>
                  <a:cubicBezTo>
                    <a:pt x="221" y="80"/>
                    <a:pt x="211" y="78"/>
                    <a:pt x="209" y="84"/>
                  </a:cubicBezTo>
                  <a:cubicBezTo>
                    <a:pt x="208" y="89"/>
                    <a:pt x="218" y="96"/>
                    <a:pt x="218" y="103"/>
                  </a:cubicBezTo>
                  <a:cubicBezTo>
                    <a:pt x="219" y="113"/>
                    <a:pt x="214" y="114"/>
                    <a:pt x="209" y="123"/>
                  </a:cubicBezTo>
                  <a:cubicBezTo>
                    <a:pt x="217" y="128"/>
                    <a:pt x="211" y="141"/>
                    <a:pt x="218" y="147"/>
                  </a:cubicBezTo>
                  <a:cubicBezTo>
                    <a:pt x="219" y="148"/>
                    <a:pt x="220" y="148"/>
                    <a:pt x="220" y="148"/>
                  </a:cubicBezTo>
                  <a:cubicBezTo>
                    <a:pt x="228" y="148"/>
                    <a:pt x="230" y="143"/>
                    <a:pt x="236" y="141"/>
                  </a:cubicBezTo>
                  <a:cubicBezTo>
                    <a:pt x="241" y="143"/>
                    <a:pt x="244" y="150"/>
                    <a:pt x="249" y="150"/>
                  </a:cubicBezTo>
                  <a:cubicBezTo>
                    <a:pt x="250" y="150"/>
                    <a:pt x="250" y="150"/>
                    <a:pt x="250" y="150"/>
                  </a:cubicBezTo>
                  <a:cubicBezTo>
                    <a:pt x="253" y="150"/>
                    <a:pt x="256" y="149"/>
                    <a:pt x="258" y="148"/>
                  </a:cubicBezTo>
                  <a:cubicBezTo>
                    <a:pt x="261" y="147"/>
                    <a:pt x="264" y="146"/>
                    <a:pt x="268" y="146"/>
                  </a:cubicBezTo>
                  <a:cubicBezTo>
                    <a:pt x="268" y="146"/>
                    <a:pt x="268" y="146"/>
                    <a:pt x="268" y="146"/>
                  </a:cubicBezTo>
                  <a:cubicBezTo>
                    <a:pt x="273" y="146"/>
                    <a:pt x="279" y="150"/>
                    <a:pt x="283" y="150"/>
                  </a:cubicBezTo>
                  <a:cubicBezTo>
                    <a:pt x="284" y="150"/>
                    <a:pt x="284" y="150"/>
                    <a:pt x="285" y="149"/>
                  </a:cubicBezTo>
                  <a:cubicBezTo>
                    <a:pt x="291" y="148"/>
                    <a:pt x="287" y="143"/>
                    <a:pt x="291" y="138"/>
                  </a:cubicBezTo>
                  <a:cubicBezTo>
                    <a:pt x="295" y="134"/>
                    <a:pt x="302" y="134"/>
                    <a:pt x="306" y="131"/>
                  </a:cubicBezTo>
                  <a:cubicBezTo>
                    <a:pt x="307" y="126"/>
                    <a:pt x="305" y="124"/>
                    <a:pt x="304" y="122"/>
                  </a:cubicBezTo>
                  <a:cubicBezTo>
                    <a:pt x="310" y="116"/>
                    <a:pt x="313" y="109"/>
                    <a:pt x="321" y="105"/>
                  </a:cubicBezTo>
                  <a:cubicBezTo>
                    <a:pt x="328" y="102"/>
                    <a:pt x="339" y="102"/>
                    <a:pt x="340" y="94"/>
                  </a:cubicBezTo>
                  <a:cubicBezTo>
                    <a:pt x="341" y="89"/>
                    <a:pt x="336" y="89"/>
                    <a:pt x="337" y="84"/>
                  </a:cubicBezTo>
                  <a:cubicBezTo>
                    <a:pt x="340" y="82"/>
                    <a:pt x="342" y="81"/>
                    <a:pt x="345" y="81"/>
                  </a:cubicBezTo>
                  <a:cubicBezTo>
                    <a:pt x="348" y="81"/>
                    <a:pt x="351" y="82"/>
                    <a:pt x="354" y="83"/>
                  </a:cubicBezTo>
                  <a:cubicBezTo>
                    <a:pt x="357" y="84"/>
                    <a:pt x="361" y="85"/>
                    <a:pt x="364" y="85"/>
                  </a:cubicBezTo>
                  <a:cubicBezTo>
                    <a:pt x="365" y="85"/>
                    <a:pt x="366" y="85"/>
                    <a:pt x="367" y="84"/>
                  </a:cubicBezTo>
                  <a:cubicBezTo>
                    <a:pt x="375" y="83"/>
                    <a:pt x="388" y="73"/>
                    <a:pt x="399" y="73"/>
                  </a:cubicBezTo>
                  <a:cubicBezTo>
                    <a:pt x="404" y="73"/>
                    <a:pt x="409" y="75"/>
                    <a:pt x="412" y="83"/>
                  </a:cubicBezTo>
                  <a:cubicBezTo>
                    <a:pt x="406" y="87"/>
                    <a:pt x="392" y="85"/>
                    <a:pt x="393" y="96"/>
                  </a:cubicBezTo>
                  <a:cubicBezTo>
                    <a:pt x="396" y="96"/>
                    <a:pt x="397" y="98"/>
                    <a:pt x="400" y="98"/>
                  </a:cubicBezTo>
                  <a:cubicBezTo>
                    <a:pt x="400" y="98"/>
                    <a:pt x="400" y="98"/>
                    <a:pt x="400" y="98"/>
                  </a:cubicBezTo>
                  <a:cubicBezTo>
                    <a:pt x="405" y="97"/>
                    <a:pt x="404" y="90"/>
                    <a:pt x="410" y="89"/>
                  </a:cubicBezTo>
                  <a:cubicBezTo>
                    <a:pt x="433" y="97"/>
                    <a:pt x="454" y="107"/>
                    <a:pt x="468" y="123"/>
                  </a:cubicBezTo>
                  <a:cubicBezTo>
                    <a:pt x="465" y="127"/>
                    <a:pt x="465" y="132"/>
                    <a:pt x="469" y="135"/>
                  </a:cubicBezTo>
                  <a:cubicBezTo>
                    <a:pt x="474" y="129"/>
                    <a:pt x="484" y="129"/>
                    <a:pt x="484" y="123"/>
                  </a:cubicBezTo>
                  <a:cubicBezTo>
                    <a:pt x="485" y="118"/>
                    <a:pt x="474" y="118"/>
                    <a:pt x="475" y="110"/>
                  </a:cubicBezTo>
                  <a:cubicBezTo>
                    <a:pt x="476" y="110"/>
                    <a:pt x="477" y="110"/>
                    <a:pt x="478" y="110"/>
                  </a:cubicBezTo>
                  <a:cubicBezTo>
                    <a:pt x="480" y="110"/>
                    <a:pt x="482" y="111"/>
                    <a:pt x="483" y="111"/>
                  </a:cubicBezTo>
                  <a:cubicBezTo>
                    <a:pt x="485" y="112"/>
                    <a:pt x="487" y="113"/>
                    <a:pt x="488" y="113"/>
                  </a:cubicBezTo>
                  <a:cubicBezTo>
                    <a:pt x="490" y="113"/>
                    <a:pt x="491" y="113"/>
                    <a:pt x="492" y="112"/>
                  </a:cubicBezTo>
                  <a:cubicBezTo>
                    <a:pt x="489" y="103"/>
                    <a:pt x="473" y="97"/>
                    <a:pt x="459" y="94"/>
                  </a:cubicBezTo>
                  <a:cubicBezTo>
                    <a:pt x="453" y="87"/>
                    <a:pt x="432" y="76"/>
                    <a:pt x="432" y="65"/>
                  </a:cubicBezTo>
                  <a:cubicBezTo>
                    <a:pt x="432" y="59"/>
                    <a:pt x="437" y="55"/>
                    <a:pt x="443" y="55"/>
                  </a:cubicBezTo>
                  <a:cubicBezTo>
                    <a:pt x="443" y="55"/>
                    <a:pt x="444" y="55"/>
                    <a:pt x="444" y="55"/>
                  </a:cubicBezTo>
                  <a:cubicBezTo>
                    <a:pt x="455" y="55"/>
                    <a:pt x="457" y="66"/>
                    <a:pt x="463" y="72"/>
                  </a:cubicBezTo>
                  <a:cubicBezTo>
                    <a:pt x="471" y="73"/>
                    <a:pt x="474" y="81"/>
                    <a:pt x="481" y="85"/>
                  </a:cubicBezTo>
                  <a:cubicBezTo>
                    <a:pt x="488" y="90"/>
                    <a:pt x="499" y="92"/>
                    <a:pt x="501" y="100"/>
                  </a:cubicBezTo>
                  <a:cubicBezTo>
                    <a:pt x="504" y="122"/>
                    <a:pt x="531" y="124"/>
                    <a:pt x="525" y="145"/>
                  </a:cubicBezTo>
                  <a:cubicBezTo>
                    <a:pt x="530" y="147"/>
                    <a:pt x="534" y="149"/>
                    <a:pt x="540" y="150"/>
                  </a:cubicBezTo>
                  <a:cubicBezTo>
                    <a:pt x="552" y="146"/>
                    <a:pt x="546" y="125"/>
                    <a:pt x="544" y="114"/>
                  </a:cubicBezTo>
                  <a:cubicBezTo>
                    <a:pt x="550" y="109"/>
                    <a:pt x="556" y="105"/>
                    <a:pt x="564" y="102"/>
                  </a:cubicBezTo>
                  <a:cubicBezTo>
                    <a:pt x="567" y="104"/>
                    <a:pt x="569" y="106"/>
                    <a:pt x="573" y="108"/>
                  </a:cubicBezTo>
                  <a:cubicBezTo>
                    <a:pt x="581" y="105"/>
                    <a:pt x="587" y="100"/>
                    <a:pt x="594" y="96"/>
                  </a:cubicBezTo>
                  <a:cubicBezTo>
                    <a:pt x="594" y="90"/>
                    <a:pt x="587" y="91"/>
                    <a:pt x="587" y="85"/>
                  </a:cubicBezTo>
                  <a:cubicBezTo>
                    <a:pt x="588" y="80"/>
                    <a:pt x="596" y="81"/>
                    <a:pt x="596" y="76"/>
                  </a:cubicBezTo>
                  <a:cubicBezTo>
                    <a:pt x="592" y="72"/>
                    <a:pt x="578" y="65"/>
                    <a:pt x="587" y="58"/>
                  </a:cubicBezTo>
                  <a:cubicBezTo>
                    <a:pt x="594" y="60"/>
                    <a:pt x="597" y="64"/>
                    <a:pt x="606" y="64"/>
                  </a:cubicBezTo>
                  <a:cubicBezTo>
                    <a:pt x="606" y="64"/>
                    <a:pt x="607" y="64"/>
                    <a:pt x="607" y="64"/>
                  </a:cubicBezTo>
                  <a:cubicBezTo>
                    <a:pt x="609" y="56"/>
                    <a:pt x="614" y="48"/>
                    <a:pt x="623" y="47"/>
                  </a:cubicBezTo>
                  <a:cubicBezTo>
                    <a:pt x="623" y="47"/>
                    <a:pt x="624" y="47"/>
                    <a:pt x="624" y="47"/>
                  </a:cubicBezTo>
                  <a:cubicBezTo>
                    <a:pt x="627" y="47"/>
                    <a:pt x="629" y="48"/>
                    <a:pt x="632" y="49"/>
                  </a:cubicBezTo>
                  <a:cubicBezTo>
                    <a:pt x="635" y="50"/>
                    <a:pt x="637" y="50"/>
                    <a:pt x="640" y="50"/>
                  </a:cubicBezTo>
                  <a:cubicBezTo>
                    <a:pt x="640" y="50"/>
                    <a:pt x="641" y="50"/>
                    <a:pt x="642" y="50"/>
                  </a:cubicBezTo>
                  <a:cubicBezTo>
                    <a:pt x="635" y="57"/>
                    <a:pt x="644" y="63"/>
                    <a:pt x="647" y="70"/>
                  </a:cubicBezTo>
                  <a:cubicBezTo>
                    <a:pt x="657" y="67"/>
                    <a:pt x="665" y="63"/>
                    <a:pt x="675" y="60"/>
                  </a:cubicBezTo>
                  <a:cubicBezTo>
                    <a:pt x="673" y="52"/>
                    <a:pt x="654" y="57"/>
                    <a:pt x="654" y="47"/>
                  </a:cubicBezTo>
                  <a:cubicBezTo>
                    <a:pt x="655" y="48"/>
                    <a:pt x="656" y="48"/>
                    <a:pt x="657" y="48"/>
                  </a:cubicBezTo>
                  <a:cubicBezTo>
                    <a:pt x="664" y="48"/>
                    <a:pt x="670" y="46"/>
                    <a:pt x="676" y="44"/>
                  </a:cubicBezTo>
                  <a:cubicBezTo>
                    <a:pt x="682" y="42"/>
                    <a:pt x="688" y="40"/>
                    <a:pt x="695" y="40"/>
                  </a:cubicBezTo>
                  <a:cubicBezTo>
                    <a:pt x="696" y="40"/>
                    <a:pt x="697" y="40"/>
                    <a:pt x="698" y="40"/>
                  </a:cubicBezTo>
                  <a:cubicBezTo>
                    <a:pt x="700" y="54"/>
                    <a:pt x="681" y="50"/>
                    <a:pt x="684" y="61"/>
                  </a:cubicBezTo>
                  <a:cubicBezTo>
                    <a:pt x="685" y="67"/>
                    <a:pt x="701" y="72"/>
                    <a:pt x="709" y="76"/>
                  </a:cubicBezTo>
                  <a:cubicBezTo>
                    <a:pt x="719" y="81"/>
                    <a:pt x="729" y="87"/>
                    <a:pt x="732" y="93"/>
                  </a:cubicBezTo>
                  <a:cubicBezTo>
                    <a:pt x="727" y="102"/>
                    <a:pt x="716" y="99"/>
                    <a:pt x="705" y="100"/>
                  </a:cubicBezTo>
                  <a:cubicBezTo>
                    <a:pt x="702" y="100"/>
                    <a:pt x="700" y="101"/>
                    <a:pt x="699" y="101"/>
                  </a:cubicBezTo>
                  <a:cubicBezTo>
                    <a:pt x="689" y="101"/>
                    <a:pt x="687" y="97"/>
                    <a:pt x="676" y="94"/>
                  </a:cubicBezTo>
                  <a:cubicBezTo>
                    <a:pt x="669" y="91"/>
                    <a:pt x="661" y="91"/>
                    <a:pt x="654" y="91"/>
                  </a:cubicBezTo>
                  <a:cubicBezTo>
                    <a:pt x="646" y="91"/>
                    <a:pt x="638" y="92"/>
                    <a:pt x="630" y="93"/>
                  </a:cubicBezTo>
                  <a:cubicBezTo>
                    <a:pt x="626" y="97"/>
                    <a:pt x="619" y="100"/>
                    <a:pt x="609" y="100"/>
                  </a:cubicBezTo>
                  <a:cubicBezTo>
                    <a:pt x="608" y="100"/>
                    <a:pt x="607" y="100"/>
                    <a:pt x="606" y="100"/>
                  </a:cubicBezTo>
                  <a:cubicBezTo>
                    <a:pt x="605" y="112"/>
                    <a:pt x="584" y="108"/>
                    <a:pt x="574" y="113"/>
                  </a:cubicBezTo>
                  <a:cubicBezTo>
                    <a:pt x="571" y="118"/>
                    <a:pt x="576" y="124"/>
                    <a:pt x="573" y="130"/>
                  </a:cubicBezTo>
                  <a:cubicBezTo>
                    <a:pt x="578" y="135"/>
                    <a:pt x="582" y="141"/>
                    <a:pt x="588" y="146"/>
                  </a:cubicBezTo>
                  <a:cubicBezTo>
                    <a:pt x="589" y="146"/>
                    <a:pt x="589" y="146"/>
                    <a:pt x="589" y="146"/>
                  </a:cubicBezTo>
                  <a:cubicBezTo>
                    <a:pt x="598" y="146"/>
                    <a:pt x="602" y="150"/>
                    <a:pt x="608" y="152"/>
                  </a:cubicBezTo>
                  <a:cubicBezTo>
                    <a:pt x="615" y="151"/>
                    <a:pt x="619" y="147"/>
                    <a:pt x="625" y="147"/>
                  </a:cubicBezTo>
                  <a:cubicBezTo>
                    <a:pt x="625" y="147"/>
                    <a:pt x="626" y="147"/>
                    <a:pt x="626" y="147"/>
                  </a:cubicBezTo>
                  <a:cubicBezTo>
                    <a:pt x="631" y="147"/>
                    <a:pt x="635" y="152"/>
                    <a:pt x="640" y="152"/>
                  </a:cubicBezTo>
                  <a:cubicBezTo>
                    <a:pt x="641" y="152"/>
                    <a:pt x="642" y="152"/>
                    <a:pt x="643" y="152"/>
                  </a:cubicBezTo>
                  <a:cubicBezTo>
                    <a:pt x="653" y="152"/>
                    <a:pt x="656" y="147"/>
                    <a:pt x="667" y="146"/>
                  </a:cubicBezTo>
                  <a:cubicBezTo>
                    <a:pt x="677" y="153"/>
                    <a:pt x="667" y="169"/>
                    <a:pt x="663" y="176"/>
                  </a:cubicBezTo>
                  <a:cubicBezTo>
                    <a:pt x="663" y="180"/>
                    <a:pt x="668" y="180"/>
                    <a:pt x="668" y="185"/>
                  </a:cubicBezTo>
                  <a:cubicBezTo>
                    <a:pt x="656" y="185"/>
                    <a:pt x="646" y="195"/>
                    <a:pt x="633" y="195"/>
                  </a:cubicBezTo>
                  <a:cubicBezTo>
                    <a:pt x="629" y="195"/>
                    <a:pt x="625" y="194"/>
                    <a:pt x="620" y="192"/>
                  </a:cubicBezTo>
                  <a:cubicBezTo>
                    <a:pt x="615" y="197"/>
                    <a:pt x="610" y="198"/>
                    <a:pt x="603" y="198"/>
                  </a:cubicBezTo>
                  <a:cubicBezTo>
                    <a:pt x="598" y="198"/>
                    <a:pt x="592" y="197"/>
                    <a:pt x="586" y="196"/>
                  </a:cubicBezTo>
                  <a:cubicBezTo>
                    <a:pt x="580" y="195"/>
                    <a:pt x="574" y="194"/>
                    <a:pt x="569" y="194"/>
                  </a:cubicBezTo>
                  <a:cubicBezTo>
                    <a:pt x="567" y="194"/>
                    <a:pt x="565" y="194"/>
                    <a:pt x="564" y="194"/>
                  </a:cubicBezTo>
                  <a:cubicBezTo>
                    <a:pt x="553" y="190"/>
                    <a:pt x="538" y="182"/>
                    <a:pt x="525" y="182"/>
                  </a:cubicBezTo>
                  <a:cubicBezTo>
                    <a:pt x="517" y="182"/>
                    <a:pt x="511" y="185"/>
                    <a:pt x="506" y="192"/>
                  </a:cubicBezTo>
                  <a:cubicBezTo>
                    <a:pt x="509" y="201"/>
                    <a:pt x="503" y="205"/>
                    <a:pt x="497" y="205"/>
                  </a:cubicBezTo>
                  <a:cubicBezTo>
                    <a:pt x="492" y="205"/>
                    <a:pt x="486" y="203"/>
                    <a:pt x="484" y="198"/>
                  </a:cubicBezTo>
                  <a:cubicBezTo>
                    <a:pt x="483" y="199"/>
                    <a:pt x="482" y="199"/>
                    <a:pt x="481" y="199"/>
                  </a:cubicBezTo>
                  <a:cubicBezTo>
                    <a:pt x="475" y="199"/>
                    <a:pt x="472" y="196"/>
                    <a:pt x="465" y="196"/>
                  </a:cubicBezTo>
                  <a:cubicBezTo>
                    <a:pt x="460" y="176"/>
                    <a:pt x="418" y="186"/>
                    <a:pt x="408" y="171"/>
                  </a:cubicBezTo>
                  <a:cubicBezTo>
                    <a:pt x="415" y="163"/>
                    <a:pt x="422" y="156"/>
                    <a:pt x="414" y="143"/>
                  </a:cubicBezTo>
                  <a:cubicBezTo>
                    <a:pt x="409" y="141"/>
                    <a:pt x="404" y="140"/>
                    <a:pt x="399" y="140"/>
                  </a:cubicBezTo>
                  <a:cubicBezTo>
                    <a:pt x="391" y="140"/>
                    <a:pt x="384" y="141"/>
                    <a:pt x="377" y="143"/>
                  </a:cubicBezTo>
                  <a:cubicBezTo>
                    <a:pt x="370" y="145"/>
                    <a:pt x="363" y="147"/>
                    <a:pt x="356" y="147"/>
                  </a:cubicBezTo>
                  <a:cubicBezTo>
                    <a:pt x="355" y="147"/>
                    <a:pt x="354" y="147"/>
                    <a:pt x="352" y="147"/>
                  </a:cubicBezTo>
                  <a:cubicBezTo>
                    <a:pt x="348" y="146"/>
                    <a:pt x="344" y="143"/>
                    <a:pt x="339" y="143"/>
                  </a:cubicBezTo>
                  <a:cubicBezTo>
                    <a:pt x="339" y="143"/>
                    <a:pt x="339" y="143"/>
                    <a:pt x="339" y="143"/>
                  </a:cubicBezTo>
                  <a:cubicBezTo>
                    <a:pt x="330" y="143"/>
                    <a:pt x="318" y="152"/>
                    <a:pt x="306" y="155"/>
                  </a:cubicBezTo>
                  <a:cubicBezTo>
                    <a:pt x="303" y="156"/>
                    <a:pt x="298" y="155"/>
                    <a:pt x="296" y="156"/>
                  </a:cubicBezTo>
                  <a:cubicBezTo>
                    <a:pt x="292" y="157"/>
                    <a:pt x="291" y="161"/>
                    <a:pt x="287" y="161"/>
                  </a:cubicBezTo>
                  <a:cubicBezTo>
                    <a:pt x="287" y="161"/>
                    <a:pt x="286" y="162"/>
                    <a:pt x="285" y="162"/>
                  </a:cubicBezTo>
                  <a:cubicBezTo>
                    <a:pt x="281" y="162"/>
                    <a:pt x="277" y="160"/>
                    <a:pt x="270" y="160"/>
                  </a:cubicBezTo>
                  <a:cubicBezTo>
                    <a:pt x="270" y="160"/>
                    <a:pt x="269" y="160"/>
                    <a:pt x="269" y="160"/>
                  </a:cubicBezTo>
                  <a:cubicBezTo>
                    <a:pt x="267" y="160"/>
                    <a:pt x="265" y="160"/>
                    <a:pt x="263" y="160"/>
                  </a:cubicBezTo>
                  <a:cubicBezTo>
                    <a:pt x="262" y="160"/>
                    <a:pt x="260" y="160"/>
                    <a:pt x="259" y="160"/>
                  </a:cubicBezTo>
                  <a:cubicBezTo>
                    <a:pt x="255" y="160"/>
                    <a:pt x="251" y="159"/>
                    <a:pt x="248" y="157"/>
                  </a:cubicBezTo>
                  <a:cubicBezTo>
                    <a:pt x="238" y="167"/>
                    <a:pt x="227" y="177"/>
                    <a:pt x="212" y="183"/>
                  </a:cubicBezTo>
                  <a:cubicBezTo>
                    <a:pt x="210" y="189"/>
                    <a:pt x="209" y="195"/>
                    <a:pt x="208" y="201"/>
                  </a:cubicBezTo>
                  <a:cubicBezTo>
                    <a:pt x="200" y="206"/>
                    <a:pt x="198" y="215"/>
                    <a:pt x="190" y="221"/>
                  </a:cubicBezTo>
                  <a:cubicBezTo>
                    <a:pt x="185" y="224"/>
                    <a:pt x="177" y="225"/>
                    <a:pt x="173" y="228"/>
                  </a:cubicBezTo>
                  <a:cubicBezTo>
                    <a:pt x="165" y="234"/>
                    <a:pt x="160" y="245"/>
                    <a:pt x="153" y="254"/>
                  </a:cubicBezTo>
                  <a:cubicBezTo>
                    <a:pt x="146" y="263"/>
                    <a:pt x="135" y="270"/>
                    <a:pt x="131" y="278"/>
                  </a:cubicBezTo>
                  <a:cubicBezTo>
                    <a:pt x="127" y="286"/>
                    <a:pt x="133" y="290"/>
                    <a:pt x="134" y="296"/>
                  </a:cubicBezTo>
                  <a:cubicBezTo>
                    <a:pt x="140" y="318"/>
                    <a:pt x="131" y="332"/>
                    <a:pt x="128" y="351"/>
                  </a:cubicBezTo>
                  <a:cubicBezTo>
                    <a:pt x="131" y="368"/>
                    <a:pt x="146" y="375"/>
                    <a:pt x="156" y="385"/>
                  </a:cubicBezTo>
                  <a:cubicBezTo>
                    <a:pt x="165" y="393"/>
                    <a:pt x="170" y="403"/>
                    <a:pt x="176" y="411"/>
                  </a:cubicBezTo>
                  <a:cubicBezTo>
                    <a:pt x="183" y="416"/>
                    <a:pt x="194" y="415"/>
                    <a:pt x="204" y="421"/>
                  </a:cubicBezTo>
                  <a:cubicBezTo>
                    <a:pt x="209" y="424"/>
                    <a:pt x="211" y="432"/>
                    <a:pt x="219" y="433"/>
                  </a:cubicBezTo>
                  <a:cubicBezTo>
                    <a:pt x="220" y="433"/>
                    <a:pt x="220" y="433"/>
                    <a:pt x="220" y="433"/>
                  </a:cubicBezTo>
                  <a:cubicBezTo>
                    <a:pt x="227" y="433"/>
                    <a:pt x="239" y="428"/>
                    <a:pt x="247" y="427"/>
                  </a:cubicBezTo>
                  <a:cubicBezTo>
                    <a:pt x="250" y="426"/>
                    <a:pt x="254" y="426"/>
                    <a:pt x="257" y="426"/>
                  </a:cubicBezTo>
                  <a:cubicBezTo>
                    <a:pt x="263" y="426"/>
                    <a:pt x="269" y="426"/>
                    <a:pt x="275" y="427"/>
                  </a:cubicBezTo>
                  <a:cubicBezTo>
                    <a:pt x="281" y="428"/>
                    <a:pt x="287" y="428"/>
                    <a:pt x="293" y="428"/>
                  </a:cubicBezTo>
                  <a:cubicBezTo>
                    <a:pt x="303" y="428"/>
                    <a:pt x="311" y="426"/>
                    <a:pt x="314" y="418"/>
                  </a:cubicBezTo>
                  <a:cubicBezTo>
                    <a:pt x="309" y="416"/>
                    <a:pt x="304" y="415"/>
                    <a:pt x="301" y="411"/>
                  </a:cubicBezTo>
                  <a:cubicBezTo>
                    <a:pt x="306" y="402"/>
                    <a:pt x="293" y="402"/>
                    <a:pt x="291" y="395"/>
                  </a:cubicBezTo>
                  <a:cubicBezTo>
                    <a:pt x="294" y="393"/>
                    <a:pt x="296" y="393"/>
                    <a:pt x="298" y="393"/>
                  </a:cubicBezTo>
                  <a:cubicBezTo>
                    <a:pt x="308" y="393"/>
                    <a:pt x="311" y="409"/>
                    <a:pt x="316" y="415"/>
                  </a:cubicBezTo>
                  <a:cubicBezTo>
                    <a:pt x="319" y="417"/>
                    <a:pt x="323" y="417"/>
                    <a:pt x="326" y="417"/>
                  </a:cubicBezTo>
                  <a:cubicBezTo>
                    <a:pt x="328" y="417"/>
                    <a:pt x="330" y="417"/>
                    <a:pt x="332" y="417"/>
                  </a:cubicBezTo>
                  <a:cubicBezTo>
                    <a:pt x="334" y="416"/>
                    <a:pt x="336" y="416"/>
                    <a:pt x="338" y="416"/>
                  </a:cubicBezTo>
                  <a:cubicBezTo>
                    <a:pt x="341" y="416"/>
                    <a:pt x="343" y="417"/>
                    <a:pt x="346" y="417"/>
                  </a:cubicBezTo>
                  <a:cubicBezTo>
                    <a:pt x="356" y="420"/>
                    <a:pt x="357" y="430"/>
                    <a:pt x="366" y="433"/>
                  </a:cubicBezTo>
                  <a:cubicBezTo>
                    <a:pt x="370" y="432"/>
                    <a:pt x="369" y="426"/>
                    <a:pt x="373" y="425"/>
                  </a:cubicBezTo>
                  <a:cubicBezTo>
                    <a:pt x="380" y="432"/>
                    <a:pt x="392" y="428"/>
                    <a:pt x="398" y="437"/>
                  </a:cubicBezTo>
                  <a:cubicBezTo>
                    <a:pt x="407" y="450"/>
                    <a:pt x="401" y="470"/>
                    <a:pt x="393" y="482"/>
                  </a:cubicBezTo>
                  <a:cubicBezTo>
                    <a:pt x="397" y="491"/>
                    <a:pt x="406" y="495"/>
                    <a:pt x="414" y="499"/>
                  </a:cubicBezTo>
                  <a:cubicBezTo>
                    <a:pt x="708" y="499"/>
                    <a:pt x="708" y="499"/>
                    <a:pt x="708" y="499"/>
                  </a:cubicBezTo>
                  <a:cubicBezTo>
                    <a:pt x="716" y="490"/>
                    <a:pt x="727" y="482"/>
                    <a:pt x="732" y="477"/>
                  </a:cubicBezTo>
                  <a:cubicBezTo>
                    <a:pt x="738" y="471"/>
                    <a:pt x="744" y="465"/>
                    <a:pt x="750" y="460"/>
                  </a:cubicBezTo>
                  <a:cubicBezTo>
                    <a:pt x="756" y="456"/>
                    <a:pt x="763" y="454"/>
                    <a:pt x="769" y="451"/>
                  </a:cubicBezTo>
                  <a:cubicBezTo>
                    <a:pt x="791" y="437"/>
                    <a:pt x="804" y="417"/>
                    <a:pt x="814" y="396"/>
                  </a:cubicBezTo>
                  <a:cubicBezTo>
                    <a:pt x="818" y="387"/>
                    <a:pt x="824" y="379"/>
                    <a:pt x="826" y="370"/>
                  </a:cubicBezTo>
                  <a:cubicBezTo>
                    <a:pt x="823" y="369"/>
                    <a:pt x="819" y="369"/>
                    <a:pt x="815" y="369"/>
                  </a:cubicBezTo>
                  <a:cubicBezTo>
                    <a:pt x="806" y="369"/>
                    <a:pt x="796" y="371"/>
                    <a:pt x="787" y="373"/>
                  </a:cubicBezTo>
                  <a:cubicBezTo>
                    <a:pt x="777" y="375"/>
                    <a:pt x="767" y="377"/>
                    <a:pt x="756" y="377"/>
                  </a:cubicBezTo>
                  <a:cubicBezTo>
                    <a:pt x="755" y="377"/>
                    <a:pt x="754" y="377"/>
                    <a:pt x="752" y="376"/>
                  </a:cubicBezTo>
                  <a:cubicBezTo>
                    <a:pt x="749" y="374"/>
                    <a:pt x="745" y="372"/>
                    <a:pt x="742" y="369"/>
                  </a:cubicBezTo>
                  <a:cubicBezTo>
                    <a:pt x="742" y="360"/>
                    <a:pt x="737" y="355"/>
                    <a:pt x="728" y="353"/>
                  </a:cubicBezTo>
                  <a:cubicBezTo>
                    <a:pt x="721" y="342"/>
                    <a:pt x="706" y="337"/>
                    <a:pt x="700" y="325"/>
                  </a:cubicBezTo>
                  <a:cubicBezTo>
                    <a:pt x="697" y="317"/>
                    <a:pt x="691" y="314"/>
                    <a:pt x="688" y="309"/>
                  </a:cubicBezTo>
                  <a:cubicBezTo>
                    <a:pt x="683" y="301"/>
                    <a:pt x="686" y="292"/>
                    <a:pt x="681" y="283"/>
                  </a:cubicBezTo>
                  <a:cubicBezTo>
                    <a:pt x="679" y="277"/>
                    <a:pt x="669" y="274"/>
                    <a:pt x="667" y="268"/>
                  </a:cubicBezTo>
                  <a:cubicBezTo>
                    <a:pt x="665" y="267"/>
                    <a:pt x="666" y="264"/>
                    <a:pt x="666" y="262"/>
                  </a:cubicBezTo>
                  <a:cubicBezTo>
                    <a:pt x="663" y="259"/>
                    <a:pt x="660" y="256"/>
                    <a:pt x="658" y="253"/>
                  </a:cubicBezTo>
                  <a:cubicBezTo>
                    <a:pt x="654" y="236"/>
                    <a:pt x="640" y="227"/>
                    <a:pt x="634" y="211"/>
                  </a:cubicBezTo>
                  <a:cubicBezTo>
                    <a:pt x="635" y="211"/>
                    <a:pt x="636" y="211"/>
                    <a:pt x="637" y="211"/>
                  </a:cubicBezTo>
                  <a:cubicBezTo>
                    <a:pt x="645" y="211"/>
                    <a:pt x="645" y="222"/>
                    <a:pt x="653" y="223"/>
                  </a:cubicBezTo>
                  <a:cubicBezTo>
                    <a:pt x="655" y="221"/>
                    <a:pt x="652" y="213"/>
                    <a:pt x="657" y="213"/>
                  </a:cubicBezTo>
                  <a:cubicBezTo>
                    <a:pt x="658" y="213"/>
                    <a:pt x="658" y="213"/>
                    <a:pt x="658" y="213"/>
                  </a:cubicBezTo>
                  <a:cubicBezTo>
                    <a:pt x="665" y="213"/>
                    <a:pt x="662" y="223"/>
                    <a:pt x="663" y="228"/>
                  </a:cubicBezTo>
                  <a:cubicBezTo>
                    <a:pt x="669" y="239"/>
                    <a:pt x="686" y="244"/>
                    <a:pt x="684" y="260"/>
                  </a:cubicBezTo>
                  <a:cubicBezTo>
                    <a:pt x="694" y="265"/>
                    <a:pt x="701" y="271"/>
                    <a:pt x="698" y="287"/>
                  </a:cubicBezTo>
                  <a:cubicBezTo>
                    <a:pt x="703" y="292"/>
                    <a:pt x="710" y="295"/>
                    <a:pt x="716" y="301"/>
                  </a:cubicBezTo>
                  <a:cubicBezTo>
                    <a:pt x="719" y="305"/>
                    <a:pt x="719" y="309"/>
                    <a:pt x="722" y="313"/>
                  </a:cubicBezTo>
                  <a:cubicBezTo>
                    <a:pt x="726" y="319"/>
                    <a:pt x="733" y="321"/>
                    <a:pt x="735" y="326"/>
                  </a:cubicBezTo>
                  <a:cubicBezTo>
                    <a:pt x="735" y="329"/>
                    <a:pt x="733" y="332"/>
                    <a:pt x="733" y="335"/>
                  </a:cubicBezTo>
                  <a:cubicBezTo>
                    <a:pt x="734" y="336"/>
                    <a:pt x="737" y="339"/>
                    <a:pt x="738" y="342"/>
                  </a:cubicBezTo>
                  <a:cubicBezTo>
                    <a:pt x="741" y="351"/>
                    <a:pt x="745" y="358"/>
                    <a:pt x="753" y="359"/>
                  </a:cubicBezTo>
                  <a:cubicBezTo>
                    <a:pt x="754" y="359"/>
                    <a:pt x="754" y="359"/>
                    <a:pt x="754" y="359"/>
                  </a:cubicBezTo>
                  <a:cubicBezTo>
                    <a:pt x="762" y="359"/>
                    <a:pt x="768" y="351"/>
                    <a:pt x="778" y="351"/>
                  </a:cubicBezTo>
                  <a:cubicBezTo>
                    <a:pt x="778" y="351"/>
                    <a:pt x="778" y="351"/>
                    <a:pt x="778" y="351"/>
                  </a:cubicBezTo>
                  <a:cubicBezTo>
                    <a:pt x="782" y="351"/>
                    <a:pt x="785" y="351"/>
                    <a:pt x="787" y="352"/>
                  </a:cubicBezTo>
                  <a:cubicBezTo>
                    <a:pt x="790" y="353"/>
                    <a:pt x="792" y="354"/>
                    <a:pt x="794" y="354"/>
                  </a:cubicBezTo>
                  <a:cubicBezTo>
                    <a:pt x="795" y="354"/>
                    <a:pt x="795" y="354"/>
                    <a:pt x="795" y="354"/>
                  </a:cubicBezTo>
                  <a:cubicBezTo>
                    <a:pt x="801" y="353"/>
                    <a:pt x="808" y="345"/>
                    <a:pt x="815" y="342"/>
                  </a:cubicBezTo>
                  <a:cubicBezTo>
                    <a:pt x="821" y="340"/>
                    <a:pt x="828" y="340"/>
                    <a:pt x="834" y="338"/>
                  </a:cubicBezTo>
                  <a:cubicBezTo>
                    <a:pt x="839" y="336"/>
                    <a:pt x="843" y="331"/>
                    <a:pt x="848" y="329"/>
                  </a:cubicBezTo>
                  <a:cubicBezTo>
                    <a:pt x="870" y="319"/>
                    <a:pt x="884" y="317"/>
                    <a:pt x="896" y="303"/>
                  </a:cubicBezTo>
                  <a:cubicBezTo>
                    <a:pt x="897" y="299"/>
                    <a:pt x="896" y="296"/>
                    <a:pt x="895" y="293"/>
                  </a:cubicBezTo>
                  <a:cubicBezTo>
                    <a:pt x="903" y="287"/>
                    <a:pt x="911" y="282"/>
                    <a:pt x="913" y="271"/>
                  </a:cubicBezTo>
                  <a:cubicBezTo>
                    <a:pt x="907" y="264"/>
                    <a:pt x="895" y="265"/>
                    <a:pt x="887" y="261"/>
                  </a:cubicBezTo>
                  <a:cubicBezTo>
                    <a:pt x="880" y="256"/>
                    <a:pt x="883" y="250"/>
                    <a:pt x="876" y="245"/>
                  </a:cubicBezTo>
                  <a:cubicBezTo>
                    <a:pt x="865" y="247"/>
                    <a:pt x="862" y="258"/>
                    <a:pt x="851" y="260"/>
                  </a:cubicBezTo>
                  <a:cubicBezTo>
                    <a:pt x="850" y="260"/>
                    <a:pt x="849" y="260"/>
                    <a:pt x="847" y="260"/>
                  </a:cubicBezTo>
                  <a:cubicBezTo>
                    <a:pt x="845" y="260"/>
                    <a:pt x="843" y="260"/>
                    <a:pt x="840" y="259"/>
                  </a:cubicBezTo>
                  <a:cubicBezTo>
                    <a:pt x="837" y="259"/>
                    <a:pt x="835" y="259"/>
                    <a:pt x="832" y="259"/>
                  </a:cubicBezTo>
                  <a:cubicBezTo>
                    <a:pt x="831" y="259"/>
                    <a:pt x="831" y="259"/>
                    <a:pt x="830" y="259"/>
                  </a:cubicBezTo>
                  <a:cubicBezTo>
                    <a:pt x="828" y="245"/>
                    <a:pt x="789" y="227"/>
                    <a:pt x="795" y="210"/>
                  </a:cubicBezTo>
                  <a:cubicBezTo>
                    <a:pt x="797" y="205"/>
                    <a:pt x="799" y="204"/>
                    <a:pt x="802" y="204"/>
                  </a:cubicBezTo>
                  <a:cubicBezTo>
                    <a:pt x="809" y="204"/>
                    <a:pt x="817" y="215"/>
                    <a:pt x="821" y="219"/>
                  </a:cubicBezTo>
                  <a:cubicBezTo>
                    <a:pt x="832" y="231"/>
                    <a:pt x="839" y="238"/>
                    <a:pt x="858" y="242"/>
                  </a:cubicBezTo>
                  <a:cubicBezTo>
                    <a:pt x="868" y="242"/>
                    <a:pt x="872" y="236"/>
                    <a:pt x="881" y="235"/>
                  </a:cubicBezTo>
                  <a:cubicBezTo>
                    <a:pt x="882" y="237"/>
                    <a:pt x="883" y="239"/>
                    <a:pt x="883" y="242"/>
                  </a:cubicBezTo>
                  <a:cubicBezTo>
                    <a:pt x="901" y="249"/>
                    <a:pt x="928" y="250"/>
                    <a:pt x="951" y="253"/>
                  </a:cubicBezTo>
                  <a:cubicBezTo>
                    <a:pt x="955" y="249"/>
                    <a:pt x="963" y="247"/>
                    <a:pt x="973" y="247"/>
                  </a:cubicBezTo>
                  <a:cubicBezTo>
                    <a:pt x="976" y="247"/>
                    <a:pt x="978" y="247"/>
                    <a:pt x="980" y="248"/>
                  </a:cubicBezTo>
                  <a:cubicBezTo>
                    <a:pt x="984" y="252"/>
                    <a:pt x="984" y="259"/>
                    <a:pt x="988" y="262"/>
                  </a:cubicBezTo>
                  <a:cubicBezTo>
                    <a:pt x="996" y="263"/>
                    <a:pt x="1005" y="267"/>
                    <a:pt x="1013" y="268"/>
                  </a:cubicBezTo>
                  <a:cubicBezTo>
                    <a:pt x="1013" y="274"/>
                    <a:pt x="1006" y="273"/>
                    <a:pt x="1005" y="278"/>
                  </a:cubicBezTo>
                  <a:cubicBezTo>
                    <a:pt x="1012" y="281"/>
                    <a:pt x="1016" y="289"/>
                    <a:pt x="1024" y="289"/>
                  </a:cubicBezTo>
                  <a:cubicBezTo>
                    <a:pt x="1025" y="289"/>
                    <a:pt x="1025" y="289"/>
                    <a:pt x="1026" y="289"/>
                  </a:cubicBezTo>
                  <a:cubicBezTo>
                    <a:pt x="1034" y="288"/>
                    <a:pt x="1031" y="281"/>
                    <a:pt x="1037" y="276"/>
                  </a:cubicBezTo>
                  <a:cubicBezTo>
                    <a:pt x="1047" y="281"/>
                    <a:pt x="1040" y="299"/>
                    <a:pt x="1041" y="309"/>
                  </a:cubicBezTo>
                  <a:cubicBezTo>
                    <a:pt x="1047" y="314"/>
                    <a:pt x="1045" y="323"/>
                    <a:pt x="1047" y="330"/>
                  </a:cubicBezTo>
                  <a:cubicBezTo>
                    <a:pt x="1051" y="346"/>
                    <a:pt x="1069" y="365"/>
                    <a:pt x="1076" y="380"/>
                  </a:cubicBezTo>
                  <a:cubicBezTo>
                    <a:pt x="1079" y="388"/>
                    <a:pt x="1082" y="400"/>
                    <a:pt x="1091" y="400"/>
                  </a:cubicBezTo>
                  <a:cubicBezTo>
                    <a:pt x="1091" y="400"/>
                    <a:pt x="1091" y="400"/>
                    <a:pt x="1091" y="400"/>
                  </a:cubicBezTo>
                  <a:cubicBezTo>
                    <a:pt x="1097" y="400"/>
                    <a:pt x="1105" y="392"/>
                    <a:pt x="1107" y="388"/>
                  </a:cubicBezTo>
                  <a:cubicBezTo>
                    <a:pt x="1107" y="386"/>
                    <a:pt x="1106" y="383"/>
                    <a:pt x="1107" y="381"/>
                  </a:cubicBezTo>
                  <a:cubicBezTo>
                    <a:pt x="1109" y="373"/>
                    <a:pt x="1118" y="366"/>
                    <a:pt x="1119" y="359"/>
                  </a:cubicBezTo>
                  <a:cubicBezTo>
                    <a:pt x="1120" y="353"/>
                    <a:pt x="1117" y="346"/>
                    <a:pt x="1119" y="339"/>
                  </a:cubicBezTo>
                  <a:cubicBezTo>
                    <a:pt x="1142" y="320"/>
                    <a:pt x="1170" y="304"/>
                    <a:pt x="1193" y="285"/>
                  </a:cubicBezTo>
                  <a:cubicBezTo>
                    <a:pt x="1208" y="283"/>
                    <a:pt x="1219" y="278"/>
                    <a:pt x="1229" y="272"/>
                  </a:cubicBezTo>
                  <a:cubicBezTo>
                    <a:pt x="1234" y="276"/>
                    <a:pt x="1231" y="280"/>
                    <a:pt x="1235" y="285"/>
                  </a:cubicBezTo>
                  <a:cubicBezTo>
                    <a:pt x="1241" y="292"/>
                    <a:pt x="1254" y="296"/>
                    <a:pt x="1258" y="302"/>
                  </a:cubicBezTo>
                  <a:cubicBezTo>
                    <a:pt x="1258" y="0"/>
                    <a:pt x="1258" y="0"/>
                    <a:pt x="1258" y="0"/>
                  </a:cubicBezTo>
                  <a:moveTo>
                    <a:pt x="3407" y="480"/>
                  </a:moveTo>
                  <a:cubicBezTo>
                    <a:pt x="3404" y="480"/>
                    <a:pt x="3402" y="480"/>
                    <a:pt x="3400" y="478"/>
                  </a:cubicBezTo>
                  <a:cubicBezTo>
                    <a:pt x="3398" y="469"/>
                    <a:pt x="3418" y="477"/>
                    <a:pt x="3423" y="470"/>
                  </a:cubicBezTo>
                  <a:cubicBezTo>
                    <a:pt x="3425" y="475"/>
                    <a:pt x="3415" y="480"/>
                    <a:pt x="3407" y="480"/>
                  </a:cubicBezTo>
                  <a:moveTo>
                    <a:pt x="3254" y="48"/>
                  </a:moveTo>
                  <a:cubicBezTo>
                    <a:pt x="3253" y="48"/>
                    <a:pt x="3251" y="48"/>
                    <a:pt x="3250" y="48"/>
                  </a:cubicBezTo>
                  <a:cubicBezTo>
                    <a:pt x="3249" y="45"/>
                    <a:pt x="3254" y="43"/>
                    <a:pt x="3257" y="43"/>
                  </a:cubicBezTo>
                  <a:cubicBezTo>
                    <a:pt x="3260" y="43"/>
                    <a:pt x="3263" y="44"/>
                    <a:pt x="3262" y="47"/>
                  </a:cubicBezTo>
                  <a:cubicBezTo>
                    <a:pt x="3260" y="48"/>
                    <a:pt x="3257" y="48"/>
                    <a:pt x="3254" y="48"/>
                  </a:cubicBezTo>
                  <a:moveTo>
                    <a:pt x="3233" y="0"/>
                  </a:moveTo>
                  <a:cubicBezTo>
                    <a:pt x="2674" y="0"/>
                    <a:pt x="2674" y="0"/>
                    <a:pt x="2674" y="0"/>
                  </a:cubicBezTo>
                  <a:cubicBezTo>
                    <a:pt x="2682" y="5"/>
                    <a:pt x="2688" y="10"/>
                    <a:pt x="2691" y="16"/>
                  </a:cubicBezTo>
                  <a:cubicBezTo>
                    <a:pt x="2692" y="19"/>
                    <a:pt x="2695" y="28"/>
                    <a:pt x="2687" y="30"/>
                  </a:cubicBezTo>
                  <a:cubicBezTo>
                    <a:pt x="2681" y="19"/>
                    <a:pt x="2673" y="7"/>
                    <a:pt x="2661" y="0"/>
                  </a:cubicBezTo>
                  <a:cubicBezTo>
                    <a:pt x="2635" y="0"/>
                    <a:pt x="2635" y="0"/>
                    <a:pt x="2635" y="0"/>
                  </a:cubicBezTo>
                  <a:cubicBezTo>
                    <a:pt x="2639" y="3"/>
                    <a:pt x="2646" y="3"/>
                    <a:pt x="2649" y="5"/>
                  </a:cubicBezTo>
                  <a:cubicBezTo>
                    <a:pt x="2661" y="11"/>
                    <a:pt x="2670" y="20"/>
                    <a:pt x="2674" y="33"/>
                  </a:cubicBezTo>
                  <a:cubicBezTo>
                    <a:pt x="2680" y="53"/>
                    <a:pt x="2664" y="74"/>
                    <a:pt x="2669" y="97"/>
                  </a:cubicBezTo>
                  <a:cubicBezTo>
                    <a:pt x="2674" y="124"/>
                    <a:pt x="2703" y="135"/>
                    <a:pt x="2707" y="160"/>
                  </a:cubicBezTo>
                  <a:cubicBezTo>
                    <a:pt x="2720" y="163"/>
                    <a:pt x="2734" y="165"/>
                    <a:pt x="2737" y="173"/>
                  </a:cubicBezTo>
                  <a:cubicBezTo>
                    <a:pt x="2743" y="190"/>
                    <a:pt x="2757" y="205"/>
                    <a:pt x="2767" y="219"/>
                  </a:cubicBezTo>
                  <a:cubicBezTo>
                    <a:pt x="2766" y="221"/>
                    <a:pt x="2763" y="222"/>
                    <a:pt x="2763" y="224"/>
                  </a:cubicBezTo>
                  <a:cubicBezTo>
                    <a:pt x="2768" y="234"/>
                    <a:pt x="2788" y="233"/>
                    <a:pt x="2785" y="250"/>
                  </a:cubicBezTo>
                  <a:cubicBezTo>
                    <a:pt x="2797" y="256"/>
                    <a:pt x="2805" y="265"/>
                    <a:pt x="2816" y="272"/>
                  </a:cubicBezTo>
                  <a:cubicBezTo>
                    <a:pt x="2827" y="264"/>
                    <a:pt x="2811" y="256"/>
                    <a:pt x="2807" y="249"/>
                  </a:cubicBezTo>
                  <a:cubicBezTo>
                    <a:pt x="2805" y="245"/>
                    <a:pt x="2805" y="241"/>
                    <a:pt x="2804" y="238"/>
                  </a:cubicBezTo>
                  <a:cubicBezTo>
                    <a:pt x="2799" y="231"/>
                    <a:pt x="2787" y="222"/>
                    <a:pt x="2779" y="213"/>
                  </a:cubicBezTo>
                  <a:cubicBezTo>
                    <a:pt x="2772" y="205"/>
                    <a:pt x="2759" y="195"/>
                    <a:pt x="2767" y="183"/>
                  </a:cubicBezTo>
                  <a:cubicBezTo>
                    <a:pt x="2787" y="190"/>
                    <a:pt x="2780" y="207"/>
                    <a:pt x="2793" y="216"/>
                  </a:cubicBezTo>
                  <a:cubicBezTo>
                    <a:pt x="2796" y="219"/>
                    <a:pt x="2801" y="218"/>
                    <a:pt x="2804" y="221"/>
                  </a:cubicBezTo>
                  <a:cubicBezTo>
                    <a:pt x="2810" y="225"/>
                    <a:pt x="2814" y="234"/>
                    <a:pt x="2820" y="239"/>
                  </a:cubicBezTo>
                  <a:cubicBezTo>
                    <a:pt x="2832" y="250"/>
                    <a:pt x="2846" y="258"/>
                    <a:pt x="2855" y="268"/>
                  </a:cubicBezTo>
                  <a:cubicBezTo>
                    <a:pt x="2857" y="271"/>
                    <a:pt x="2861" y="278"/>
                    <a:pt x="2861" y="280"/>
                  </a:cubicBezTo>
                  <a:cubicBezTo>
                    <a:pt x="2861" y="285"/>
                    <a:pt x="2854" y="290"/>
                    <a:pt x="2855" y="294"/>
                  </a:cubicBezTo>
                  <a:cubicBezTo>
                    <a:pt x="2855" y="305"/>
                    <a:pt x="2877" y="306"/>
                    <a:pt x="2889" y="311"/>
                  </a:cubicBezTo>
                  <a:cubicBezTo>
                    <a:pt x="2900" y="315"/>
                    <a:pt x="2905" y="322"/>
                    <a:pt x="2913" y="324"/>
                  </a:cubicBezTo>
                  <a:cubicBezTo>
                    <a:pt x="2927" y="326"/>
                    <a:pt x="2944" y="329"/>
                    <a:pt x="2960" y="329"/>
                  </a:cubicBezTo>
                  <a:cubicBezTo>
                    <a:pt x="2967" y="329"/>
                    <a:pt x="2973" y="328"/>
                    <a:pt x="2980" y="327"/>
                  </a:cubicBezTo>
                  <a:cubicBezTo>
                    <a:pt x="2981" y="329"/>
                    <a:pt x="2984" y="329"/>
                    <a:pt x="2984" y="331"/>
                  </a:cubicBezTo>
                  <a:cubicBezTo>
                    <a:pt x="2984" y="339"/>
                    <a:pt x="2984" y="339"/>
                    <a:pt x="2984" y="339"/>
                  </a:cubicBezTo>
                  <a:cubicBezTo>
                    <a:pt x="2994" y="349"/>
                    <a:pt x="3014" y="350"/>
                    <a:pt x="3026" y="357"/>
                  </a:cubicBezTo>
                  <a:cubicBezTo>
                    <a:pt x="3030" y="357"/>
                    <a:pt x="3031" y="354"/>
                    <a:pt x="3036" y="354"/>
                  </a:cubicBezTo>
                  <a:cubicBezTo>
                    <a:pt x="3036" y="354"/>
                    <a:pt x="3036" y="354"/>
                    <a:pt x="3036" y="354"/>
                  </a:cubicBezTo>
                  <a:cubicBezTo>
                    <a:pt x="3043" y="359"/>
                    <a:pt x="3052" y="363"/>
                    <a:pt x="3057" y="369"/>
                  </a:cubicBezTo>
                  <a:cubicBezTo>
                    <a:pt x="3056" y="374"/>
                    <a:pt x="3052" y="377"/>
                    <a:pt x="3053" y="384"/>
                  </a:cubicBezTo>
                  <a:cubicBezTo>
                    <a:pt x="3058" y="388"/>
                    <a:pt x="3063" y="386"/>
                    <a:pt x="3070" y="388"/>
                  </a:cubicBezTo>
                  <a:cubicBezTo>
                    <a:pt x="3080" y="391"/>
                    <a:pt x="3088" y="402"/>
                    <a:pt x="3099" y="402"/>
                  </a:cubicBezTo>
                  <a:cubicBezTo>
                    <a:pt x="3101" y="402"/>
                    <a:pt x="3104" y="401"/>
                    <a:pt x="3107" y="400"/>
                  </a:cubicBezTo>
                  <a:cubicBezTo>
                    <a:pt x="3110" y="397"/>
                    <a:pt x="3110" y="392"/>
                    <a:pt x="3115" y="391"/>
                  </a:cubicBezTo>
                  <a:cubicBezTo>
                    <a:pt x="3130" y="398"/>
                    <a:pt x="3138" y="411"/>
                    <a:pt x="3135" y="432"/>
                  </a:cubicBezTo>
                  <a:cubicBezTo>
                    <a:pt x="3130" y="437"/>
                    <a:pt x="3129" y="441"/>
                    <a:pt x="3124" y="447"/>
                  </a:cubicBezTo>
                  <a:cubicBezTo>
                    <a:pt x="3117" y="455"/>
                    <a:pt x="3101" y="459"/>
                    <a:pt x="3100" y="469"/>
                  </a:cubicBezTo>
                  <a:cubicBezTo>
                    <a:pt x="3099" y="475"/>
                    <a:pt x="3105" y="482"/>
                    <a:pt x="3104" y="491"/>
                  </a:cubicBezTo>
                  <a:cubicBezTo>
                    <a:pt x="3104" y="494"/>
                    <a:pt x="3103" y="497"/>
                    <a:pt x="3102" y="499"/>
                  </a:cubicBezTo>
                  <a:cubicBezTo>
                    <a:pt x="3529" y="499"/>
                    <a:pt x="3529" y="499"/>
                    <a:pt x="3529" y="499"/>
                  </a:cubicBezTo>
                  <a:cubicBezTo>
                    <a:pt x="3514" y="491"/>
                    <a:pt x="3499" y="482"/>
                    <a:pt x="3480" y="482"/>
                  </a:cubicBezTo>
                  <a:cubicBezTo>
                    <a:pt x="3476" y="482"/>
                    <a:pt x="3472" y="482"/>
                    <a:pt x="3467" y="483"/>
                  </a:cubicBezTo>
                  <a:cubicBezTo>
                    <a:pt x="3462" y="474"/>
                    <a:pt x="3450" y="468"/>
                    <a:pt x="3436" y="468"/>
                  </a:cubicBezTo>
                  <a:cubicBezTo>
                    <a:pt x="3432" y="468"/>
                    <a:pt x="3429" y="468"/>
                    <a:pt x="3425" y="469"/>
                  </a:cubicBezTo>
                  <a:cubicBezTo>
                    <a:pt x="3425" y="466"/>
                    <a:pt x="3423" y="464"/>
                    <a:pt x="3422" y="462"/>
                  </a:cubicBezTo>
                  <a:cubicBezTo>
                    <a:pt x="3421" y="462"/>
                    <a:pt x="3420" y="462"/>
                    <a:pt x="3418" y="462"/>
                  </a:cubicBezTo>
                  <a:cubicBezTo>
                    <a:pt x="3406" y="462"/>
                    <a:pt x="3401" y="469"/>
                    <a:pt x="3391" y="471"/>
                  </a:cubicBezTo>
                  <a:cubicBezTo>
                    <a:pt x="3391" y="469"/>
                    <a:pt x="3387" y="470"/>
                    <a:pt x="3388" y="468"/>
                  </a:cubicBezTo>
                  <a:cubicBezTo>
                    <a:pt x="3389" y="458"/>
                    <a:pt x="3406" y="456"/>
                    <a:pt x="3407" y="447"/>
                  </a:cubicBezTo>
                  <a:cubicBezTo>
                    <a:pt x="3408" y="441"/>
                    <a:pt x="3401" y="438"/>
                    <a:pt x="3402" y="429"/>
                  </a:cubicBezTo>
                  <a:cubicBezTo>
                    <a:pt x="3391" y="424"/>
                    <a:pt x="3383" y="411"/>
                    <a:pt x="3366" y="410"/>
                  </a:cubicBezTo>
                  <a:cubicBezTo>
                    <a:pt x="3365" y="410"/>
                    <a:pt x="3364" y="410"/>
                    <a:pt x="3363" y="410"/>
                  </a:cubicBezTo>
                  <a:cubicBezTo>
                    <a:pt x="3360" y="410"/>
                    <a:pt x="3357" y="410"/>
                    <a:pt x="3354" y="410"/>
                  </a:cubicBezTo>
                  <a:cubicBezTo>
                    <a:pt x="3351" y="411"/>
                    <a:pt x="3348" y="411"/>
                    <a:pt x="3345" y="411"/>
                  </a:cubicBezTo>
                  <a:cubicBezTo>
                    <a:pt x="3343" y="411"/>
                    <a:pt x="3342" y="411"/>
                    <a:pt x="3340" y="411"/>
                  </a:cubicBezTo>
                  <a:cubicBezTo>
                    <a:pt x="3332" y="409"/>
                    <a:pt x="3330" y="403"/>
                    <a:pt x="3322" y="402"/>
                  </a:cubicBezTo>
                  <a:cubicBezTo>
                    <a:pt x="3323" y="391"/>
                    <a:pt x="3306" y="394"/>
                    <a:pt x="3300" y="388"/>
                  </a:cubicBezTo>
                  <a:cubicBezTo>
                    <a:pt x="3300" y="378"/>
                    <a:pt x="3300" y="378"/>
                    <a:pt x="3300" y="378"/>
                  </a:cubicBezTo>
                  <a:cubicBezTo>
                    <a:pt x="3291" y="375"/>
                    <a:pt x="3283" y="370"/>
                    <a:pt x="3272" y="367"/>
                  </a:cubicBezTo>
                  <a:cubicBezTo>
                    <a:pt x="3268" y="368"/>
                    <a:pt x="3269" y="373"/>
                    <a:pt x="3265" y="374"/>
                  </a:cubicBezTo>
                  <a:cubicBezTo>
                    <a:pt x="3261" y="374"/>
                    <a:pt x="3258" y="375"/>
                    <a:pt x="3255" y="375"/>
                  </a:cubicBezTo>
                  <a:cubicBezTo>
                    <a:pt x="3247" y="375"/>
                    <a:pt x="3238" y="372"/>
                    <a:pt x="3230" y="369"/>
                  </a:cubicBezTo>
                  <a:cubicBezTo>
                    <a:pt x="3222" y="366"/>
                    <a:pt x="3215" y="364"/>
                    <a:pt x="3209" y="364"/>
                  </a:cubicBezTo>
                  <a:cubicBezTo>
                    <a:pt x="3205" y="364"/>
                    <a:pt x="3200" y="365"/>
                    <a:pt x="3197" y="371"/>
                  </a:cubicBezTo>
                  <a:cubicBezTo>
                    <a:pt x="3200" y="374"/>
                    <a:pt x="3203" y="384"/>
                    <a:pt x="3196" y="386"/>
                  </a:cubicBezTo>
                  <a:cubicBezTo>
                    <a:pt x="3180" y="378"/>
                    <a:pt x="3205" y="366"/>
                    <a:pt x="3194" y="355"/>
                  </a:cubicBezTo>
                  <a:cubicBezTo>
                    <a:pt x="3179" y="359"/>
                    <a:pt x="3169" y="366"/>
                    <a:pt x="3155" y="370"/>
                  </a:cubicBezTo>
                  <a:cubicBezTo>
                    <a:pt x="3158" y="385"/>
                    <a:pt x="3145" y="386"/>
                    <a:pt x="3135" y="390"/>
                  </a:cubicBezTo>
                  <a:cubicBezTo>
                    <a:pt x="3130" y="384"/>
                    <a:pt x="3122" y="381"/>
                    <a:pt x="3114" y="381"/>
                  </a:cubicBezTo>
                  <a:cubicBezTo>
                    <a:pt x="3108" y="381"/>
                    <a:pt x="3102" y="382"/>
                    <a:pt x="3096" y="386"/>
                  </a:cubicBezTo>
                  <a:cubicBezTo>
                    <a:pt x="3091" y="379"/>
                    <a:pt x="3078" y="374"/>
                    <a:pt x="3076" y="365"/>
                  </a:cubicBezTo>
                  <a:cubicBezTo>
                    <a:pt x="3074" y="355"/>
                    <a:pt x="3084" y="343"/>
                    <a:pt x="3081" y="334"/>
                  </a:cubicBezTo>
                  <a:cubicBezTo>
                    <a:pt x="3080" y="332"/>
                    <a:pt x="3077" y="329"/>
                    <a:pt x="3075" y="327"/>
                  </a:cubicBezTo>
                  <a:cubicBezTo>
                    <a:pt x="3071" y="325"/>
                    <a:pt x="3067" y="324"/>
                    <a:pt x="3063" y="324"/>
                  </a:cubicBezTo>
                  <a:cubicBezTo>
                    <a:pt x="3058" y="324"/>
                    <a:pt x="3054" y="325"/>
                    <a:pt x="3049" y="327"/>
                  </a:cubicBezTo>
                  <a:cubicBezTo>
                    <a:pt x="3044" y="328"/>
                    <a:pt x="3039" y="329"/>
                    <a:pt x="3034" y="329"/>
                  </a:cubicBezTo>
                  <a:cubicBezTo>
                    <a:pt x="3029" y="329"/>
                    <a:pt x="3025" y="328"/>
                    <a:pt x="3020" y="325"/>
                  </a:cubicBezTo>
                  <a:cubicBezTo>
                    <a:pt x="3021" y="321"/>
                    <a:pt x="3026" y="320"/>
                    <a:pt x="3030" y="318"/>
                  </a:cubicBezTo>
                  <a:cubicBezTo>
                    <a:pt x="3024" y="310"/>
                    <a:pt x="3037" y="307"/>
                    <a:pt x="3041" y="300"/>
                  </a:cubicBezTo>
                  <a:cubicBezTo>
                    <a:pt x="3042" y="298"/>
                    <a:pt x="3040" y="295"/>
                    <a:pt x="3041" y="293"/>
                  </a:cubicBezTo>
                  <a:cubicBezTo>
                    <a:pt x="3042" y="287"/>
                    <a:pt x="3053" y="280"/>
                    <a:pt x="3044" y="274"/>
                  </a:cubicBezTo>
                  <a:cubicBezTo>
                    <a:pt x="3025" y="275"/>
                    <a:pt x="3012" y="277"/>
                    <a:pt x="3004" y="287"/>
                  </a:cubicBezTo>
                  <a:cubicBezTo>
                    <a:pt x="3000" y="293"/>
                    <a:pt x="3001" y="299"/>
                    <a:pt x="2994" y="302"/>
                  </a:cubicBezTo>
                  <a:cubicBezTo>
                    <a:pt x="2990" y="304"/>
                    <a:pt x="2985" y="305"/>
                    <a:pt x="2980" y="305"/>
                  </a:cubicBezTo>
                  <a:cubicBezTo>
                    <a:pt x="2978" y="305"/>
                    <a:pt x="2977" y="305"/>
                    <a:pt x="2975" y="305"/>
                  </a:cubicBezTo>
                  <a:cubicBezTo>
                    <a:pt x="2974" y="305"/>
                    <a:pt x="2972" y="305"/>
                    <a:pt x="2971" y="305"/>
                  </a:cubicBezTo>
                  <a:cubicBezTo>
                    <a:pt x="2967" y="305"/>
                    <a:pt x="2964" y="305"/>
                    <a:pt x="2960" y="305"/>
                  </a:cubicBezTo>
                  <a:cubicBezTo>
                    <a:pt x="2949" y="299"/>
                    <a:pt x="2938" y="280"/>
                    <a:pt x="2936" y="266"/>
                  </a:cubicBezTo>
                  <a:cubicBezTo>
                    <a:pt x="2934" y="253"/>
                    <a:pt x="2942" y="250"/>
                    <a:pt x="2942" y="242"/>
                  </a:cubicBezTo>
                  <a:cubicBezTo>
                    <a:pt x="2943" y="234"/>
                    <a:pt x="2933" y="227"/>
                    <a:pt x="2933" y="220"/>
                  </a:cubicBezTo>
                  <a:cubicBezTo>
                    <a:pt x="2938" y="214"/>
                    <a:pt x="2947" y="217"/>
                    <a:pt x="2954" y="213"/>
                  </a:cubicBezTo>
                  <a:cubicBezTo>
                    <a:pt x="2960" y="211"/>
                    <a:pt x="2962" y="206"/>
                    <a:pt x="2968" y="205"/>
                  </a:cubicBezTo>
                  <a:cubicBezTo>
                    <a:pt x="2971" y="204"/>
                    <a:pt x="2974" y="204"/>
                    <a:pt x="2977" y="204"/>
                  </a:cubicBezTo>
                  <a:cubicBezTo>
                    <a:pt x="2983" y="204"/>
                    <a:pt x="2989" y="205"/>
                    <a:pt x="2995" y="206"/>
                  </a:cubicBezTo>
                  <a:cubicBezTo>
                    <a:pt x="3001" y="207"/>
                    <a:pt x="3007" y="208"/>
                    <a:pt x="3013" y="208"/>
                  </a:cubicBezTo>
                  <a:cubicBezTo>
                    <a:pt x="3016" y="208"/>
                    <a:pt x="3018" y="208"/>
                    <a:pt x="3021" y="208"/>
                  </a:cubicBezTo>
                  <a:cubicBezTo>
                    <a:pt x="3023" y="202"/>
                    <a:pt x="3013" y="200"/>
                    <a:pt x="3010" y="197"/>
                  </a:cubicBezTo>
                  <a:cubicBezTo>
                    <a:pt x="3013" y="196"/>
                    <a:pt x="3016" y="195"/>
                    <a:pt x="3018" y="195"/>
                  </a:cubicBezTo>
                  <a:cubicBezTo>
                    <a:pt x="3022" y="195"/>
                    <a:pt x="3025" y="196"/>
                    <a:pt x="3029" y="197"/>
                  </a:cubicBezTo>
                  <a:cubicBezTo>
                    <a:pt x="3032" y="197"/>
                    <a:pt x="3035" y="198"/>
                    <a:pt x="3039" y="198"/>
                  </a:cubicBezTo>
                  <a:cubicBezTo>
                    <a:pt x="3042" y="198"/>
                    <a:pt x="3045" y="197"/>
                    <a:pt x="3049" y="196"/>
                  </a:cubicBezTo>
                  <a:cubicBezTo>
                    <a:pt x="3054" y="198"/>
                    <a:pt x="3056" y="203"/>
                    <a:pt x="3063" y="204"/>
                  </a:cubicBezTo>
                  <a:cubicBezTo>
                    <a:pt x="3063" y="204"/>
                    <a:pt x="3063" y="204"/>
                    <a:pt x="3063" y="204"/>
                  </a:cubicBezTo>
                  <a:cubicBezTo>
                    <a:pt x="3065" y="204"/>
                    <a:pt x="3067" y="203"/>
                    <a:pt x="3068" y="202"/>
                  </a:cubicBezTo>
                  <a:cubicBezTo>
                    <a:pt x="3069" y="201"/>
                    <a:pt x="3070" y="200"/>
                    <a:pt x="3073" y="200"/>
                  </a:cubicBezTo>
                  <a:cubicBezTo>
                    <a:pt x="3073" y="200"/>
                    <a:pt x="3073" y="200"/>
                    <a:pt x="3074" y="200"/>
                  </a:cubicBezTo>
                  <a:cubicBezTo>
                    <a:pt x="3085" y="204"/>
                    <a:pt x="3080" y="212"/>
                    <a:pt x="3082" y="221"/>
                  </a:cubicBezTo>
                  <a:cubicBezTo>
                    <a:pt x="3082" y="223"/>
                    <a:pt x="3086" y="227"/>
                    <a:pt x="3088" y="230"/>
                  </a:cubicBezTo>
                  <a:cubicBezTo>
                    <a:pt x="3090" y="233"/>
                    <a:pt x="3092" y="238"/>
                    <a:pt x="3094" y="240"/>
                  </a:cubicBezTo>
                  <a:cubicBezTo>
                    <a:pt x="3097" y="243"/>
                    <a:pt x="3100" y="245"/>
                    <a:pt x="3103" y="245"/>
                  </a:cubicBezTo>
                  <a:cubicBezTo>
                    <a:pt x="3108" y="245"/>
                    <a:pt x="3112" y="239"/>
                    <a:pt x="3111" y="229"/>
                  </a:cubicBezTo>
                  <a:cubicBezTo>
                    <a:pt x="3109" y="220"/>
                    <a:pt x="3096" y="199"/>
                    <a:pt x="3097" y="191"/>
                  </a:cubicBezTo>
                  <a:cubicBezTo>
                    <a:pt x="3099" y="180"/>
                    <a:pt x="3115" y="172"/>
                    <a:pt x="3123" y="167"/>
                  </a:cubicBezTo>
                  <a:cubicBezTo>
                    <a:pt x="3130" y="163"/>
                    <a:pt x="3134" y="156"/>
                    <a:pt x="3145" y="153"/>
                  </a:cubicBezTo>
                  <a:cubicBezTo>
                    <a:pt x="3144" y="143"/>
                    <a:pt x="3149" y="139"/>
                    <a:pt x="3150" y="131"/>
                  </a:cubicBezTo>
                  <a:cubicBezTo>
                    <a:pt x="3142" y="125"/>
                    <a:pt x="3147" y="114"/>
                    <a:pt x="3152" y="107"/>
                  </a:cubicBezTo>
                  <a:cubicBezTo>
                    <a:pt x="3152" y="107"/>
                    <a:pt x="3152" y="107"/>
                    <a:pt x="3152" y="107"/>
                  </a:cubicBezTo>
                  <a:cubicBezTo>
                    <a:pt x="3153" y="107"/>
                    <a:pt x="3154" y="106"/>
                    <a:pt x="3155" y="106"/>
                  </a:cubicBezTo>
                  <a:cubicBezTo>
                    <a:pt x="3156" y="106"/>
                    <a:pt x="3157" y="106"/>
                    <a:pt x="3159" y="106"/>
                  </a:cubicBezTo>
                  <a:cubicBezTo>
                    <a:pt x="3159" y="106"/>
                    <a:pt x="3160" y="106"/>
                    <a:pt x="3160" y="106"/>
                  </a:cubicBezTo>
                  <a:cubicBezTo>
                    <a:pt x="3166" y="97"/>
                    <a:pt x="3177" y="90"/>
                    <a:pt x="3190" y="88"/>
                  </a:cubicBezTo>
                  <a:cubicBezTo>
                    <a:pt x="3191" y="88"/>
                    <a:pt x="3192" y="88"/>
                    <a:pt x="3193" y="88"/>
                  </a:cubicBezTo>
                  <a:cubicBezTo>
                    <a:pt x="3195" y="88"/>
                    <a:pt x="3196" y="88"/>
                    <a:pt x="3198" y="88"/>
                  </a:cubicBezTo>
                  <a:cubicBezTo>
                    <a:pt x="3199" y="88"/>
                    <a:pt x="3200" y="88"/>
                    <a:pt x="3202" y="88"/>
                  </a:cubicBezTo>
                  <a:cubicBezTo>
                    <a:pt x="3206" y="88"/>
                    <a:pt x="3209" y="88"/>
                    <a:pt x="3211" y="84"/>
                  </a:cubicBezTo>
                  <a:cubicBezTo>
                    <a:pt x="3211" y="78"/>
                    <a:pt x="3202" y="79"/>
                    <a:pt x="3201" y="74"/>
                  </a:cubicBezTo>
                  <a:cubicBezTo>
                    <a:pt x="3205" y="67"/>
                    <a:pt x="3211" y="59"/>
                    <a:pt x="3221" y="57"/>
                  </a:cubicBezTo>
                  <a:cubicBezTo>
                    <a:pt x="3223" y="56"/>
                    <a:pt x="3224" y="56"/>
                    <a:pt x="3226" y="56"/>
                  </a:cubicBezTo>
                  <a:cubicBezTo>
                    <a:pt x="3226" y="56"/>
                    <a:pt x="3227" y="56"/>
                    <a:pt x="3227" y="56"/>
                  </a:cubicBezTo>
                  <a:cubicBezTo>
                    <a:pt x="3227" y="56"/>
                    <a:pt x="3227" y="56"/>
                    <a:pt x="3227" y="56"/>
                  </a:cubicBezTo>
                  <a:cubicBezTo>
                    <a:pt x="3229" y="56"/>
                    <a:pt x="3231" y="56"/>
                    <a:pt x="3232" y="56"/>
                  </a:cubicBezTo>
                  <a:cubicBezTo>
                    <a:pt x="3238" y="54"/>
                    <a:pt x="3241" y="50"/>
                    <a:pt x="3246" y="50"/>
                  </a:cubicBezTo>
                  <a:cubicBezTo>
                    <a:pt x="3246" y="50"/>
                    <a:pt x="3247" y="50"/>
                    <a:pt x="3248" y="50"/>
                  </a:cubicBezTo>
                  <a:cubicBezTo>
                    <a:pt x="3246" y="54"/>
                    <a:pt x="3245" y="57"/>
                    <a:pt x="3244" y="60"/>
                  </a:cubicBezTo>
                  <a:cubicBezTo>
                    <a:pt x="3248" y="64"/>
                    <a:pt x="3249" y="70"/>
                    <a:pt x="3257" y="71"/>
                  </a:cubicBezTo>
                  <a:cubicBezTo>
                    <a:pt x="3264" y="67"/>
                    <a:pt x="3264" y="57"/>
                    <a:pt x="3272" y="54"/>
                  </a:cubicBezTo>
                  <a:cubicBezTo>
                    <a:pt x="3273" y="54"/>
                    <a:pt x="3274" y="54"/>
                    <a:pt x="3275" y="54"/>
                  </a:cubicBezTo>
                  <a:cubicBezTo>
                    <a:pt x="3287" y="54"/>
                    <a:pt x="3294" y="50"/>
                    <a:pt x="3299" y="45"/>
                  </a:cubicBezTo>
                  <a:cubicBezTo>
                    <a:pt x="3308" y="45"/>
                    <a:pt x="3318" y="41"/>
                    <a:pt x="3316" y="34"/>
                  </a:cubicBezTo>
                  <a:cubicBezTo>
                    <a:pt x="3310" y="33"/>
                    <a:pt x="3302" y="30"/>
                    <a:pt x="3297" y="30"/>
                  </a:cubicBezTo>
                  <a:cubicBezTo>
                    <a:pt x="3293" y="32"/>
                    <a:pt x="3294" y="38"/>
                    <a:pt x="3291" y="41"/>
                  </a:cubicBezTo>
                  <a:cubicBezTo>
                    <a:pt x="3290" y="41"/>
                    <a:pt x="3289" y="41"/>
                    <a:pt x="3288" y="41"/>
                  </a:cubicBezTo>
                  <a:cubicBezTo>
                    <a:pt x="3273" y="41"/>
                    <a:pt x="3259" y="34"/>
                    <a:pt x="3257" y="21"/>
                  </a:cubicBezTo>
                  <a:cubicBezTo>
                    <a:pt x="3256" y="21"/>
                    <a:pt x="3255" y="21"/>
                    <a:pt x="3254" y="21"/>
                  </a:cubicBezTo>
                  <a:cubicBezTo>
                    <a:pt x="3254" y="21"/>
                    <a:pt x="3253" y="21"/>
                    <a:pt x="3252" y="21"/>
                  </a:cubicBezTo>
                  <a:cubicBezTo>
                    <a:pt x="3252" y="21"/>
                    <a:pt x="3251" y="21"/>
                    <a:pt x="3250" y="21"/>
                  </a:cubicBezTo>
                  <a:cubicBezTo>
                    <a:pt x="3249" y="21"/>
                    <a:pt x="3248" y="21"/>
                    <a:pt x="3248" y="19"/>
                  </a:cubicBezTo>
                  <a:cubicBezTo>
                    <a:pt x="3250" y="11"/>
                    <a:pt x="3267" y="18"/>
                    <a:pt x="3267" y="7"/>
                  </a:cubicBezTo>
                  <a:cubicBezTo>
                    <a:pt x="3263" y="4"/>
                    <a:pt x="3258" y="4"/>
                    <a:pt x="3254" y="4"/>
                  </a:cubicBezTo>
                  <a:cubicBezTo>
                    <a:pt x="3243" y="4"/>
                    <a:pt x="3231" y="11"/>
                    <a:pt x="3224" y="16"/>
                  </a:cubicBezTo>
                  <a:cubicBezTo>
                    <a:pt x="3212" y="24"/>
                    <a:pt x="3202" y="36"/>
                    <a:pt x="3188" y="36"/>
                  </a:cubicBezTo>
                  <a:cubicBezTo>
                    <a:pt x="3187" y="36"/>
                    <a:pt x="3187" y="36"/>
                    <a:pt x="3186" y="36"/>
                  </a:cubicBezTo>
                  <a:cubicBezTo>
                    <a:pt x="3186" y="28"/>
                    <a:pt x="3196" y="28"/>
                    <a:pt x="3203" y="25"/>
                  </a:cubicBezTo>
                  <a:cubicBezTo>
                    <a:pt x="3212" y="16"/>
                    <a:pt x="3223" y="8"/>
                    <a:pt x="323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grpSp>
      <p:grpSp>
        <p:nvGrpSpPr>
          <p:cNvPr id="33" name="组合 32"/>
          <p:cNvGrpSpPr/>
          <p:nvPr/>
        </p:nvGrpSpPr>
        <p:grpSpPr>
          <a:xfrm>
            <a:off x="2287145" y="1695465"/>
            <a:ext cx="269993" cy="269993"/>
            <a:chOff x="2387600" y="2311381"/>
            <a:chExt cx="1219603" cy="1219603"/>
          </a:xfrm>
        </p:grpSpPr>
        <p:sp>
          <p:nvSpPr>
            <p:cNvPr id="34" name="泪滴形 33"/>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accent2"/>
                </a:solidFill>
                <a:latin typeface="Calibri" panose="020F0502020204030204"/>
                <a:cs typeface="+mn-ea"/>
              </a:endParaRPr>
            </a:p>
          </p:txBody>
        </p:sp>
        <p:sp>
          <p:nvSpPr>
            <p:cNvPr id="35" name="椭圆 34"/>
            <p:cNvSpPr/>
            <p:nvPr/>
          </p:nvSpPr>
          <p:spPr>
            <a:xfrm>
              <a:off x="2565783" y="2489564"/>
              <a:ext cx="863236" cy="863236"/>
            </a:xfrm>
            <a:prstGeom prst="ellipse">
              <a:avLst/>
            </a:prstGeom>
            <a:solidFill>
              <a:srgbClr val="43485D"/>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accent2"/>
                </a:solidFill>
                <a:latin typeface="Calibri" panose="020F0502020204030204"/>
                <a:cs typeface="+mn-ea"/>
              </a:endParaRPr>
            </a:p>
          </p:txBody>
        </p:sp>
      </p:grpSp>
      <p:grpSp>
        <p:nvGrpSpPr>
          <p:cNvPr id="36" name="组合 35"/>
          <p:cNvGrpSpPr/>
          <p:nvPr/>
        </p:nvGrpSpPr>
        <p:grpSpPr>
          <a:xfrm>
            <a:off x="1324282" y="2224986"/>
            <a:ext cx="600299" cy="408824"/>
            <a:chOff x="6205411" y="3719974"/>
            <a:chExt cx="1289050" cy="877888"/>
          </a:xfrm>
          <a:solidFill>
            <a:schemeClr val="accent2"/>
          </a:solidFill>
        </p:grpSpPr>
        <p:sp>
          <p:nvSpPr>
            <p:cNvPr id="37" name="Freeform 55"/>
            <p:cNvSpPr/>
            <p:nvPr/>
          </p:nvSpPr>
          <p:spPr bwMode="auto">
            <a:xfrm>
              <a:off x="6249861" y="3735849"/>
              <a:ext cx="22225" cy="862013"/>
            </a:xfrm>
            <a:custGeom>
              <a:avLst/>
              <a:gdLst>
                <a:gd name="T0" fmla="*/ 0 w 6"/>
                <a:gd name="T1" fmla="*/ 2 h 228"/>
                <a:gd name="T2" fmla="*/ 2 w 6"/>
                <a:gd name="T3" fmla="*/ 91 h 228"/>
                <a:gd name="T4" fmla="*/ 4 w 6"/>
                <a:gd name="T5" fmla="*/ 181 h 228"/>
                <a:gd name="T6" fmla="*/ 4 w 6"/>
                <a:gd name="T7" fmla="*/ 226 h 228"/>
                <a:gd name="T8" fmla="*/ 6 w 6"/>
                <a:gd name="T9" fmla="*/ 226 h 228"/>
                <a:gd name="T10" fmla="*/ 5 w 6"/>
                <a:gd name="T11" fmla="*/ 137 h 228"/>
                <a:gd name="T12" fmla="*/ 3 w 6"/>
                <a:gd name="T13" fmla="*/ 47 h 228"/>
                <a:gd name="T14" fmla="*/ 2 w 6"/>
                <a:gd name="T15" fmla="*/ 2 h 228"/>
                <a:gd name="T16" fmla="*/ 1 w 6"/>
                <a:gd name="T17" fmla="*/ 0 h 228"/>
                <a:gd name="T18" fmla="*/ 0 w 6"/>
                <a:gd name="T19" fmla="*/ 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28">
                  <a:moveTo>
                    <a:pt x="0" y="2"/>
                  </a:moveTo>
                  <a:cubicBezTo>
                    <a:pt x="0" y="31"/>
                    <a:pt x="1" y="61"/>
                    <a:pt x="2" y="91"/>
                  </a:cubicBezTo>
                  <a:cubicBezTo>
                    <a:pt x="2" y="121"/>
                    <a:pt x="3" y="151"/>
                    <a:pt x="4" y="181"/>
                  </a:cubicBezTo>
                  <a:cubicBezTo>
                    <a:pt x="4" y="196"/>
                    <a:pt x="4" y="211"/>
                    <a:pt x="4" y="226"/>
                  </a:cubicBezTo>
                  <a:cubicBezTo>
                    <a:pt x="4" y="228"/>
                    <a:pt x="6" y="228"/>
                    <a:pt x="6" y="226"/>
                  </a:cubicBezTo>
                  <a:cubicBezTo>
                    <a:pt x="6" y="196"/>
                    <a:pt x="6" y="167"/>
                    <a:pt x="5" y="137"/>
                  </a:cubicBezTo>
                  <a:cubicBezTo>
                    <a:pt x="4" y="107"/>
                    <a:pt x="3" y="77"/>
                    <a:pt x="3" y="47"/>
                  </a:cubicBezTo>
                  <a:cubicBezTo>
                    <a:pt x="2" y="32"/>
                    <a:pt x="2" y="17"/>
                    <a:pt x="2" y="2"/>
                  </a:cubicBezTo>
                  <a:cubicBezTo>
                    <a:pt x="2" y="1"/>
                    <a:pt x="2" y="0"/>
                    <a:pt x="1" y="0"/>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38" name="Freeform 56"/>
            <p:cNvSpPr/>
            <p:nvPr/>
          </p:nvSpPr>
          <p:spPr bwMode="auto">
            <a:xfrm>
              <a:off x="6205411" y="4491499"/>
              <a:ext cx="1250950" cy="38100"/>
            </a:xfrm>
            <a:custGeom>
              <a:avLst/>
              <a:gdLst>
                <a:gd name="T0" fmla="*/ 197 w 333"/>
                <a:gd name="T1" fmla="*/ 1 h 10"/>
                <a:gd name="T2" fmla="*/ 130 w 333"/>
                <a:gd name="T3" fmla="*/ 2 h 10"/>
                <a:gd name="T4" fmla="*/ 67 w 333"/>
                <a:gd name="T5" fmla="*/ 5 h 10"/>
                <a:gd name="T6" fmla="*/ 3 w 333"/>
                <a:gd name="T7" fmla="*/ 6 h 10"/>
                <a:gd name="T8" fmla="*/ 0 w 333"/>
                <a:gd name="T9" fmla="*/ 5 h 10"/>
                <a:gd name="T10" fmla="*/ 0 w 333"/>
                <a:gd name="T11" fmla="*/ 7 h 10"/>
                <a:gd name="T12" fmla="*/ 55 w 333"/>
                <a:gd name="T13" fmla="*/ 8 h 10"/>
                <a:gd name="T14" fmla="*/ 85 w 333"/>
                <a:gd name="T15" fmla="*/ 6 h 10"/>
                <a:gd name="T16" fmla="*/ 118 w 333"/>
                <a:gd name="T17" fmla="*/ 5 h 10"/>
                <a:gd name="T18" fmla="*/ 185 w 333"/>
                <a:gd name="T19" fmla="*/ 3 h 10"/>
                <a:gd name="T20" fmla="*/ 252 w 333"/>
                <a:gd name="T21" fmla="*/ 3 h 10"/>
                <a:gd name="T22" fmla="*/ 332 w 333"/>
                <a:gd name="T23" fmla="*/ 4 h 10"/>
                <a:gd name="T24" fmla="*/ 332 w 333"/>
                <a:gd name="T25" fmla="*/ 1 h 10"/>
                <a:gd name="T26" fmla="*/ 211 w 333"/>
                <a:gd name="T27" fmla="*/ 0 h 10"/>
                <a:gd name="T28" fmla="*/ 197 w 333"/>
                <a:gd name="T2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3" h="10">
                  <a:moveTo>
                    <a:pt x="197" y="1"/>
                  </a:moveTo>
                  <a:cubicBezTo>
                    <a:pt x="175" y="1"/>
                    <a:pt x="153" y="1"/>
                    <a:pt x="130" y="2"/>
                  </a:cubicBezTo>
                  <a:cubicBezTo>
                    <a:pt x="109" y="3"/>
                    <a:pt x="88" y="4"/>
                    <a:pt x="67" y="5"/>
                  </a:cubicBezTo>
                  <a:cubicBezTo>
                    <a:pt x="45" y="7"/>
                    <a:pt x="24" y="8"/>
                    <a:pt x="3" y="6"/>
                  </a:cubicBezTo>
                  <a:cubicBezTo>
                    <a:pt x="2" y="5"/>
                    <a:pt x="1" y="5"/>
                    <a:pt x="0" y="5"/>
                  </a:cubicBezTo>
                  <a:cubicBezTo>
                    <a:pt x="0" y="6"/>
                    <a:pt x="0" y="7"/>
                    <a:pt x="0" y="7"/>
                  </a:cubicBezTo>
                  <a:cubicBezTo>
                    <a:pt x="18" y="10"/>
                    <a:pt x="37" y="9"/>
                    <a:pt x="55" y="8"/>
                  </a:cubicBezTo>
                  <a:cubicBezTo>
                    <a:pt x="65" y="7"/>
                    <a:pt x="75" y="7"/>
                    <a:pt x="85" y="6"/>
                  </a:cubicBezTo>
                  <a:cubicBezTo>
                    <a:pt x="96" y="6"/>
                    <a:pt x="107" y="5"/>
                    <a:pt x="118" y="5"/>
                  </a:cubicBezTo>
                  <a:cubicBezTo>
                    <a:pt x="140" y="4"/>
                    <a:pt x="162" y="3"/>
                    <a:pt x="185" y="3"/>
                  </a:cubicBezTo>
                  <a:cubicBezTo>
                    <a:pt x="207" y="3"/>
                    <a:pt x="229" y="3"/>
                    <a:pt x="252" y="3"/>
                  </a:cubicBezTo>
                  <a:cubicBezTo>
                    <a:pt x="278" y="3"/>
                    <a:pt x="305" y="4"/>
                    <a:pt x="332" y="4"/>
                  </a:cubicBezTo>
                  <a:cubicBezTo>
                    <a:pt x="333" y="4"/>
                    <a:pt x="333" y="1"/>
                    <a:pt x="332" y="1"/>
                  </a:cubicBezTo>
                  <a:cubicBezTo>
                    <a:pt x="291" y="1"/>
                    <a:pt x="251" y="0"/>
                    <a:pt x="211" y="0"/>
                  </a:cubicBezTo>
                  <a:cubicBezTo>
                    <a:pt x="206" y="0"/>
                    <a:pt x="202" y="0"/>
                    <a:pt x="19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39" name="Freeform 57"/>
            <p:cNvSpPr/>
            <p:nvPr/>
          </p:nvSpPr>
          <p:spPr bwMode="auto">
            <a:xfrm>
              <a:off x="6238749" y="3719974"/>
              <a:ext cx="19050" cy="52388"/>
            </a:xfrm>
            <a:custGeom>
              <a:avLst/>
              <a:gdLst>
                <a:gd name="T0" fmla="*/ 3 w 5"/>
                <a:gd name="T1" fmla="*/ 1 h 14"/>
                <a:gd name="T2" fmla="*/ 0 w 5"/>
                <a:gd name="T3" fmla="*/ 12 h 14"/>
                <a:gd name="T4" fmla="*/ 2 w 5"/>
                <a:gd name="T5" fmla="*/ 13 h 14"/>
                <a:gd name="T6" fmla="*/ 5 w 5"/>
                <a:gd name="T7" fmla="*/ 2 h 14"/>
                <a:gd name="T8" fmla="*/ 4 w 5"/>
                <a:gd name="T9" fmla="*/ 0 h 14"/>
                <a:gd name="T10" fmla="*/ 3 w 5"/>
                <a:gd name="T11" fmla="*/ 1 h 14"/>
              </a:gdLst>
              <a:ahLst/>
              <a:cxnLst>
                <a:cxn ang="0">
                  <a:pos x="T0" y="T1"/>
                </a:cxn>
                <a:cxn ang="0">
                  <a:pos x="T2" y="T3"/>
                </a:cxn>
                <a:cxn ang="0">
                  <a:pos x="T4" y="T5"/>
                </a:cxn>
                <a:cxn ang="0">
                  <a:pos x="T6" y="T7"/>
                </a:cxn>
                <a:cxn ang="0">
                  <a:pos x="T8" y="T9"/>
                </a:cxn>
                <a:cxn ang="0">
                  <a:pos x="T10" y="T11"/>
                </a:cxn>
              </a:cxnLst>
              <a:rect l="0" t="0" r="r" b="b"/>
              <a:pathLst>
                <a:path w="5" h="14">
                  <a:moveTo>
                    <a:pt x="3" y="1"/>
                  </a:moveTo>
                  <a:cubicBezTo>
                    <a:pt x="2" y="5"/>
                    <a:pt x="1" y="8"/>
                    <a:pt x="0" y="12"/>
                  </a:cubicBezTo>
                  <a:cubicBezTo>
                    <a:pt x="0" y="13"/>
                    <a:pt x="2" y="14"/>
                    <a:pt x="2" y="13"/>
                  </a:cubicBezTo>
                  <a:cubicBezTo>
                    <a:pt x="3" y="9"/>
                    <a:pt x="5" y="5"/>
                    <a:pt x="5" y="2"/>
                  </a:cubicBezTo>
                  <a:cubicBezTo>
                    <a:pt x="5" y="1"/>
                    <a:pt x="5" y="0"/>
                    <a:pt x="4" y="0"/>
                  </a:cubicBezTo>
                  <a:cubicBezTo>
                    <a:pt x="3" y="0"/>
                    <a:pt x="3" y="0"/>
                    <a:pt x="3"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0" name="Freeform 58"/>
            <p:cNvSpPr/>
            <p:nvPr/>
          </p:nvSpPr>
          <p:spPr bwMode="auto">
            <a:xfrm>
              <a:off x="6249861" y="3719974"/>
              <a:ext cx="26988" cy="57150"/>
            </a:xfrm>
            <a:custGeom>
              <a:avLst/>
              <a:gdLst>
                <a:gd name="T0" fmla="*/ 0 w 7"/>
                <a:gd name="T1" fmla="*/ 1 h 15"/>
                <a:gd name="T2" fmla="*/ 5 w 7"/>
                <a:gd name="T3" fmla="*/ 13 h 15"/>
                <a:gd name="T4" fmla="*/ 7 w 7"/>
                <a:gd name="T5" fmla="*/ 12 h 15"/>
                <a:gd name="T6" fmla="*/ 6 w 7"/>
                <a:gd name="T7" fmla="*/ 11 h 15"/>
                <a:gd name="T8" fmla="*/ 2 w 7"/>
                <a:gd name="T9" fmla="*/ 0 h 15"/>
                <a:gd name="T10" fmla="*/ 1 w 7"/>
                <a:gd name="T11" fmla="*/ 0 h 15"/>
                <a:gd name="T12" fmla="*/ 0 w 7"/>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0" y="1"/>
                  </a:moveTo>
                  <a:cubicBezTo>
                    <a:pt x="2" y="5"/>
                    <a:pt x="3" y="9"/>
                    <a:pt x="5" y="13"/>
                  </a:cubicBezTo>
                  <a:cubicBezTo>
                    <a:pt x="5" y="15"/>
                    <a:pt x="7" y="14"/>
                    <a:pt x="7" y="12"/>
                  </a:cubicBezTo>
                  <a:cubicBezTo>
                    <a:pt x="7" y="12"/>
                    <a:pt x="6" y="11"/>
                    <a:pt x="6" y="11"/>
                  </a:cubicBezTo>
                  <a:cubicBezTo>
                    <a:pt x="5" y="8"/>
                    <a:pt x="4" y="4"/>
                    <a:pt x="2" y="0"/>
                  </a:cubicBezTo>
                  <a:cubicBezTo>
                    <a:pt x="2" y="0"/>
                    <a:pt x="2" y="0"/>
                    <a:pt x="1" y="0"/>
                  </a:cubicBezTo>
                  <a:cubicBezTo>
                    <a:pt x="1" y="0"/>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1" name="Freeform 59"/>
            <p:cNvSpPr/>
            <p:nvPr/>
          </p:nvSpPr>
          <p:spPr bwMode="auto">
            <a:xfrm>
              <a:off x="7411911" y="4475624"/>
              <a:ext cx="82550" cy="49213"/>
            </a:xfrm>
            <a:custGeom>
              <a:avLst/>
              <a:gdLst>
                <a:gd name="T0" fmla="*/ 4 w 22"/>
                <a:gd name="T1" fmla="*/ 2 h 13"/>
                <a:gd name="T2" fmla="*/ 16 w 22"/>
                <a:gd name="T3" fmla="*/ 6 h 13"/>
                <a:gd name="T4" fmla="*/ 1 w 22"/>
                <a:gd name="T5" fmla="*/ 10 h 13"/>
                <a:gd name="T6" fmla="*/ 2 w 22"/>
                <a:gd name="T7" fmla="*/ 13 h 13"/>
                <a:gd name="T8" fmla="*/ 19 w 22"/>
                <a:gd name="T9" fmla="*/ 7 h 13"/>
                <a:gd name="T10" fmla="*/ 20 w 22"/>
                <a:gd name="T11" fmla="*/ 7 h 13"/>
                <a:gd name="T12" fmla="*/ 21 w 22"/>
                <a:gd name="T13" fmla="*/ 5 h 13"/>
                <a:gd name="T14" fmla="*/ 4 w 22"/>
                <a:gd name="T15" fmla="*/ 0 h 13"/>
                <a:gd name="T16" fmla="*/ 4 w 22"/>
                <a:gd name="T17" fmla="*/ 0 h 13"/>
                <a:gd name="T18" fmla="*/ 4 w 22"/>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
                  <a:moveTo>
                    <a:pt x="4" y="2"/>
                  </a:moveTo>
                  <a:cubicBezTo>
                    <a:pt x="8" y="3"/>
                    <a:pt x="12" y="4"/>
                    <a:pt x="16" y="6"/>
                  </a:cubicBezTo>
                  <a:cubicBezTo>
                    <a:pt x="11" y="7"/>
                    <a:pt x="6" y="9"/>
                    <a:pt x="1" y="10"/>
                  </a:cubicBezTo>
                  <a:cubicBezTo>
                    <a:pt x="0" y="11"/>
                    <a:pt x="0" y="13"/>
                    <a:pt x="2" y="13"/>
                  </a:cubicBezTo>
                  <a:cubicBezTo>
                    <a:pt x="8" y="11"/>
                    <a:pt x="13" y="8"/>
                    <a:pt x="19" y="7"/>
                  </a:cubicBezTo>
                  <a:cubicBezTo>
                    <a:pt x="20" y="7"/>
                    <a:pt x="20" y="7"/>
                    <a:pt x="20" y="7"/>
                  </a:cubicBezTo>
                  <a:cubicBezTo>
                    <a:pt x="21" y="7"/>
                    <a:pt x="22" y="6"/>
                    <a:pt x="21" y="5"/>
                  </a:cubicBezTo>
                  <a:cubicBezTo>
                    <a:pt x="15" y="3"/>
                    <a:pt x="10" y="2"/>
                    <a:pt x="4" y="0"/>
                  </a:cubicBezTo>
                  <a:cubicBezTo>
                    <a:pt x="4" y="0"/>
                    <a:pt x="4" y="0"/>
                    <a:pt x="4" y="0"/>
                  </a:cubicBezTo>
                  <a:cubicBezTo>
                    <a:pt x="3" y="0"/>
                    <a:pt x="2" y="2"/>
                    <a:pt x="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2" name="Freeform 60"/>
            <p:cNvSpPr/>
            <p:nvPr/>
          </p:nvSpPr>
          <p:spPr bwMode="auto">
            <a:xfrm>
              <a:off x="7437311" y="4494674"/>
              <a:ext cx="46038" cy="11113"/>
            </a:xfrm>
            <a:custGeom>
              <a:avLst/>
              <a:gdLst>
                <a:gd name="T0" fmla="*/ 7 w 12"/>
                <a:gd name="T1" fmla="*/ 0 h 3"/>
                <a:gd name="T2" fmla="*/ 2 w 12"/>
                <a:gd name="T3" fmla="*/ 0 h 3"/>
                <a:gd name="T4" fmla="*/ 2 w 12"/>
                <a:gd name="T5" fmla="*/ 2 h 3"/>
                <a:gd name="T6" fmla="*/ 7 w 12"/>
                <a:gd name="T7" fmla="*/ 2 h 3"/>
                <a:gd name="T8" fmla="*/ 10 w 12"/>
                <a:gd name="T9" fmla="*/ 2 h 3"/>
                <a:gd name="T10" fmla="*/ 10 w 12"/>
                <a:gd name="T11" fmla="*/ 0 h 3"/>
                <a:gd name="T12" fmla="*/ 10 w 12"/>
                <a:gd name="T13" fmla="*/ 0 h 3"/>
                <a:gd name="T14" fmla="*/ 7 w 1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
                  <a:moveTo>
                    <a:pt x="7" y="0"/>
                  </a:moveTo>
                  <a:cubicBezTo>
                    <a:pt x="5" y="0"/>
                    <a:pt x="3" y="0"/>
                    <a:pt x="2" y="0"/>
                  </a:cubicBezTo>
                  <a:cubicBezTo>
                    <a:pt x="0" y="0"/>
                    <a:pt x="0" y="2"/>
                    <a:pt x="2" y="2"/>
                  </a:cubicBezTo>
                  <a:cubicBezTo>
                    <a:pt x="3" y="3"/>
                    <a:pt x="5" y="2"/>
                    <a:pt x="7" y="2"/>
                  </a:cubicBezTo>
                  <a:cubicBezTo>
                    <a:pt x="8" y="2"/>
                    <a:pt x="9" y="2"/>
                    <a:pt x="10" y="2"/>
                  </a:cubicBezTo>
                  <a:cubicBezTo>
                    <a:pt x="12" y="2"/>
                    <a:pt x="12" y="0"/>
                    <a:pt x="10" y="0"/>
                  </a:cubicBezTo>
                  <a:cubicBezTo>
                    <a:pt x="10" y="0"/>
                    <a:pt x="10" y="0"/>
                    <a:pt x="10" y="0"/>
                  </a:cubicBezTo>
                  <a:cubicBezTo>
                    <a:pt x="9" y="0"/>
                    <a:pt x="8" y="0"/>
                    <a:pt x="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3" name="Freeform 61"/>
            <p:cNvSpPr/>
            <p:nvPr/>
          </p:nvSpPr>
          <p:spPr bwMode="auto">
            <a:xfrm>
              <a:off x="6238749" y="4420062"/>
              <a:ext cx="60325" cy="11113"/>
            </a:xfrm>
            <a:custGeom>
              <a:avLst/>
              <a:gdLst>
                <a:gd name="T0" fmla="*/ 14 w 16"/>
                <a:gd name="T1" fmla="*/ 0 h 3"/>
                <a:gd name="T2" fmla="*/ 2 w 16"/>
                <a:gd name="T3" fmla="*/ 1 h 3"/>
                <a:gd name="T4" fmla="*/ 2 w 16"/>
                <a:gd name="T5" fmla="*/ 3 h 3"/>
                <a:gd name="T6" fmla="*/ 14 w 16"/>
                <a:gd name="T7" fmla="*/ 3 h 3"/>
                <a:gd name="T8" fmla="*/ 14 w 16"/>
                <a:gd name="T9" fmla="*/ 0 h 3"/>
                <a:gd name="T10" fmla="*/ 14 w 16"/>
                <a:gd name="T11" fmla="*/ 0 h 3"/>
              </a:gdLst>
              <a:ahLst/>
              <a:cxnLst>
                <a:cxn ang="0">
                  <a:pos x="T0" y="T1"/>
                </a:cxn>
                <a:cxn ang="0">
                  <a:pos x="T2" y="T3"/>
                </a:cxn>
                <a:cxn ang="0">
                  <a:pos x="T4" y="T5"/>
                </a:cxn>
                <a:cxn ang="0">
                  <a:pos x="T6" y="T7"/>
                </a:cxn>
                <a:cxn ang="0">
                  <a:pos x="T8" y="T9"/>
                </a:cxn>
                <a:cxn ang="0">
                  <a:pos x="T10" y="T11"/>
                </a:cxn>
              </a:cxnLst>
              <a:rect l="0" t="0" r="r" b="b"/>
              <a:pathLst>
                <a:path w="16" h="3">
                  <a:moveTo>
                    <a:pt x="14" y="0"/>
                  </a:moveTo>
                  <a:cubicBezTo>
                    <a:pt x="10" y="1"/>
                    <a:pt x="6" y="1"/>
                    <a:pt x="2" y="1"/>
                  </a:cubicBezTo>
                  <a:cubicBezTo>
                    <a:pt x="0" y="1"/>
                    <a:pt x="0" y="3"/>
                    <a:pt x="2" y="3"/>
                  </a:cubicBezTo>
                  <a:cubicBezTo>
                    <a:pt x="6" y="3"/>
                    <a:pt x="10" y="3"/>
                    <a:pt x="14" y="3"/>
                  </a:cubicBezTo>
                  <a:cubicBezTo>
                    <a:pt x="16" y="3"/>
                    <a:pt x="16"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4" name="Freeform 62"/>
            <p:cNvSpPr/>
            <p:nvPr/>
          </p:nvSpPr>
          <p:spPr bwMode="auto">
            <a:xfrm>
              <a:off x="6238749" y="4313699"/>
              <a:ext cx="52388" cy="15875"/>
            </a:xfrm>
            <a:custGeom>
              <a:avLst/>
              <a:gdLst>
                <a:gd name="T0" fmla="*/ 2 w 14"/>
                <a:gd name="T1" fmla="*/ 1 h 4"/>
                <a:gd name="T2" fmla="*/ 2 w 14"/>
                <a:gd name="T3" fmla="*/ 3 h 4"/>
                <a:gd name="T4" fmla="*/ 5 w 14"/>
                <a:gd name="T5" fmla="*/ 3 h 4"/>
                <a:gd name="T6" fmla="*/ 13 w 14"/>
                <a:gd name="T7" fmla="*/ 3 h 4"/>
                <a:gd name="T8" fmla="*/ 13 w 14"/>
                <a:gd name="T9" fmla="*/ 0 h 4"/>
                <a:gd name="T10" fmla="*/ 10 w 14"/>
                <a:gd name="T11" fmla="*/ 0 h 4"/>
                <a:gd name="T12" fmla="*/ 2 w 1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4" h="4">
                  <a:moveTo>
                    <a:pt x="2" y="1"/>
                  </a:moveTo>
                  <a:cubicBezTo>
                    <a:pt x="0" y="2"/>
                    <a:pt x="1" y="4"/>
                    <a:pt x="2" y="3"/>
                  </a:cubicBezTo>
                  <a:cubicBezTo>
                    <a:pt x="3" y="3"/>
                    <a:pt x="4" y="3"/>
                    <a:pt x="5" y="3"/>
                  </a:cubicBezTo>
                  <a:cubicBezTo>
                    <a:pt x="8" y="2"/>
                    <a:pt x="10" y="3"/>
                    <a:pt x="13" y="3"/>
                  </a:cubicBezTo>
                  <a:cubicBezTo>
                    <a:pt x="14" y="3"/>
                    <a:pt x="14" y="0"/>
                    <a:pt x="13" y="0"/>
                  </a:cubicBezTo>
                  <a:cubicBezTo>
                    <a:pt x="12" y="0"/>
                    <a:pt x="11" y="0"/>
                    <a:pt x="10" y="0"/>
                  </a:cubicBezTo>
                  <a:cubicBezTo>
                    <a:pt x="7" y="0"/>
                    <a:pt x="4" y="0"/>
                    <a:pt x="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5" name="Freeform 63"/>
            <p:cNvSpPr/>
            <p:nvPr/>
          </p:nvSpPr>
          <p:spPr bwMode="auto">
            <a:xfrm>
              <a:off x="6235574" y="4185112"/>
              <a:ext cx="55563" cy="7938"/>
            </a:xfrm>
            <a:custGeom>
              <a:avLst/>
              <a:gdLst>
                <a:gd name="T0" fmla="*/ 2 w 15"/>
                <a:gd name="T1" fmla="*/ 0 h 2"/>
                <a:gd name="T2" fmla="*/ 2 w 15"/>
                <a:gd name="T3" fmla="*/ 2 h 2"/>
                <a:gd name="T4" fmla="*/ 13 w 15"/>
                <a:gd name="T5" fmla="*/ 2 h 2"/>
                <a:gd name="T6" fmla="*/ 13 w 15"/>
                <a:gd name="T7" fmla="*/ 0 h 2"/>
                <a:gd name="T8" fmla="*/ 2 w 15"/>
                <a:gd name="T9" fmla="*/ 0 h 2"/>
              </a:gdLst>
              <a:ahLst/>
              <a:cxnLst>
                <a:cxn ang="0">
                  <a:pos x="T0" y="T1"/>
                </a:cxn>
                <a:cxn ang="0">
                  <a:pos x="T2" y="T3"/>
                </a:cxn>
                <a:cxn ang="0">
                  <a:pos x="T4" y="T5"/>
                </a:cxn>
                <a:cxn ang="0">
                  <a:pos x="T6" y="T7"/>
                </a:cxn>
                <a:cxn ang="0">
                  <a:pos x="T8" y="T9"/>
                </a:cxn>
              </a:cxnLst>
              <a:rect l="0" t="0" r="r" b="b"/>
              <a:pathLst>
                <a:path w="15" h="2">
                  <a:moveTo>
                    <a:pt x="2" y="0"/>
                  </a:moveTo>
                  <a:cubicBezTo>
                    <a:pt x="0" y="0"/>
                    <a:pt x="0" y="2"/>
                    <a:pt x="2" y="2"/>
                  </a:cubicBezTo>
                  <a:cubicBezTo>
                    <a:pt x="6" y="2"/>
                    <a:pt x="9" y="2"/>
                    <a:pt x="13" y="2"/>
                  </a:cubicBezTo>
                  <a:cubicBezTo>
                    <a:pt x="15" y="2"/>
                    <a:pt x="15" y="0"/>
                    <a:pt x="13" y="0"/>
                  </a:cubicBezTo>
                  <a:cubicBezTo>
                    <a:pt x="9" y="0"/>
                    <a:pt x="6"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6" name="Freeform 64"/>
            <p:cNvSpPr/>
            <p:nvPr/>
          </p:nvSpPr>
          <p:spPr bwMode="auto">
            <a:xfrm>
              <a:off x="6238749" y="4056524"/>
              <a:ext cx="55563" cy="11113"/>
            </a:xfrm>
            <a:custGeom>
              <a:avLst/>
              <a:gdLst>
                <a:gd name="T0" fmla="*/ 13 w 15"/>
                <a:gd name="T1" fmla="*/ 0 h 3"/>
                <a:gd name="T2" fmla="*/ 2 w 15"/>
                <a:gd name="T3" fmla="*/ 0 h 3"/>
                <a:gd name="T4" fmla="*/ 2 w 15"/>
                <a:gd name="T5" fmla="*/ 2 h 3"/>
                <a:gd name="T6" fmla="*/ 13 w 15"/>
                <a:gd name="T7" fmla="*/ 2 h 3"/>
                <a:gd name="T8" fmla="*/ 13 w 15"/>
                <a:gd name="T9" fmla="*/ 0 h 3"/>
                <a:gd name="T10" fmla="*/ 13 w 15"/>
                <a:gd name="T11" fmla="*/ 0 h 3"/>
              </a:gdLst>
              <a:ahLst/>
              <a:cxnLst>
                <a:cxn ang="0">
                  <a:pos x="T0" y="T1"/>
                </a:cxn>
                <a:cxn ang="0">
                  <a:pos x="T2" y="T3"/>
                </a:cxn>
                <a:cxn ang="0">
                  <a:pos x="T4" y="T5"/>
                </a:cxn>
                <a:cxn ang="0">
                  <a:pos x="T6" y="T7"/>
                </a:cxn>
                <a:cxn ang="0">
                  <a:pos x="T8" y="T9"/>
                </a:cxn>
                <a:cxn ang="0">
                  <a:pos x="T10" y="T11"/>
                </a:cxn>
              </a:cxnLst>
              <a:rect l="0" t="0" r="r" b="b"/>
              <a:pathLst>
                <a:path w="15" h="3">
                  <a:moveTo>
                    <a:pt x="13" y="0"/>
                  </a:moveTo>
                  <a:cubicBezTo>
                    <a:pt x="10" y="0"/>
                    <a:pt x="6" y="0"/>
                    <a:pt x="2" y="0"/>
                  </a:cubicBezTo>
                  <a:cubicBezTo>
                    <a:pt x="0" y="0"/>
                    <a:pt x="0" y="3"/>
                    <a:pt x="2" y="2"/>
                  </a:cubicBezTo>
                  <a:cubicBezTo>
                    <a:pt x="6" y="2"/>
                    <a:pt x="10" y="2"/>
                    <a:pt x="13" y="2"/>
                  </a:cubicBezTo>
                  <a:cubicBezTo>
                    <a:pt x="15" y="2"/>
                    <a:pt x="15" y="0"/>
                    <a:pt x="13" y="0"/>
                  </a:cubicBezTo>
                  <a:cubicBezTo>
                    <a:pt x="13" y="0"/>
                    <a:pt x="13" y="0"/>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7" name="Freeform 65"/>
            <p:cNvSpPr/>
            <p:nvPr/>
          </p:nvSpPr>
          <p:spPr bwMode="auto">
            <a:xfrm>
              <a:off x="6227636" y="3931112"/>
              <a:ext cx="60325" cy="15875"/>
            </a:xfrm>
            <a:custGeom>
              <a:avLst/>
              <a:gdLst>
                <a:gd name="T0" fmla="*/ 14 w 16"/>
                <a:gd name="T1" fmla="*/ 0 h 4"/>
                <a:gd name="T2" fmla="*/ 13 w 16"/>
                <a:gd name="T3" fmla="*/ 0 h 4"/>
                <a:gd name="T4" fmla="*/ 2 w 16"/>
                <a:gd name="T5" fmla="*/ 1 h 4"/>
                <a:gd name="T6" fmla="*/ 2 w 16"/>
                <a:gd name="T7" fmla="*/ 3 h 4"/>
                <a:gd name="T8" fmla="*/ 4 w 16"/>
                <a:gd name="T9" fmla="*/ 3 h 4"/>
                <a:gd name="T10" fmla="*/ 15 w 16"/>
                <a:gd name="T11" fmla="*/ 2 h 4"/>
                <a:gd name="T12" fmla="*/ 14 w 16"/>
                <a:gd name="T13" fmla="*/ 0 h 4"/>
                <a:gd name="T14" fmla="*/ 14 w 1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4" y="0"/>
                  </a:moveTo>
                  <a:cubicBezTo>
                    <a:pt x="13" y="0"/>
                    <a:pt x="13" y="0"/>
                    <a:pt x="13" y="0"/>
                  </a:cubicBezTo>
                  <a:cubicBezTo>
                    <a:pt x="9" y="1"/>
                    <a:pt x="6" y="0"/>
                    <a:pt x="2" y="1"/>
                  </a:cubicBezTo>
                  <a:cubicBezTo>
                    <a:pt x="0" y="1"/>
                    <a:pt x="1" y="4"/>
                    <a:pt x="2" y="3"/>
                  </a:cubicBezTo>
                  <a:cubicBezTo>
                    <a:pt x="3" y="3"/>
                    <a:pt x="3" y="3"/>
                    <a:pt x="4" y="3"/>
                  </a:cubicBezTo>
                  <a:cubicBezTo>
                    <a:pt x="7" y="3"/>
                    <a:pt x="11" y="3"/>
                    <a:pt x="15" y="2"/>
                  </a:cubicBezTo>
                  <a:cubicBezTo>
                    <a:pt x="16" y="2"/>
                    <a:pt x="16" y="0"/>
                    <a:pt x="14" y="0"/>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8" name="Freeform 66"/>
            <p:cNvSpPr/>
            <p:nvPr/>
          </p:nvSpPr>
          <p:spPr bwMode="auto">
            <a:xfrm>
              <a:off x="6373686" y="4483562"/>
              <a:ext cx="7938" cy="71438"/>
            </a:xfrm>
            <a:custGeom>
              <a:avLst/>
              <a:gdLst>
                <a:gd name="T0" fmla="*/ 0 w 2"/>
                <a:gd name="T1" fmla="*/ 1 h 19"/>
                <a:gd name="T2" fmla="*/ 0 w 2"/>
                <a:gd name="T3" fmla="*/ 18 h 19"/>
                <a:gd name="T4" fmla="*/ 2 w 2"/>
                <a:gd name="T5" fmla="*/ 18 h 19"/>
                <a:gd name="T6" fmla="*/ 2 w 2"/>
                <a:gd name="T7" fmla="*/ 1 h 19"/>
                <a:gd name="T8" fmla="*/ 1 w 2"/>
                <a:gd name="T9" fmla="*/ 0 h 19"/>
                <a:gd name="T10" fmla="*/ 0 w 2"/>
                <a:gd name="T11" fmla="*/ 1 h 19"/>
              </a:gdLst>
              <a:ahLst/>
              <a:cxnLst>
                <a:cxn ang="0">
                  <a:pos x="T0" y="T1"/>
                </a:cxn>
                <a:cxn ang="0">
                  <a:pos x="T2" y="T3"/>
                </a:cxn>
                <a:cxn ang="0">
                  <a:pos x="T4" y="T5"/>
                </a:cxn>
                <a:cxn ang="0">
                  <a:pos x="T6" y="T7"/>
                </a:cxn>
                <a:cxn ang="0">
                  <a:pos x="T8" y="T9"/>
                </a:cxn>
                <a:cxn ang="0">
                  <a:pos x="T10" y="T11"/>
                </a:cxn>
              </a:cxnLst>
              <a:rect l="0" t="0" r="r" b="b"/>
              <a:pathLst>
                <a:path w="2" h="19">
                  <a:moveTo>
                    <a:pt x="0" y="1"/>
                  </a:moveTo>
                  <a:cubicBezTo>
                    <a:pt x="0" y="7"/>
                    <a:pt x="0" y="12"/>
                    <a:pt x="0" y="18"/>
                  </a:cubicBezTo>
                  <a:cubicBezTo>
                    <a:pt x="0" y="19"/>
                    <a:pt x="2" y="19"/>
                    <a:pt x="2" y="18"/>
                  </a:cubicBezTo>
                  <a:cubicBezTo>
                    <a:pt x="2" y="12"/>
                    <a:pt x="2" y="7"/>
                    <a:pt x="2" y="1"/>
                  </a:cubicBezTo>
                  <a:cubicBezTo>
                    <a:pt x="2" y="0"/>
                    <a:pt x="1" y="0"/>
                    <a:pt x="1" y="0"/>
                  </a:cubicBezTo>
                  <a:cubicBezTo>
                    <a:pt x="0" y="0"/>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49" name="Freeform 67"/>
            <p:cNvSpPr/>
            <p:nvPr/>
          </p:nvSpPr>
          <p:spPr bwMode="auto">
            <a:xfrm>
              <a:off x="6554661" y="4480387"/>
              <a:ext cx="11113" cy="68263"/>
            </a:xfrm>
            <a:custGeom>
              <a:avLst/>
              <a:gdLst>
                <a:gd name="T0" fmla="*/ 1 w 3"/>
                <a:gd name="T1" fmla="*/ 2 h 18"/>
                <a:gd name="T2" fmla="*/ 1 w 3"/>
                <a:gd name="T3" fmla="*/ 16 h 18"/>
                <a:gd name="T4" fmla="*/ 3 w 3"/>
                <a:gd name="T5" fmla="*/ 16 h 18"/>
                <a:gd name="T6" fmla="*/ 3 w 3"/>
                <a:gd name="T7" fmla="*/ 2 h 18"/>
                <a:gd name="T8" fmla="*/ 2 w 3"/>
                <a:gd name="T9" fmla="*/ 0 h 18"/>
                <a:gd name="T10" fmla="*/ 1 w 3"/>
                <a:gd name="T11" fmla="*/ 2 h 18"/>
              </a:gdLst>
              <a:ahLst/>
              <a:cxnLst>
                <a:cxn ang="0">
                  <a:pos x="T0" y="T1"/>
                </a:cxn>
                <a:cxn ang="0">
                  <a:pos x="T2" y="T3"/>
                </a:cxn>
                <a:cxn ang="0">
                  <a:pos x="T4" y="T5"/>
                </a:cxn>
                <a:cxn ang="0">
                  <a:pos x="T6" y="T7"/>
                </a:cxn>
                <a:cxn ang="0">
                  <a:pos x="T8" y="T9"/>
                </a:cxn>
                <a:cxn ang="0">
                  <a:pos x="T10" y="T11"/>
                </a:cxn>
              </a:cxnLst>
              <a:rect l="0" t="0" r="r" b="b"/>
              <a:pathLst>
                <a:path w="3" h="18">
                  <a:moveTo>
                    <a:pt x="1" y="2"/>
                  </a:moveTo>
                  <a:cubicBezTo>
                    <a:pt x="1" y="6"/>
                    <a:pt x="0" y="11"/>
                    <a:pt x="1" y="16"/>
                  </a:cubicBezTo>
                  <a:cubicBezTo>
                    <a:pt x="1" y="18"/>
                    <a:pt x="3" y="18"/>
                    <a:pt x="3" y="16"/>
                  </a:cubicBezTo>
                  <a:cubicBezTo>
                    <a:pt x="3" y="11"/>
                    <a:pt x="3" y="6"/>
                    <a:pt x="3" y="2"/>
                  </a:cubicBezTo>
                  <a:cubicBezTo>
                    <a:pt x="3" y="1"/>
                    <a:pt x="2" y="0"/>
                    <a:pt x="2" y="0"/>
                  </a:cubicBezTo>
                  <a:cubicBezTo>
                    <a:pt x="1" y="0"/>
                    <a:pt x="1" y="1"/>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0" name="Freeform 68"/>
            <p:cNvSpPr/>
            <p:nvPr/>
          </p:nvSpPr>
          <p:spPr bwMode="auto">
            <a:xfrm>
              <a:off x="6753099" y="4472449"/>
              <a:ext cx="7938" cy="60325"/>
            </a:xfrm>
            <a:custGeom>
              <a:avLst/>
              <a:gdLst>
                <a:gd name="T0" fmla="*/ 0 w 2"/>
                <a:gd name="T1" fmla="*/ 1 h 16"/>
                <a:gd name="T2" fmla="*/ 0 w 2"/>
                <a:gd name="T3" fmla="*/ 14 h 16"/>
                <a:gd name="T4" fmla="*/ 2 w 2"/>
                <a:gd name="T5" fmla="*/ 14 h 16"/>
                <a:gd name="T6" fmla="*/ 2 w 2"/>
                <a:gd name="T7" fmla="*/ 1 h 16"/>
                <a:gd name="T8" fmla="*/ 1 w 2"/>
                <a:gd name="T9" fmla="*/ 0 h 16"/>
                <a:gd name="T10" fmla="*/ 0 w 2"/>
                <a:gd name="T11" fmla="*/ 1 h 16"/>
              </a:gdLst>
              <a:ahLst/>
              <a:cxnLst>
                <a:cxn ang="0">
                  <a:pos x="T0" y="T1"/>
                </a:cxn>
                <a:cxn ang="0">
                  <a:pos x="T2" y="T3"/>
                </a:cxn>
                <a:cxn ang="0">
                  <a:pos x="T4" y="T5"/>
                </a:cxn>
                <a:cxn ang="0">
                  <a:pos x="T6" y="T7"/>
                </a:cxn>
                <a:cxn ang="0">
                  <a:pos x="T8" y="T9"/>
                </a:cxn>
                <a:cxn ang="0">
                  <a:pos x="T10" y="T11"/>
                </a:cxn>
              </a:cxnLst>
              <a:rect l="0" t="0" r="r" b="b"/>
              <a:pathLst>
                <a:path w="2" h="16">
                  <a:moveTo>
                    <a:pt x="0" y="1"/>
                  </a:moveTo>
                  <a:cubicBezTo>
                    <a:pt x="0" y="5"/>
                    <a:pt x="0" y="10"/>
                    <a:pt x="0" y="14"/>
                  </a:cubicBezTo>
                  <a:cubicBezTo>
                    <a:pt x="0" y="16"/>
                    <a:pt x="2" y="16"/>
                    <a:pt x="2" y="14"/>
                  </a:cubicBezTo>
                  <a:cubicBezTo>
                    <a:pt x="2" y="10"/>
                    <a:pt x="2" y="5"/>
                    <a:pt x="2" y="1"/>
                  </a:cubicBezTo>
                  <a:cubicBezTo>
                    <a:pt x="2" y="0"/>
                    <a:pt x="1" y="0"/>
                    <a:pt x="1" y="0"/>
                  </a:cubicBezTo>
                  <a:cubicBezTo>
                    <a:pt x="0" y="0"/>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1" name="Freeform 69"/>
            <p:cNvSpPr/>
            <p:nvPr/>
          </p:nvSpPr>
          <p:spPr bwMode="auto">
            <a:xfrm>
              <a:off x="6991224" y="4469274"/>
              <a:ext cx="6350" cy="55563"/>
            </a:xfrm>
            <a:custGeom>
              <a:avLst/>
              <a:gdLst>
                <a:gd name="T0" fmla="*/ 0 w 2"/>
                <a:gd name="T1" fmla="*/ 1 h 15"/>
                <a:gd name="T2" fmla="*/ 0 w 2"/>
                <a:gd name="T3" fmla="*/ 13 h 15"/>
                <a:gd name="T4" fmla="*/ 2 w 2"/>
                <a:gd name="T5" fmla="*/ 13 h 15"/>
                <a:gd name="T6" fmla="*/ 2 w 2"/>
                <a:gd name="T7" fmla="*/ 1 h 15"/>
                <a:gd name="T8" fmla="*/ 1 w 2"/>
                <a:gd name="T9" fmla="*/ 0 h 15"/>
                <a:gd name="T10" fmla="*/ 0 w 2"/>
                <a:gd name="T11" fmla="*/ 1 h 15"/>
              </a:gdLst>
              <a:ahLst/>
              <a:cxnLst>
                <a:cxn ang="0">
                  <a:pos x="T0" y="T1"/>
                </a:cxn>
                <a:cxn ang="0">
                  <a:pos x="T2" y="T3"/>
                </a:cxn>
                <a:cxn ang="0">
                  <a:pos x="T4" y="T5"/>
                </a:cxn>
                <a:cxn ang="0">
                  <a:pos x="T6" y="T7"/>
                </a:cxn>
                <a:cxn ang="0">
                  <a:pos x="T8" y="T9"/>
                </a:cxn>
                <a:cxn ang="0">
                  <a:pos x="T10" y="T11"/>
                </a:cxn>
              </a:cxnLst>
              <a:rect l="0" t="0" r="r" b="b"/>
              <a:pathLst>
                <a:path w="2" h="15">
                  <a:moveTo>
                    <a:pt x="0" y="1"/>
                  </a:moveTo>
                  <a:cubicBezTo>
                    <a:pt x="0" y="5"/>
                    <a:pt x="0" y="9"/>
                    <a:pt x="0" y="13"/>
                  </a:cubicBezTo>
                  <a:cubicBezTo>
                    <a:pt x="0" y="15"/>
                    <a:pt x="2" y="15"/>
                    <a:pt x="2" y="13"/>
                  </a:cubicBezTo>
                  <a:cubicBezTo>
                    <a:pt x="2" y="9"/>
                    <a:pt x="2" y="5"/>
                    <a:pt x="2" y="1"/>
                  </a:cubicBezTo>
                  <a:cubicBezTo>
                    <a:pt x="2" y="0"/>
                    <a:pt x="2" y="0"/>
                    <a:pt x="1" y="0"/>
                  </a:cubicBezTo>
                  <a:cubicBezTo>
                    <a:pt x="1" y="0"/>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2" name="Freeform 70"/>
            <p:cNvSpPr/>
            <p:nvPr/>
          </p:nvSpPr>
          <p:spPr bwMode="auto">
            <a:xfrm>
              <a:off x="7253161" y="4461337"/>
              <a:ext cx="7938" cy="71438"/>
            </a:xfrm>
            <a:custGeom>
              <a:avLst/>
              <a:gdLst>
                <a:gd name="T0" fmla="*/ 0 w 2"/>
                <a:gd name="T1" fmla="*/ 2 h 19"/>
                <a:gd name="T2" fmla="*/ 0 w 2"/>
                <a:gd name="T3" fmla="*/ 17 h 19"/>
                <a:gd name="T4" fmla="*/ 2 w 2"/>
                <a:gd name="T5" fmla="*/ 17 h 19"/>
                <a:gd name="T6" fmla="*/ 2 w 2"/>
                <a:gd name="T7" fmla="*/ 2 h 19"/>
                <a:gd name="T8" fmla="*/ 1 w 2"/>
                <a:gd name="T9" fmla="*/ 0 h 19"/>
                <a:gd name="T10" fmla="*/ 0 w 2"/>
                <a:gd name="T11" fmla="*/ 2 h 19"/>
              </a:gdLst>
              <a:ahLst/>
              <a:cxnLst>
                <a:cxn ang="0">
                  <a:pos x="T0" y="T1"/>
                </a:cxn>
                <a:cxn ang="0">
                  <a:pos x="T2" y="T3"/>
                </a:cxn>
                <a:cxn ang="0">
                  <a:pos x="T4" y="T5"/>
                </a:cxn>
                <a:cxn ang="0">
                  <a:pos x="T6" y="T7"/>
                </a:cxn>
                <a:cxn ang="0">
                  <a:pos x="T8" y="T9"/>
                </a:cxn>
                <a:cxn ang="0">
                  <a:pos x="T10" y="T11"/>
                </a:cxn>
              </a:cxnLst>
              <a:rect l="0" t="0" r="r" b="b"/>
              <a:pathLst>
                <a:path w="2" h="19">
                  <a:moveTo>
                    <a:pt x="0" y="2"/>
                  </a:moveTo>
                  <a:cubicBezTo>
                    <a:pt x="0" y="7"/>
                    <a:pt x="0" y="12"/>
                    <a:pt x="0" y="17"/>
                  </a:cubicBezTo>
                  <a:cubicBezTo>
                    <a:pt x="0" y="19"/>
                    <a:pt x="2" y="19"/>
                    <a:pt x="2" y="17"/>
                  </a:cubicBezTo>
                  <a:cubicBezTo>
                    <a:pt x="2" y="12"/>
                    <a:pt x="2" y="7"/>
                    <a:pt x="2" y="2"/>
                  </a:cubicBezTo>
                  <a:cubicBezTo>
                    <a:pt x="2" y="1"/>
                    <a:pt x="1" y="0"/>
                    <a:pt x="1" y="0"/>
                  </a:cubicBezTo>
                  <a:cubicBezTo>
                    <a:pt x="0"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3" name="Freeform 71"/>
            <p:cNvSpPr>
              <a:spLocks noEditPoints="1"/>
            </p:cNvSpPr>
            <p:nvPr/>
          </p:nvSpPr>
          <p:spPr bwMode="auto">
            <a:xfrm>
              <a:off x="6257799" y="4207337"/>
              <a:ext cx="280988" cy="314325"/>
            </a:xfrm>
            <a:custGeom>
              <a:avLst/>
              <a:gdLst>
                <a:gd name="T0" fmla="*/ 71 w 75"/>
                <a:gd name="T1" fmla="*/ 0 h 83"/>
                <a:gd name="T2" fmla="*/ 24 w 75"/>
                <a:gd name="T3" fmla="*/ 52 h 83"/>
                <a:gd name="T4" fmla="*/ 1 w 75"/>
                <a:gd name="T5" fmla="*/ 80 h 83"/>
                <a:gd name="T6" fmla="*/ 4 w 75"/>
                <a:gd name="T7" fmla="*/ 81 h 83"/>
                <a:gd name="T8" fmla="*/ 12 w 75"/>
                <a:gd name="T9" fmla="*/ 70 h 83"/>
                <a:gd name="T10" fmla="*/ 59 w 75"/>
                <a:gd name="T11" fmla="*/ 18 h 83"/>
                <a:gd name="T12" fmla="*/ 74 w 75"/>
                <a:gd name="T13" fmla="*/ 2 h 83"/>
                <a:gd name="T14" fmla="*/ 72 w 75"/>
                <a:gd name="T15" fmla="*/ 0 h 83"/>
                <a:gd name="T16" fmla="*/ 71 w 75"/>
                <a:gd name="T17" fmla="*/ 0 h 83"/>
                <a:gd name="T18" fmla="*/ 12 w 75"/>
                <a:gd name="T19" fmla="*/ 70 h 83"/>
                <a:gd name="T20" fmla="*/ 12 w 75"/>
                <a:gd name="T21" fmla="*/ 70 h 83"/>
                <a:gd name="T22" fmla="*/ 12 w 75"/>
                <a:gd name="T23" fmla="*/ 7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83">
                  <a:moveTo>
                    <a:pt x="71" y="0"/>
                  </a:moveTo>
                  <a:cubicBezTo>
                    <a:pt x="56" y="18"/>
                    <a:pt x="39" y="34"/>
                    <a:pt x="24" y="52"/>
                  </a:cubicBezTo>
                  <a:cubicBezTo>
                    <a:pt x="16" y="60"/>
                    <a:pt x="8" y="70"/>
                    <a:pt x="1" y="80"/>
                  </a:cubicBezTo>
                  <a:cubicBezTo>
                    <a:pt x="0" y="81"/>
                    <a:pt x="3" y="83"/>
                    <a:pt x="4" y="81"/>
                  </a:cubicBezTo>
                  <a:cubicBezTo>
                    <a:pt x="7" y="77"/>
                    <a:pt x="9" y="74"/>
                    <a:pt x="12" y="70"/>
                  </a:cubicBezTo>
                  <a:cubicBezTo>
                    <a:pt x="27" y="51"/>
                    <a:pt x="44" y="35"/>
                    <a:pt x="59" y="18"/>
                  </a:cubicBezTo>
                  <a:cubicBezTo>
                    <a:pt x="64" y="13"/>
                    <a:pt x="69" y="8"/>
                    <a:pt x="74" y="2"/>
                  </a:cubicBezTo>
                  <a:cubicBezTo>
                    <a:pt x="75" y="1"/>
                    <a:pt x="74" y="0"/>
                    <a:pt x="72" y="0"/>
                  </a:cubicBezTo>
                  <a:cubicBezTo>
                    <a:pt x="72" y="0"/>
                    <a:pt x="72" y="0"/>
                    <a:pt x="71" y="0"/>
                  </a:cubicBezTo>
                  <a:moveTo>
                    <a:pt x="12" y="70"/>
                  </a:moveTo>
                  <a:cubicBezTo>
                    <a:pt x="12" y="70"/>
                    <a:pt x="12" y="70"/>
                    <a:pt x="12" y="70"/>
                  </a:cubicBezTo>
                  <a:cubicBezTo>
                    <a:pt x="12" y="70"/>
                    <a:pt x="12" y="70"/>
                    <a:pt x="12" y="7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4" name="Freeform 72"/>
            <p:cNvSpPr/>
            <p:nvPr/>
          </p:nvSpPr>
          <p:spPr bwMode="auto">
            <a:xfrm>
              <a:off x="6521324" y="4204162"/>
              <a:ext cx="107950" cy="150813"/>
            </a:xfrm>
            <a:custGeom>
              <a:avLst/>
              <a:gdLst>
                <a:gd name="T0" fmla="*/ 1 w 29"/>
                <a:gd name="T1" fmla="*/ 2 h 40"/>
                <a:gd name="T2" fmla="*/ 25 w 29"/>
                <a:gd name="T3" fmla="*/ 38 h 40"/>
                <a:gd name="T4" fmla="*/ 28 w 29"/>
                <a:gd name="T5" fmla="*/ 36 h 40"/>
                <a:gd name="T6" fmla="*/ 4 w 29"/>
                <a:gd name="T7" fmla="*/ 1 h 40"/>
                <a:gd name="T8" fmla="*/ 3 w 29"/>
                <a:gd name="T9" fmla="*/ 0 h 40"/>
                <a:gd name="T10" fmla="*/ 1 w 29"/>
                <a:gd name="T11" fmla="*/ 2 h 40"/>
              </a:gdLst>
              <a:ahLst/>
              <a:cxnLst>
                <a:cxn ang="0">
                  <a:pos x="T0" y="T1"/>
                </a:cxn>
                <a:cxn ang="0">
                  <a:pos x="T2" y="T3"/>
                </a:cxn>
                <a:cxn ang="0">
                  <a:pos x="T4" y="T5"/>
                </a:cxn>
                <a:cxn ang="0">
                  <a:pos x="T6" y="T7"/>
                </a:cxn>
                <a:cxn ang="0">
                  <a:pos x="T8" y="T9"/>
                </a:cxn>
                <a:cxn ang="0">
                  <a:pos x="T10" y="T11"/>
                </a:cxn>
              </a:cxnLst>
              <a:rect l="0" t="0" r="r" b="b"/>
              <a:pathLst>
                <a:path w="29" h="40">
                  <a:moveTo>
                    <a:pt x="1" y="2"/>
                  </a:moveTo>
                  <a:cubicBezTo>
                    <a:pt x="9" y="14"/>
                    <a:pt x="19" y="25"/>
                    <a:pt x="25" y="38"/>
                  </a:cubicBezTo>
                  <a:cubicBezTo>
                    <a:pt x="26" y="40"/>
                    <a:pt x="29" y="38"/>
                    <a:pt x="28" y="36"/>
                  </a:cubicBezTo>
                  <a:cubicBezTo>
                    <a:pt x="22" y="23"/>
                    <a:pt x="12" y="13"/>
                    <a:pt x="4" y="1"/>
                  </a:cubicBezTo>
                  <a:cubicBezTo>
                    <a:pt x="4" y="0"/>
                    <a:pt x="3" y="0"/>
                    <a:pt x="3" y="0"/>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5" name="Freeform 73"/>
            <p:cNvSpPr/>
            <p:nvPr/>
          </p:nvSpPr>
          <p:spPr bwMode="auto">
            <a:xfrm>
              <a:off x="6614986" y="4291474"/>
              <a:ext cx="74613" cy="60325"/>
            </a:xfrm>
            <a:custGeom>
              <a:avLst/>
              <a:gdLst>
                <a:gd name="T0" fmla="*/ 17 w 20"/>
                <a:gd name="T1" fmla="*/ 0 h 16"/>
                <a:gd name="T2" fmla="*/ 11 w 20"/>
                <a:gd name="T3" fmla="*/ 5 h 16"/>
                <a:gd name="T4" fmla="*/ 1 w 20"/>
                <a:gd name="T5" fmla="*/ 12 h 16"/>
                <a:gd name="T6" fmla="*/ 3 w 20"/>
                <a:gd name="T7" fmla="*/ 15 h 16"/>
                <a:gd name="T8" fmla="*/ 19 w 20"/>
                <a:gd name="T9" fmla="*/ 3 h 16"/>
                <a:gd name="T10" fmla="*/ 18 w 20"/>
                <a:gd name="T11" fmla="*/ 0 h 16"/>
                <a:gd name="T12" fmla="*/ 17 w 2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0" h="16">
                  <a:moveTo>
                    <a:pt x="17" y="0"/>
                  </a:moveTo>
                  <a:cubicBezTo>
                    <a:pt x="15" y="2"/>
                    <a:pt x="13" y="4"/>
                    <a:pt x="11" y="5"/>
                  </a:cubicBezTo>
                  <a:cubicBezTo>
                    <a:pt x="8" y="8"/>
                    <a:pt x="5" y="10"/>
                    <a:pt x="1" y="12"/>
                  </a:cubicBezTo>
                  <a:cubicBezTo>
                    <a:pt x="0" y="13"/>
                    <a:pt x="1" y="16"/>
                    <a:pt x="3" y="15"/>
                  </a:cubicBezTo>
                  <a:cubicBezTo>
                    <a:pt x="8" y="11"/>
                    <a:pt x="14" y="7"/>
                    <a:pt x="19" y="3"/>
                  </a:cubicBezTo>
                  <a:cubicBezTo>
                    <a:pt x="20" y="2"/>
                    <a:pt x="19" y="0"/>
                    <a:pt x="18" y="0"/>
                  </a:cubicBezTo>
                  <a:cubicBezTo>
                    <a:pt x="17" y="0"/>
                    <a:pt x="17"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6" name="Freeform 74"/>
            <p:cNvSpPr/>
            <p:nvPr/>
          </p:nvSpPr>
          <p:spPr bwMode="auto">
            <a:xfrm>
              <a:off x="6675311" y="4286712"/>
              <a:ext cx="85725" cy="68263"/>
            </a:xfrm>
            <a:custGeom>
              <a:avLst/>
              <a:gdLst>
                <a:gd name="T0" fmla="*/ 1 w 23"/>
                <a:gd name="T1" fmla="*/ 3 h 18"/>
                <a:gd name="T2" fmla="*/ 7 w 23"/>
                <a:gd name="T3" fmla="*/ 8 h 18"/>
                <a:gd name="T4" fmla="*/ 19 w 23"/>
                <a:gd name="T5" fmla="*/ 17 h 18"/>
                <a:gd name="T6" fmla="*/ 21 w 23"/>
                <a:gd name="T7" fmla="*/ 14 h 18"/>
                <a:gd name="T8" fmla="*/ 13 w 23"/>
                <a:gd name="T9" fmla="*/ 9 h 18"/>
                <a:gd name="T10" fmla="*/ 3 w 23"/>
                <a:gd name="T11" fmla="*/ 1 h 18"/>
                <a:gd name="T12" fmla="*/ 2 w 23"/>
                <a:gd name="T13" fmla="*/ 0 h 18"/>
                <a:gd name="T14" fmla="*/ 1 w 23"/>
                <a:gd name="T15" fmla="*/ 3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8">
                  <a:moveTo>
                    <a:pt x="1" y="3"/>
                  </a:moveTo>
                  <a:cubicBezTo>
                    <a:pt x="3" y="5"/>
                    <a:pt x="5" y="6"/>
                    <a:pt x="7" y="8"/>
                  </a:cubicBezTo>
                  <a:cubicBezTo>
                    <a:pt x="11" y="11"/>
                    <a:pt x="15" y="14"/>
                    <a:pt x="19" y="17"/>
                  </a:cubicBezTo>
                  <a:cubicBezTo>
                    <a:pt x="21" y="18"/>
                    <a:pt x="23" y="15"/>
                    <a:pt x="21" y="14"/>
                  </a:cubicBezTo>
                  <a:cubicBezTo>
                    <a:pt x="18" y="13"/>
                    <a:pt x="16" y="11"/>
                    <a:pt x="13" y="9"/>
                  </a:cubicBezTo>
                  <a:cubicBezTo>
                    <a:pt x="10" y="6"/>
                    <a:pt x="6" y="3"/>
                    <a:pt x="3" y="1"/>
                  </a:cubicBezTo>
                  <a:cubicBezTo>
                    <a:pt x="2" y="0"/>
                    <a:pt x="2" y="0"/>
                    <a:pt x="2" y="0"/>
                  </a:cubicBezTo>
                  <a:cubicBezTo>
                    <a:pt x="0" y="0"/>
                    <a:pt x="0" y="2"/>
                    <a:pt x="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7" name="Freeform 75"/>
            <p:cNvSpPr/>
            <p:nvPr/>
          </p:nvSpPr>
          <p:spPr bwMode="auto">
            <a:xfrm>
              <a:off x="6738811" y="4207337"/>
              <a:ext cx="574675" cy="144463"/>
            </a:xfrm>
            <a:custGeom>
              <a:avLst/>
              <a:gdLst>
                <a:gd name="T0" fmla="*/ 151 w 153"/>
                <a:gd name="T1" fmla="*/ 0 h 38"/>
                <a:gd name="T2" fmla="*/ 74 w 153"/>
                <a:gd name="T3" fmla="*/ 17 h 38"/>
                <a:gd name="T4" fmla="*/ 39 w 153"/>
                <a:gd name="T5" fmla="*/ 26 h 38"/>
                <a:gd name="T6" fmla="*/ 21 w 153"/>
                <a:gd name="T7" fmla="*/ 30 h 38"/>
                <a:gd name="T8" fmla="*/ 13 w 153"/>
                <a:gd name="T9" fmla="*/ 32 h 38"/>
                <a:gd name="T10" fmla="*/ 4 w 153"/>
                <a:gd name="T11" fmla="*/ 34 h 38"/>
                <a:gd name="T12" fmla="*/ 2 w 153"/>
                <a:gd name="T13" fmla="*/ 34 h 38"/>
                <a:gd name="T14" fmla="*/ 2 w 153"/>
                <a:gd name="T15" fmla="*/ 38 h 38"/>
                <a:gd name="T16" fmla="*/ 20 w 153"/>
                <a:gd name="T17" fmla="*/ 34 h 38"/>
                <a:gd name="T18" fmla="*/ 39 w 153"/>
                <a:gd name="T19" fmla="*/ 29 h 38"/>
                <a:gd name="T20" fmla="*/ 77 w 153"/>
                <a:gd name="T21" fmla="*/ 19 h 38"/>
                <a:gd name="T22" fmla="*/ 151 w 153"/>
                <a:gd name="T23" fmla="*/ 3 h 38"/>
                <a:gd name="T24" fmla="*/ 151 w 153"/>
                <a:gd name="T25" fmla="*/ 0 h 38"/>
                <a:gd name="T26" fmla="*/ 151 w 153"/>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38">
                  <a:moveTo>
                    <a:pt x="151" y="0"/>
                  </a:moveTo>
                  <a:cubicBezTo>
                    <a:pt x="125" y="4"/>
                    <a:pt x="100" y="11"/>
                    <a:pt x="74" y="17"/>
                  </a:cubicBezTo>
                  <a:cubicBezTo>
                    <a:pt x="62" y="19"/>
                    <a:pt x="51" y="22"/>
                    <a:pt x="39" y="26"/>
                  </a:cubicBezTo>
                  <a:cubicBezTo>
                    <a:pt x="33" y="27"/>
                    <a:pt x="27" y="29"/>
                    <a:pt x="21" y="30"/>
                  </a:cubicBezTo>
                  <a:cubicBezTo>
                    <a:pt x="18" y="31"/>
                    <a:pt x="15" y="31"/>
                    <a:pt x="13" y="32"/>
                  </a:cubicBezTo>
                  <a:cubicBezTo>
                    <a:pt x="10" y="33"/>
                    <a:pt x="7" y="34"/>
                    <a:pt x="4" y="34"/>
                  </a:cubicBezTo>
                  <a:cubicBezTo>
                    <a:pt x="4" y="34"/>
                    <a:pt x="3" y="34"/>
                    <a:pt x="2" y="34"/>
                  </a:cubicBezTo>
                  <a:cubicBezTo>
                    <a:pt x="0" y="34"/>
                    <a:pt x="0" y="38"/>
                    <a:pt x="2" y="38"/>
                  </a:cubicBezTo>
                  <a:cubicBezTo>
                    <a:pt x="8" y="37"/>
                    <a:pt x="14" y="35"/>
                    <a:pt x="20" y="34"/>
                  </a:cubicBezTo>
                  <a:cubicBezTo>
                    <a:pt x="26" y="32"/>
                    <a:pt x="33" y="31"/>
                    <a:pt x="39" y="29"/>
                  </a:cubicBezTo>
                  <a:cubicBezTo>
                    <a:pt x="52" y="25"/>
                    <a:pt x="64" y="22"/>
                    <a:pt x="77" y="19"/>
                  </a:cubicBezTo>
                  <a:cubicBezTo>
                    <a:pt x="102" y="13"/>
                    <a:pt x="126" y="7"/>
                    <a:pt x="151" y="3"/>
                  </a:cubicBezTo>
                  <a:cubicBezTo>
                    <a:pt x="153" y="3"/>
                    <a:pt x="153" y="0"/>
                    <a:pt x="151" y="0"/>
                  </a:cubicBezTo>
                  <a:cubicBezTo>
                    <a:pt x="151" y="0"/>
                    <a:pt x="151" y="0"/>
                    <a:pt x="15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8" name="Freeform 76"/>
            <p:cNvSpPr/>
            <p:nvPr/>
          </p:nvSpPr>
          <p:spPr bwMode="auto">
            <a:xfrm>
              <a:off x="7257924" y="4193049"/>
              <a:ext cx="74613" cy="52388"/>
            </a:xfrm>
            <a:custGeom>
              <a:avLst/>
              <a:gdLst>
                <a:gd name="T0" fmla="*/ 2 w 20"/>
                <a:gd name="T1" fmla="*/ 3 h 14"/>
                <a:gd name="T2" fmla="*/ 13 w 20"/>
                <a:gd name="T3" fmla="*/ 4 h 14"/>
                <a:gd name="T4" fmla="*/ 13 w 20"/>
                <a:gd name="T5" fmla="*/ 4 h 14"/>
                <a:gd name="T6" fmla="*/ 10 w 20"/>
                <a:gd name="T7" fmla="*/ 6 h 14"/>
                <a:gd name="T8" fmla="*/ 4 w 20"/>
                <a:gd name="T9" fmla="*/ 10 h 14"/>
                <a:gd name="T10" fmla="*/ 4 w 20"/>
                <a:gd name="T11" fmla="*/ 10 h 14"/>
                <a:gd name="T12" fmla="*/ 4 w 20"/>
                <a:gd name="T13" fmla="*/ 13 h 14"/>
                <a:gd name="T14" fmla="*/ 19 w 20"/>
                <a:gd name="T15" fmla="*/ 3 h 14"/>
                <a:gd name="T16" fmla="*/ 18 w 20"/>
                <a:gd name="T17" fmla="*/ 0 h 14"/>
                <a:gd name="T18" fmla="*/ 13 w 20"/>
                <a:gd name="T19" fmla="*/ 0 h 14"/>
                <a:gd name="T20" fmla="*/ 2 w 20"/>
                <a:gd name="T21" fmla="*/ 0 h 14"/>
                <a:gd name="T22" fmla="*/ 2 w 20"/>
                <a:gd name="T23" fmla="*/ 0 h 14"/>
                <a:gd name="T24" fmla="*/ 2 w 20"/>
                <a:gd name="T2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4">
                  <a:moveTo>
                    <a:pt x="2" y="3"/>
                  </a:moveTo>
                  <a:cubicBezTo>
                    <a:pt x="6" y="4"/>
                    <a:pt x="9" y="4"/>
                    <a:pt x="13" y="4"/>
                  </a:cubicBezTo>
                  <a:cubicBezTo>
                    <a:pt x="13" y="4"/>
                    <a:pt x="13" y="4"/>
                    <a:pt x="13" y="4"/>
                  </a:cubicBezTo>
                  <a:cubicBezTo>
                    <a:pt x="12" y="4"/>
                    <a:pt x="11" y="5"/>
                    <a:pt x="10" y="6"/>
                  </a:cubicBezTo>
                  <a:cubicBezTo>
                    <a:pt x="8" y="7"/>
                    <a:pt x="7" y="9"/>
                    <a:pt x="4" y="10"/>
                  </a:cubicBezTo>
                  <a:cubicBezTo>
                    <a:pt x="4" y="10"/>
                    <a:pt x="4" y="10"/>
                    <a:pt x="4" y="10"/>
                  </a:cubicBezTo>
                  <a:cubicBezTo>
                    <a:pt x="2" y="11"/>
                    <a:pt x="2" y="14"/>
                    <a:pt x="4" y="13"/>
                  </a:cubicBezTo>
                  <a:cubicBezTo>
                    <a:pt x="10" y="11"/>
                    <a:pt x="14" y="7"/>
                    <a:pt x="19" y="3"/>
                  </a:cubicBezTo>
                  <a:cubicBezTo>
                    <a:pt x="20" y="2"/>
                    <a:pt x="19" y="0"/>
                    <a:pt x="18" y="0"/>
                  </a:cubicBezTo>
                  <a:cubicBezTo>
                    <a:pt x="16" y="0"/>
                    <a:pt x="15" y="0"/>
                    <a:pt x="13" y="0"/>
                  </a:cubicBezTo>
                  <a:cubicBezTo>
                    <a:pt x="9" y="0"/>
                    <a:pt x="6" y="0"/>
                    <a:pt x="2" y="0"/>
                  </a:cubicBezTo>
                  <a:cubicBezTo>
                    <a:pt x="2" y="0"/>
                    <a:pt x="2" y="0"/>
                    <a:pt x="2" y="0"/>
                  </a:cubicBezTo>
                  <a:cubicBezTo>
                    <a:pt x="0" y="0"/>
                    <a:pt x="0" y="3"/>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59" name="Freeform 77"/>
            <p:cNvSpPr>
              <a:spLocks noEditPoints="1"/>
            </p:cNvSpPr>
            <p:nvPr/>
          </p:nvSpPr>
          <p:spPr bwMode="auto">
            <a:xfrm>
              <a:off x="6265736" y="4067637"/>
              <a:ext cx="465138" cy="442913"/>
            </a:xfrm>
            <a:custGeom>
              <a:avLst/>
              <a:gdLst>
                <a:gd name="T0" fmla="*/ 70 w 124"/>
                <a:gd name="T1" fmla="*/ 0 h 117"/>
                <a:gd name="T2" fmla="*/ 67 w 124"/>
                <a:gd name="T3" fmla="*/ 3 h 117"/>
                <a:gd name="T4" fmla="*/ 62 w 124"/>
                <a:gd name="T5" fmla="*/ 11 h 117"/>
                <a:gd name="T6" fmla="*/ 52 w 124"/>
                <a:gd name="T7" fmla="*/ 28 h 117"/>
                <a:gd name="T8" fmla="*/ 33 w 124"/>
                <a:gd name="T9" fmla="*/ 58 h 117"/>
                <a:gd name="T10" fmla="*/ 14 w 124"/>
                <a:gd name="T11" fmla="*/ 88 h 117"/>
                <a:gd name="T12" fmla="*/ 0 w 124"/>
                <a:gd name="T13" fmla="*/ 116 h 117"/>
                <a:gd name="T14" fmla="*/ 2 w 124"/>
                <a:gd name="T15" fmla="*/ 116 h 117"/>
                <a:gd name="T16" fmla="*/ 4 w 124"/>
                <a:gd name="T17" fmla="*/ 111 h 117"/>
                <a:gd name="T18" fmla="*/ 4 w 124"/>
                <a:gd name="T19" fmla="*/ 111 h 117"/>
                <a:gd name="T20" fmla="*/ 4 w 124"/>
                <a:gd name="T21" fmla="*/ 111 h 117"/>
                <a:gd name="T22" fmla="*/ 4 w 124"/>
                <a:gd name="T23" fmla="*/ 111 h 117"/>
                <a:gd name="T24" fmla="*/ 4 w 124"/>
                <a:gd name="T25" fmla="*/ 111 h 117"/>
                <a:gd name="T26" fmla="*/ 40 w 124"/>
                <a:gd name="T27" fmla="*/ 51 h 117"/>
                <a:gd name="T28" fmla="*/ 70 w 124"/>
                <a:gd name="T29" fmla="*/ 2 h 117"/>
                <a:gd name="T30" fmla="*/ 71 w 124"/>
                <a:gd name="T31" fmla="*/ 3 h 117"/>
                <a:gd name="T32" fmla="*/ 79 w 124"/>
                <a:gd name="T33" fmla="*/ 17 h 117"/>
                <a:gd name="T34" fmla="*/ 86 w 124"/>
                <a:gd name="T35" fmla="*/ 33 h 117"/>
                <a:gd name="T36" fmla="*/ 104 w 124"/>
                <a:gd name="T37" fmla="*/ 68 h 117"/>
                <a:gd name="T38" fmla="*/ 122 w 124"/>
                <a:gd name="T39" fmla="*/ 101 h 117"/>
                <a:gd name="T40" fmla="*/ 124 w 124"/>
                <a:gd name="T41" fmla="*/ 100 h 117"/>
                <a:gd name="T42" fmla="*/ 106 w 124"/>
                <a:gd name="T43" fmla="*/ 67 h 117"/>
                <a:gd name="T44" fmla="*/ 88 w 124"/>
                <a:gd name="T45" fmla="*/ 32 h 117"/>
                <a:gd name="T46" fmla="*/ 80 w 124"/>
                <a:gd name="T47" fmla="*/ 16 h 117"/>
                <a:gd name="T48" fmla="*/ 72 w 124"/>
                <a:gd name="T49" fmla="*/ 2 h 117"/>
                <a:gd name="T50" fmla="*/ 70 w 124"/>
                <a:gd name="T51" fmla="*/ 0 h 117"/>
                <a:gd name="T52" fmla="*/ 70 w 124"/>
                <a:gd name="T53" fmla="*/ 0 h 117"/>
                <a:gd name="T54" fmla="*/ 71 w 124"/>
                <a:gd name="T55" fmla="*/ 3 h 117"/>
                <a:gd name="T56" fmla="*/ 71 w 124"/>
                <a:gd name="T57" fmla="*/ 3 h 117"/>
                <a:gd name="T58" fmla="*/ 71 w 124"/>
                <a:gd name="T59" fmla="*/ 3 h 117"/>
                <a:gd name="T60" fmla="*/ 4 w 124"/>
                <a:gd name="T61" fmla="*/ 111 h 117"/>
                <a:gd name="T62" fmla="*/ 4 w 124"/>
                <a:gd name="T63" fmla="*/ 111 h 117"/>
                <a:gd name="T64" fmla="*/ 4 w 124"/>
                <a:gd name="T65"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70" y="0"/>
                  </a:moveTo>
                  <a:cubicBezTo>
                    <a:pt x="69" y="0"/>
                    <a:pt x="68" y="2"/>
                    <a:pt x="67" y="3"/>
                  </a:cubicBezTo>
                  <a:cubicBezTo>
                    <a:pt x="65" y="6"/>
                    <a:pt x="64" y="9"/>
                    <a:pt x="62" y="11"/>
                  </a:cubicBezTo>
                  <a:cubicBezTo>
                    <a:pt x="58" y="17"/>
                    <a:pt x="55" y="22"/>
                    <a:pt x="52" y="28"/>
                  </a:cubicBezTo>
                  <a:cubicBezTo>
                    <a:pt x="46" y="38"/>
                    <a:pt x="39" y="48"/>
                    <a:pt x="33" y="58"/>
                  </a:cubicBezTo>
                  <a:cubicBezTo>
                    <a:pt x="26" y="68"/>
                    <a:pt x="20" y="78"/>
                    <a:pt x="14" y="88"/>
                  </a:cubicBezTo>
                  <a:cubicBezTo>
                    <a:pt x="8" y="97"/>
                    <a:pt x="4" y="106"/>
                    <a:pt x="0" y="116"/>
                  </a:cubicBezTo>
                  <a:cubicBezTo>
                    <a:pt x="0" y="117"/>
                    <a:pt x="2" y="117"/>
                    <a:pt x="2" y="116"/>
                  </a:cubicBezTo>
                  <a:cubicBezTo>
                    <a:pt x="3" y="115"/>
                    <a:pt x="3" y="113"/>
                    <a:pt x="4" y="111"/>
                  </a:cubicBezTo>
                  <a:cubicBezTo>
                    <a:pt x="4" y="111"/>
                    <a:pt x="4" y="111"/>
                    <a:pt x="4" y="111"/>
                  </a:cubicBezTo>
                  <a:cubicBezTo>
                    <a:pt x="4" y="111"/>
                    <a:pt x="4" y="111"/>
                    <a:pt x="4" y="111"/>
                  </a:cubicBezTo>
                  <a:cubicBezTo>
                    <a:pt x="4" y="111"/>
                    <a:pt x="4" y="111"/>
                    <a:pt x="4" y="111"/>
                  </a:cubicBezTo>
                  <a:cubicBezTo>
                    <a:pt x="4" y="111"/>
                    <a:pt x="4" y="111"/>
                    <a:pt x="4" y="111"/>
                  </a:cubicBezTo>
                  <a:cubicBezTo>
                    <a:pt x="13" y="89"/>
                    <a:pt x="27" y="70"/>
                    <a:pt x="40" y="51"/>
                  </a:cubicBezTo>
                  <a:cubicBezTo>
                    <a:pt x="50" y="35"/>
                    <a:pt x="60" y="18"/>
                    <a:pt x="70" y="2"/>
                  </a:cubicBezTo>
                  <a:cubicBezTo>
                    <a:pt x="71" y="3"/>
                    <a:pt x="71" y="3"/>
                    <a:pt x="71" y="3"/>
                  </a:cubicBezTo>
                  <a:cubicBezTo>
                    <a:pt x="74" y="7"/>
                    <a:pt x="76" y="12"/>
                    <a:pt x="79" y="17"/>
                  </a:cubicBezTo>
                  <a:cubicBezTo>
                    <a:pt x="81" y="22"/>
                    <a:pt x="84" y="28"/>
                    <a:pt x="86" y="33"/>
                  </a:cubicBezTo>
                  <a:cubicBezTo>
                    <a:pt x="92" y="45"/>
                    <a:pt x="98" y="56"/>
                    <a:pt x="104" y="68"/>
                  </a:cubicBezTo>
                  <a:cubicBezTo>
                    <a:pt x="109" y="80"/>
                    <a:pt x="116" y="90"/>
                    <a:pt x="122" y="101"/>
                  </a:cubicBezTo>
                  <a:cubicBezTo>
                    <a:pt x="122" y="102"/>
                    <a:pt x="124" y="101"/>
                    <a:pt x="124" y="100"/>
                  </a:cubicBezTo>
                  <a:cubicBezTo>
                    <a:pt x="118" y="89"/>
                    <a:pt x="111" y="79"/>
                    <a:pt x="106" y="67"/>
                  </a:cubicBezTo>
                  <a:cubicBezTo>
                    <a:pt x="100" y="55"/>
                    <a:pt x="94" y="44"/>
                    <a:pt x="88" y="32"/>
                  </a:cubicBezTo>
                  <a:cubicBezTo>
                    <a:pt x="86" y="27"/>
                    <a:pt x="83" y="21"/>
                    <a:pt x="80" y="16"/>
                  </a:cubicBezTo>
                  <a:cubicBezTo>
                    <a:pt x="78" y="11"/>
                    <a:pt x="76" y="6"/>
                    <a:pt x="72" y="2"/>
                  </a:cubicBezTo>
                  <a:cubicBezTo>
                    <a:pt x="72" y="1"/>
                    <a:pt x="71" y="0"/>
                    <a:pt x="70" y="0"/>
                  </a:cubicBezTo>
                  <a:cubicBezTo>
                    <a:pt x="70" y="0"/>
                    <a:pt x="70" y="0"/>
                    <a:pt x="70" y="0"/>
                  </a:cubicBezTo>
                  <a:moveTo>
                    <a:pt x="71" y="3"/>
                  </a:moveTo>
                  <a:cubicBezTo>
                    <a:pt x="71" y="3"/>
                    <a:pt x="71" y="3"/>
                    <a:pt x="71" y="3"/>
                  </a:cubicBezTo>
                  <a:cubicBezTo>
                    <a:pt x="71" y="3"/>
                    <a:pt x="71" y="3"/>
                    <a:pt x="71" y="3"/>
                  </a:cubicBezTo>
                  <a:moveTo>
                    <a:pt x="4" y="111"/>
                  </a:moveTo>
                  <a:cubicBezTo>
                    <a:pt x="4" y="111"/>
                    <a:pt x="4" y="111"/>
                    <a:pt x="4" y="111"/>
                  </a:cubicBezTo>
                  <a:cubicBezTo>
                    <a:pt x="4" y="111"/>
                    <a:pt x="4" y="111"/>
                    <a:pt x="4" y="1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0" name="Freeform 78"/>
            <p:cNvSpPr>
              <a:spLocks noEditPoints="1"/>
            </p:cNvSpPr>
            <p:nvPr/>
          </p:nvSpPr>
          <p:spPr bwMode="auto">
            <a:xfrm>
              <a:off x="6719761" y="4415299"/>
              <a:ext cx="52388" cy="41275"/>
            </a:xfrm>
            <a:custGeom>
              <a:avLst/>
              <a:gdLst>
                <a:gd name="T0" fmla="*/ 12 w 14"/>
                <a:gd name="T1" fmla="*/ 0 h 11"/>
                <a:gd name="T2" fmla="*/ 4 w 14"/>
                <a:gd name="T3" fmla="*/ 6 h 11"/>
                <a:gd name="T4" fmla="*/ 1 w 14"/>
                <a:gd name="T5" fmla="*/ 8 h 11"/>
                <a:gd name="T6" fmla="*/ 2 w 14"/>
                <a:gd name="T7" fmla="*/ 10 h 11"/>
                <a:gd name="T8" fmla="*/ 13 w 14"/>
                <a:gd name="T9" fmla="*/ 1 h 11"/>
                <a:gd name="T10" fmla="*/ 12 w 14"/>
                <a:gd name="T11" fmla="*/ 0 h 11"/>
                <a:gd name="T12" fmla="*/ 12 w 14"/>
                <a:gd name="T13" fmla="*/ 0 h 11"/>
                <a:gd name="T14" fmla="*/ 4 w 14"/>
                <a:gd name="T15" fmla="*/ 6 h 11"/>
                <a:gd name="T16" fmla="*/ 4 w 14"/>
                <a:gd name="T17" fmla="*/ 6 h 11"/>
                <a:gd name="T18" fmla="*/ 4 w 14"/>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
                  <a:moveTo>
                    <a:pt x="12" y="0"/>
                  </a:moveTo>
                  <a:cubicBezTo>
                    <a:pt x="9" y="2"/>
                    <a:pt x="7" y="4"/>
                    <a:pt x="4" y="6"/>
                  </a:cubicBezTo>
                  <a:cubicBezTo>
                    <a:pt x="3" y="7"/>
                    <a:pt x="2" y="8"/>
                    <a:pt x="1" y="8"/>
                  </a:cubicBezTo>
                  <a:cubicBezTo>
                    <a:pt x="0" y="9"/>
                    <a:pt x="1" y="11"/>
                    <a:pt x="2" y="10"/>
                  </a:cubicBezTo>
                  <a:cubicBezTo>
                    <a:pt x="6" y="7"/>
                    <a:pt x="10" y="4"/>
                    <a:pt x="13" y="1"/>
                  </a:cubicBezTo>
                  <a:cubicBezTo>
                    <a:pt x="14" y="1"/>
                    <a:pt x="13" y="0"/>
                    <a:pt x="12" y="0"/>
                  </a:cubicBezTo>
                  <a:cubicBezTo>
                    <a:pt x="12" y="0"/>
                    <a:pt x="12" y="0"/>
                    <a:pt x="12" y="0"/>
                  </a:cubicBezTo>
                  <a:moveTo>
                    <a:pt x="4" y="6"/>
                  </a:moveTo>
                  <a:cubicBezTo>
                    <a:pt x="4" y="6"/>
                    <a:pt x="4" y="6"/>
                    <a:pt x="4" y="6"/>
                  </a:cubicBezTo>
                  <a:cubicBezTo>
                    <a:pt x="4" y="6"/>
                    <a:pt x="4" y="6"/>
                    <a:pt x="4"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1" name="Freeform 79"/>
            <p:cNvSpPr/>
            <p:nvPr/>
          </p:nvSpPr>
          <p:spPr bwMode="auto">
            <a:xfrm>
              <a:off x="6761036" y="4415299"/>
              <a:ext cx="49213" cy="41275"/>
            </a:xfrm>
            <a:custGeom>
              <a:avLst/>
              <a:gdLst>
                <a:gd name="T0" fmla="*/ 1 w 13"/>
                <a:gd name="T1" fmla="*/ 1 h 11"/>
                <a:gd name="T2" fmla="*/ 11 w 13"/>
                <a:gd name="T3" fmla="*/ 11 h 11"/>
                <a:gd name="T4" fmla="*/ 12 w 13"/>
                <a:gd name="T5" fmla="*/ 9 h 11"/>
                <a:gd name="T6" fmla="*/ 2 w 13"/>
                <a:gd name="T7" fmla="*/ 0 h 11"/>
                <a:gd name="T8" fmla="*/ 2 w 13"/>
                <a:gd name="T9" fmla="*/ 0 h 11"/>
                <a:gd name="T10" fmla="*/ 1 w 13"/>
                <a:gd name="T11" fmla="*/ 1 h 11"/>
              </a:gdLst>
              <a:ahLst/>
              <a:cxnLst>
                <a:cxn ang="0">
                  <a:pos x="T0" y="T1"/>
                </a:cxn>
                <a:cxn ang="0">
                  <a:pos x="T2" y="T3"/>
                </a:cxn>
                <a:cxn ang="0">
                  <a:pos x="T4" y="T5"/>
                </a:cxn>
                <a:cxn ang="0">
                  <a:pos x="T6" y="T7"/>
                </a:cxn>
                <a:cxn ang="0">
                  <a:pos x="T8" y="T9"/>
                </a:cxn>
                <a:cxn ang="0">
                  <a:pos x="T10" y="T11"/>
                </a:cxn>
              </a:cxnLst>
              <a:rect l="0" t="0" r="r" b="b"/>
              <a:pathLst>
                <a:path w="13" h="11">
                  <a:moveTo>
                    <a:pt x="1" y="1"/>
                  </a:moveTo>
                  <a:cubicBezTo>
                    <a:pt x="4" y="4"/>
                    <a:pt x="7" y="7"/>
                    <a:pt x="11" y="11"/>
                  </a:cubicBezTo>
                  <a:cubicBezTo>
                    <a:pt x="11" y="11"/>
                    <a:pt x="13" y="10"/>
                    <a:pt x="12" y="9"/>
                  </a:cubicBezTo>
                  <a:cubicBezTo>
                    <a:pt x="9" y="6"/>
                    <a:pt x="5" y="3"/>
                    <a:pt x="2" y="0"/>
                  </a:cubicBezTo>
                  <a:cubicBezTo>
                    <a:pt x="2" y="0"/>
                    <a:pt x="2" y="0"/>
                    <a:pt x="2" y="0"/>
                  </a:cubicBezTo>
                  <a:cubicBezTo>
                    <a:pt x="1" y="0"/>
                    <a:pt x="0"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2" name="Freeform 80"/>
            <p:cNvSpPr/>
            <p:nvPr/>
          </p:nvSpPr>
          <p:spPr bwMode="auto">
            <a:xfrm>
              <a:off x="6794374" y="4431174"/>
              <a:ext cx="304800" cy="22225"/>
            </a:xfrm>
            <a:custGeom>
              <a:avLst/>
              <a:gdLst>
                <a:gd name="T0" fmla="*/ 58 w 81"/>
                <a:gd name="T1" fmla="*/ 1 h 6"/>
                <a:gd name="T2" fmla="*/ 38 w 81"/>
                <a:gd name="T3" fmla="*/ 2 h 6"/>
                <a:gd name="T4" fmla="*/ 18 w 81"/>
                <a:gd name="T5" fmla="*/ 3 h 6"/>
                <a:gd name="T6" fmla="*/ 2 w 81"/>
                <a:gd name="T7" fmla="*/ 4 h 6"/>
                <a:gd name="T8" fmla="*/ 2 w 81"/>
                <a:gd name="T9" fmla="*/ 6 h 6"/>
                <a:gd name="T10" fmla="*/ 21 w 81"/>
                <a:gd name="T11" fmla="*/ 4 h 6"/>
                <a:gd name="T12" fmla="*/ 41 w 81"/>
                <a:gd name="T13" fmla="*/ 4 h 6"/>
                <a:gd name="T14" fmla="*/ 60 w 81"/>
                <a:gd name="T15" fmla="*/ 3 h 6"/>
                <a:gd name="T16" fmla="*/ 80 w 81"/>
                <a:gd name="T17" fmla="*/ 1 h 6"/>
                <a:gd name="T18" fmla="*/ 81 w 81"/>
                <a:gd name="T19" fmla="*/ 1 h 6"/>
                <a:gd name="T20" fmla="*/ 81 w 81"/>
                <a:gd name="T21" fmla="*/ 1 h 6"/>
                <a:gd name="T22" fmla="*/ 81 w 81"/>
                <a:gd name="T23" fmla="*/ 0 h 6"/>
                <a:gd name="T24" fmla="*/ 58 w 81"/>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6">
                  <a:moveTo>
                    <a:pt x="58" y="1"/>
                  </a:moveTo>
                  <a:cubicBezTo>
                    <a:pt x="51" y="1"/>
                    <a:pt x="45" y="2"/>
                    <a:pt x="38" y="2"/>
                  </a:cubicBezTo>
                  <a:cubicBezTo>
                    <a:pt x="32" y="2"/>
                    <a:pt x="25" y="2"/>
                    <a:pt x="18" y="3"/>
                  </a:cubicBezTo>
                  <a:cubicBezTo>
                    <a:pt x="13" y="3"/>
                    <a:pt x="7" y="4"/>
                    <a:pt x="2" y="4"/>
                  </a:cubicBezTo>
                  <a:cubicBezTo>
                    <a:pt x="0" y="4"/>
                    <a:pt x="0" y="6"/>
                    <a:pt x="2" y="6"/>
                  </a:cubicBezTo>
                  <a:cubicBezTo>
                    <a:pt x="8" y="6"/>
                    <a:pt x="14" y="5"/>
                    <a:pt x="21" y="4"/>
                  </a:cubicBezTo>
                  <a:cubicBezTo>
                    <a:pt x="27" y="4"/>
                    <a:pt x="34" y="4"/>
                    <a:pt x="41" y="4"/>
                  </a:cubicBezTo>
                  <a:cubicBezTo>
                    <a:pt x="47" y="3"/>
                    <a:pt x="54" y="3"/>
                    <a:pt x="60" y="3"/>
                  </a:cubicBezTo>
                  <a:cubicBezTo>
                    <a:pt x="67" y="3"/>
                    <a:pt x="74" y="2"/>
                    <a:pt x="80" y="1"/>
                  </a:cubicBezTo>
                  <a:cubicBezTo>
                    <a:pt x="81" y="1"/>
                    <a:pt x="81" y="1"/>
                    <a:pt x="81" y="1"/>
                  </a:cubicBezTo>
                  <a:cubicBezTo>
                    <a:pt x="81" y="1"/>
                    <a:pt x="81" y="1"/>
                    <a:pt x="81" y="1"/>
                  </a:cubicBezTo>
                  <a:cubicBezTo>
                    <a:pt x="81" y="0"/>
                    <a:pt x="81" y="0"/>
                    <a:pt x="81" y="0"/>
                  </a:cubicBezTo>
                  <a:cubicBezTo>
                    <a:pt x="73" y="0"/>
                    <a:pt x="66" y="1"/>
                    <a:pt x="5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3" name="Freeform 81"/>
            <p:cNvSpPr/>
            <p:nvPr/>
          </p:nvSpPr>
          <p:spPr bwMode="auto">
            <a:xfrm>
              <a:off x="6265736" y="4439112"/>
              <a:ext cx="142875" cy="79375"/>
            </a:xfrm>
            <a:custGeom>
              <a:avLst/>
              <a:gdLst>
                <a:gd name="T0" fmla="*/ 37 w 38"/>
                <a:gd name="T1" fmla="*/ 0 h 21"/>
                <a:gd name="T2" fmla="*/ 1 w 38"/>
                <a:gd name="T3" fmla="*/ 19 h 21"/>
                <a:gd name="T4" fmla="*/ 2 w 38"/>
                <a:gd name="T5" fmla="*/ 20 h 21"/>
                <a:gd name="T6" fmla="*/ 38 w 38"/>
                <a:gd name="T7" fmla="*/ 1 h 21"/>
                <a:gd name="T8" fmla="*/ 38 w 38"/>
                <a:gd name="T9" fmla="*/ 0 h 21"/>
                <a:gd name="T10" fmla="*/ 37 w 38"/>
                <a:gd name="T11" fmla="*/ 0 h 21"/>
              </a:gdLst>
              <a:ahLst/>
              <a:cxnLst>
                <a:cxn ang="0">
                  <a:pos x="T0" y="T1"/>
                </a:cxn>
                <a:cxn ang="0">
                  <a:pos x="T2" y="T3"/>
                </a:cxn>
                <a:cxn ang="0">
                  <a:pos x="T4" y="T5"/>
                </a:cxn>
                <a:cxn ang="0">
                  <a:pos x="T6" y="T7"/>
                </a:cxn>
                <a:cxn ang="0">
                  <a:pos x="T8" y="T9"/>
                </a:cxn>
                <a:cxn ang="0">
                  <a:pos x="T10" y="T11"/>
                </a:cxn>
              </a:cxnLst>
              <a:rect l="0" t="0" r="r" b="b"/>
              <a:pathLst>
                <a:path w="38" h="21">
                  <a:moveTo>
                    <a:pt x="37" y="0"/>
                  </a:moveTo>
                  <a:cubicBezTo>
                    <a:pt x="25" y="6"/>
                    <a:pt x="13" y="12"/>
                    <a:pt x="1" y="19"/>
                  </a:cubicBezTo>
                  <a:cubicBezTo>
                    <a:pt x="0" y="20"/>
                    <a:pt x="1" y="21"/>
                    <a:pt x="2" y="20"/>
                  </a:cubicBezTo>
                  <a:cubicBezTo>
                    <a:pt x="13" y="13"/>
                    <a:pt x="26" y="7"/>
                    <a:pt x="38" y="1"/>
                  </a:cubicBezTo>
                  <a:cubicBezTo>
                    <a:pt x="38" y="0"/>
                    <a:pt x="38" y="0"/>
                    <a:pt x="38" y="0"/>
                  </a:cubicBezTo>
                  <a:cubicBezTo>
                    <a:pt x="37" y="0"/>
                    <a:pt x="37"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4" name="Freeform 82"/>
            <p:cNvSpPr/>
            <p:nvPr/>
          </p:nvSpPr>
          <p:spPr bwMode="auto">
            <a:xfrm>
              <a:off x="6403849" y="4434349"/>
              <a:ext cx="180975" cy="7938"/>
            </a:xfrm>
            <a:custGeom>
              <a:avLst/>
              <a:gdLst>
                <a:gd name="T0" fmla="*/ 1 w 48"/>
                <a:gd name="T1" fmla="*/ 0 h 2"/>
                <a:gd name="T2" fmla="*/ 1 w 48"/>
                <a:gd name="T3" fmla="*/ 2 h 2"/>
                <a:gd name="T4" fmla="*/ 48 w 48"/>
                <a:gd name="T5" fmla="*/ 2 h 2"/>
                <a:gd name="T6" fmla="*/ 48 w 48"/>
                <a:gd name="T7" fmla="*/ 1 h 2"/>
                <a:gd name="T8" fmla="*/ 16 w 48"/>
                <a:gd name="T9" fmla="*/ 0 h 2"/>
                <a:gd name="T10" fmla="*/ 1 w 48"/>
                <a:gd name="T11" fmla="*/ 0 h 2"/>
              </a:gdLst>
              <a:ahLst/>
              <a:cxnLst>
                <a:cxn ang="0">
                  <a:pos x="T0" y="T1"/>
                </a:cxn>
                <a:cxn ang="0">
                  <a:pos x="T2" y="T3"/>
                </a:cxn>
                <a:cxn ang="0">
                  <a:pos x="T4" y="T5"/>
                </a:cxn>
                <a:cxn ang="0">
                  <a:pos x="T6" y="T7"/>
                </a:cxn>
                <a:cxn ang="0">
                  <a:pos x="T8" y="T9"/>
                </a:cxn>
                <a:cxn ang="0">
                  <a:pos x="T10" y="T11"/>
                </a:cxn>
              </a:cxnLst>
              <a:rect l="0" t="0" r="r" b="b"/>
              <a:pathLst>
                <a:path w="48" h="2">
                  <a:moveTo>
                    <a:pt x="1" y="0"/>
                  </a:moveTo>
                  <a:cubicBezTo>
                    <a:pt x="0" y="1"/>
                    <a:pt x="0" y="2"/>
                    <a:pt x="1" y="2"/>
                  </a:cubicBezTo>
                  <a:cubicBezTo>
                    <a:pt x="16" y="0"/>
                    <a:pt x="32" y="2"/>
                    <a:pt x="48" y="2"/>
                  </a:cubicBezTo>
                  <a:cubicBezTo>
                    <a:pt x="48" y="2"/>
                    <a:pt x="48" y="1"/>
                    <a:pt x="48" y="1"/>
                  </a:cubicBezTo>
                  <a:cubicBezTo>
                    <a:pt x="37" y="1"/>
                    <a:pt x="27" y="0"/>
                    <a:pt x="16" y="0"/>
                  </a:cubicBezTo>
                  <a:cubicBezTo>
                    <a:pt x="11" y="0"/>
                    <a:pt x="6"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5" name="Freeform 83"/>
            <p:cNvSpPr/>
            <p:nvPr/>
          </p:nvSpPr>
          <p:spPr bwMode="auto">
            <a:xfrm>
              <a:off x="6580061" y="4127962"/>
              <a:ext cx="309563" cy="314325"/>
            </a:xfrm>
            <a:custGeom>
              <a:avLst/>
              <a:gdLst>
                <a:gd name="T0" fmla="*/ 81 w 82"/>
                <a:gd name="T1" fmla="*/ 1 h 83"/>
                <a:gd name="T2" fmla="*/ 28 w 82"/>
                <a:gd name="T3" fmla="*/ 57 h 83"/>
                <a:gd name="T4" fmla="*/ 6 w 82"/>
                <a:gd name="T5" fmla="*/ 78 h 83"/>
                <a:gd name="T6" fmla="*/ 0 w 82"/>
                <a:gd name="T7" fmla="*/ 82 h 83"/>
                <a:gd name="T8" fmla="*/ 1 w 82"/>
                <a:gd name="T9" fmla="*/ 83 h 83"/>
                <a:gd name="T10" fmla="*/ 26 w 82"/>
                <a:gd name="T11" fmla="*/ 61 h 83"/>
                <a:gd name="T12" fmla="*/ 53 w 82"/>
                <a:gd name="T13" fmla="*/ 33 h 83"/>
                <a:gd name="T14" fmla="*/ 82 w 82"/>
                <a:gd name="T15" fmla="*/ 1 h 83"/>
                <a:gd name="T16" fmla="*/ 81 w 82"/>
                <a:gd name="T17" fmla="*/ 0 h 83"/>
                <a:gd name="T18" fmla="*/ 81 w 82"/>
                <a:gd name="T1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3">
                  <a:moveTo>
                    <a:pt x="81" y="1"/>
                  </a:moveTo>
                  <a:cubicBezTo>
                    <a:pt x="64" y="20"/>
                    <a:pt x="47" y="39"/>
                    <a:pt x="28" y="57"/>
                  </a:cubicBezTo>
                  <a:cubicBezTo>
                    <a:pt x="21" y="64"/>
                    <a:pt x="14" y="72"/>
                    <a:pt x="6" y="78"/>
                  </a:cubicBezTo>
                  <a:cubicBezTo>
                    <a:pt x="4" y="79"/>
                    <a:pt x="2" y="81"/>
                    <a:pt x="0" y="82"/>
                  </a:cubicBezTo>
                  <a:cubicBezTo>
                    <a:pt x="0" y="82"/>
                    <a:pt x="0" y="83"/>
                    <a:pt x="1" y="83"/>
                  </a:cubicBezTo>
                  <a:cubicBezTo>
                    <a:pt x="11" y="77"/>
                    <a:pt x="18" y="68"/>
                    <a:pt x="26" y="61"/>
                  </a:cubicBezTo>
                  <a:cubicBezTo>
                    <a:pt x="35" y="52"/>
                    <a:pt x="44" y="43"/>
                    <a:pt x="53" y="33"/>
                  </a:cubicBezTo>
                  <a:cubicBezTo>
                    <a:pt x="63" y="23"/>
                    <a:pt x="72" y="12"/>
                    <a:pt x="82" y="1"/>
                  </a:cubicBezTo>
                  <a:cubicBezTo>
                    <a:pt x="82" y="1"/>
                    <a:pt x="82" y="0"/>
                    <a:pt x="81" y="0"/>
                  </a:cubicBezTo>
                  <a:cubicBezTo>
                    <a:pt x="81" y="1"/>
                    <a:pt x="81" y="1"/>
                    <a:pt x="8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6" name="Freeform 84"/>
            <p:cNvSpPr/>
            <p:nvPr/>
          </p:nvSpPr>
          <p:spPr bwMode="auto">
            <a:xfrm>
              <a:off x="6884861" y="4127962"/>
              <a:ext cx="82550" cy="7938"/>
            </a:xfrm>
            <a:custGeom>
              <a:avLst/>
              <a:gdLst>
                <a:gd name="T0" fmla="*/ 15 w 22"/>
                <a:gd name="T1" fmla="*/ 0 h 2"/>
                <a:gd name="T2" fmla="*/ 12 w 22"/>
                <a:gd name="T3" fmla="*/ 0 h 2"/>
                <a:gd name="T4" fmla="*/ 1 w 22"/>
                <a:gd name="T5" fmla="*/ 0 h 2"/>
                <a:gd name="T6" fmla="*/ 1 w 22"/>
                <a:gd name="T7" fmla="*/ 2 h 2"/>
                <a:gd name="T8" fmla="*/ 11 w 22"/>
                <a:gd name="T9" fmla="*/ 1 h 2"/>
                <a:gd name="T10" fmla="*/ 14 w 22"/>
                <a:gd name="T11" fmla="*/ 1 h 2"/>
                <a:gd name="T12" fmla="*/ 20 w 22"/>
                <a:gd name="T13" fmla="*/ 1 h 2"/>
                <a:gd name="T14" fmla="*/ 21 w 22"/>
                <a:gd name="T15" fmla="*/ 1 h 2"/>
                <a:gd name="T16" fmla="*/ 21 w 22"/>
                <a:gd name="T17" fmla="*/ 0 h 2"/>
                <a:gd name="T18" fmla="*/ 17 w 22"/>
                <a:gd name="T19" fmla="*/ 0 h 2"/>
                <a:gd name="T20" fmla="*/ 15 w 2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
                  <a:moveTo>
                    <a:pt x="15" y="0"/>
                  </a:moveTo>
                  <a:cubicBezTo>
                    <a:pt x="14" y="0"/>
                    <a:pt x="13" y="0"/>
                    <a:pt x="12" y="0"/>
                  </a:cubicBezTo>
                  <a:cubicBezTo>
                    <a:pt x="8" y="0"/>
                    <a:pt x="4" y="0"/>
                    <a:pt x="1" y="0"/>
                  </a:cubicBezTo>
                  <a:cubicBezTo>
                    <a:pt x="0" y="1"/>
                    <a:pt x="0" y="2"/>
                    <a:pt x="1" y="2"/>
                  </a:cubicBezTo>
                  <a:cubicBezTo>
                    <a:pt x="4" y="1"/>
                    <a:pt x="7" y="1"/>
                    <a:pt x="11" y="1"/>
                  </a:cubicBezTo>
                  <a:cubicBezTo>
                    <a:pt x="12" y="1"/>
                    <a:pt x="13" y="1"/>
                    <a:pt x="14" y="1"/>
                  </a:cubicBezTo>
                  <a:cubicBezTo>
                    <a:pt x="16" y="1"/>
                    <a:pt x="18" y="1"/>
                    <a:pt x="20" y="1"/>
                  </a:cubicBezTo>
                  <a:cubicBezTo>
                    <a:pt x="21" y="1"/>
                    <a:pt x="21" y="1"/>
                    <a:pt x="21" y="1"/>
                  </a:cubicBezTo>
                  <a:cubicBezTo>
                    <a:pt x="21" y="1"/>
                    <a:pt x="22" y="0"/>
                    <a:pt x="21" y="0"/>
                  </a:cubicBezTo>
                  <a:cubicBezTo>
                    <a:pt x="20" y="0"/>
                    <a:pt x="19" y="0"/>
                    <a:pt x="17" y="0"/>
                  </a:cubicBezTo>
                  <a:cubicBezTo>
                    <a:pt x="16" y="0"/>
                    <a:pt x="16" y="0"/>
                    <a:pt x="1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7" name="Freeform 85"/>
            <p:cNvSpPr/>
            <p:nvPr/>
          </p:nvSpPr>
          <p:spPr bwMode="auto">
            <a:xfrm>
              <a:off x="6961061" y="4072399"/>
              <a:ext cx="209550" cy="112713"/>
            </a:xfrm>
            <a:custGeom>
              <a:avLst/>
              <a:gdLst>
                <a:gd name="T0" fmla="*/ 9 w 56"/>
                <a:gd name="T1" fmla="*/ 0 h 30"/>
                <a:gd name="T2" fmla="*/ 5 w 56"/>
                <a:gd name="T3" fmla="*/ 8 h 30"/>
                <a:gd name="T4" fmla="*/ 1 w 56"/>
                <a:gd name="T5" fmla="*/ 15 h 30"/>
                <a:gd name="T6" fmla="*/ 2 w 56"/>
                <a:gd name="T7" fmla="*/ 16 h 30"/>
                <a:gd name="T8" fmla="*/ 6 w 56"/>
                <a:gd name="T9" fmla="*/ 8 h 30"/>
                <a:gd name="T10" fmla="*/ 9 w 56"/>
                <a:gd name="T11" fmla="*/ 2 h 30"/>
                <a:gd name="T12" fmla="*/ 10 w 56"/>
                <a:gd name="T13" fmla="*/ 6 h 30"/>
                <a:gd name="T14" fmla="*/ 11 w 56"/>
                <a:gd name="T15" fmla="*/ 17 h 30"/>
                <a:gd name="T16" fmla="*/ 12 w 56"/>
                <a:gd name="T17" fmla="*/ 29 h 30"/>
                <a:gd name="T18" fmla="*/ 13 w 56"/>
                <a:gd name="T19" fmla="*/ 29 h 30"/>
                <a:gd name="T20" fmla="*/ 14 w 56"/>
                <a:gd name="T21" fmla="*/ 28 h 30"/>
                <a:gd name="T22" fmla="*/ 17 w 56"/>
                <a:gd name="T23" fmla="*/ 15 h 30"/>
                <a:gd name="T24" fmla="*/ 55 w 56"/>
                <a:gd name="T25" fmla="*/ 15 h 30"/>
                <a:gd name="T26" fmla="*/ 55 w 56"/>
                <a:gd name="T27" fmla="*/ 14 h 30"/>
                <a:gd name="T28" fmla="*/ 17 w 56"/>
                <a:gd name="T29" fmla="*/ 14 h 30"/>
                <a:gd name="T30" fmla="*/ 16 w 56"/>
                <a:gd name="T31" fmla="*/ 14 h 30"/>
                <a:gd name="T32" fmla="*/ 13 w 56"/>
                <a:gd name="T33" fmla="*/ 26 h 30"/>
                <a:gd name="T34" fmla="*/ 13 w 56"/>
                <a:gd name="T35" fmla="*/ 20 h 30"/>
                <a:gd name="T36" fmla="*/ 12 w 56"/>
                <a:gd name="T37" fmla="*/ 13 h 30"/>
                <a:gd name="T38" fmla="*/ 10 w 56"/>
                <a:gd name="T39" fmla="*/ 0 h 30"/>
                <a:gd name="T40" fmla="*/ 10 w 56"/>
                <a:gd name="T41" fmla="*/ 0 h 30"/>
                <a:gd name="T42" fmla="*/ 9 w 56"/>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30">
                  <a:moveTo>
                    <a:pt x="9" y="0"/>
                  </a:moveTo>
                  <a:cubicBezTo>
                    <a:pt x="8" y="3"/>
                    <a:pt x="7" y="5"/>
                    <a:pt x="5" y="8"/>
                  </a:cubicBezTo>
                  <a:cubicBezTo>
                    <a:pt x="4" y="10"/>
                    <a:pt x="2" y="13"/>
                    <a:pt x="1" y="15"/>
                  </a:cubicBezTo>
                  <a:cubicBezTo>
                    <a:pt x="0" y="16"/>
                    <a:pt x="1" y="16"/>
                    <a:pt x="2" y="16"/>
                  </a:cubicBezTo>
                  <a:cubicBezTo>
                    <a:pt x="3" y="13"/>
                    <a:pt x="5" y="11"/>
                    <a:pt x="6" y="8"/>
                  </a:cubicBezTo>
                  <a:cubicBezTo>
                    <a:pt x="7" y="6"/>
                    <a:pt x="8" y="4"/>
                    <a:pt x="9" y="2"/>
                  </a:cubicBezTo>
                  <a:cubicBezTo>
                    <a:pt x="10" y="3"/>
                    <a:pt x="10" y="5"/>
                    <a:pt x="10" y="6"/>
                  </a:cubicBezTo>
                  <a:cubicBezTo>
                    <a:pt x="11" y="10"/>
                    <a:pt x="11" y="14"/>
                    <a:pt x="11" y="17"/>
                  </a:cubicBezTo>
                  <a:cubicBezTo>
                    <a:pt x="12" y="21"/>
                    <a:pt x="11" y="25"/>
                    <a:pt x="12" y="29"/>
                  </a:cubicBezTo>
                  <a:cubicBezTo>
                    <a:pt x="13" y="30"/>
                    <a:pt x="13" y="29"/>
                    <a:pt x="13" y="29"/>
                  </a:cubicBezTo>
                  <a:cubicBezTo>
                    <a:pt x="13" y="28"/>
                    <a:pt x="14" y="28"/>
                    <a:pt x="14" y="28"/>
                  </a:cubicBezTo>
                  <a:cubicBezTo>
                    <a:pt x="14" y="23"/>
                    <a:pt x="16" y="19"/>
                    <a:pt x="17" y="15"/>
                  </a:cubicBezTo>
                  <a:cubicBezTo>
                    <a:pt x="30" y="14"/>
                    <a:pt x="43" y="15"/>
                    <a:pt x="55" y="15"/>
                  </a:cubicBezTo>
                  <a:cubicBezTo>
                    <a:pt x="56" y="15"/>
                    <a:pt x="56" y="14"/>
                    <a:pt x="55" y="14"/>
                  </a:cubicBezTo>
                  <a:cubicBezTo>
                    <a:pt x="43" y="14"/>
                    <a:pt x="30" y="13"/>
                    <a:pt x="17" y="14"/>
                  </a:cubicBezTo>
                  <a:cubicBezTo>
                    <a:pt x="16" y="14"/>
                    <a:pt x="16" y="14"/>
                    <a:pt x="16" y="14"/>
                  </a:cubicBezTo>
                  <a:cubicBezTo>
                    <a:pt x="15" y="18"/>
                    <a:pt x="14" y="22"/>
                    <a:pt x="13" y="26"/>
                  </a:cubicBezTo>
                  <a:cubicBezTo>
                    <a:pt x="13" y="24"/>
                    <a:pt x="13" y="22"/>
                    <a:pt x="13" y="20"/>
                  </a:cubicBezTo>
                  <a:cubicBezTo>
                    <a:pt x="12" y="17"/>
                    <a:pt x="12" y="15"/>
                    <a:pt x="12" y="13"/>
                  </a:cubicBezTo>
                  <a:cubicBezTo>
                    <a:pt x="12" y="9"/>
                    <a:pt x="11" y="4"/>
                    <a:pt x="10" y="0"/>
                  </a:cubicBezTo>
                  <a:cubicBezTo>
                    <a:pt x="10" y="0"/>
                    <a:pt x="10" y="0"/>
                    <a:pt x="10" y="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8" name="Freeform 86"/>
            <p:cNvSpPr>
              <a:spLocks noEditPoints="1"/>
            </p:cNvSpPr>
            <p:nvPr/>
          </p:nvSpPr>
          <p:spPr bwMode="auto">
            <a:xfrm>
              <a:off x="6373686" y="3837449"/>
              <a:ext cx="123825" cy="169863"/>
            </a:xfrm>
            <a:custGeom>
              <a:avLst/>
              <a:gdLst>
                <a:gd name="T0" fmla="*/ 14 w 33"/>
                <a:gd name="T1" fmla="*/ 38 h 45"/>
                <a:gd name="T2" fmla="*/ 15 w 33"/>
                <a:gd name="T3" fmla="*/ 38 h 45"/>
                <a:gd name="T4" fmla="*/ 14 w 33"/>
                <a:gd name="T5" fmla="*/ 38 h 45"/>
                <a:gd name="T6" fmla="*/ 14 w 33"/>
                <a:gd name="T7" fmla="*/ 37 h 45"/>
                <a:gd name="T8" fmla="*/ 14 w 33"/>
                <a:gd name="T9" fmla="*/ 37 h 45"/>
                <a:gd name="T10" fmla="*/ 14 w 33"/>
                <a:gd name="T11" fmla="*/ 37 h 45"/>
                <a:gd name="T12" fmla="*/ 26 w 33"/>
                <a:gd name="T13" fmla="*/ 19 h 45"/>
                <a:gd name="T14" fmla="*/ 26 w 33"/>
                <a:gd name="T15" fmla="*/ 23 h 45"/>
                <a:gd name="T16" fmla="*/ 25 w 33"/>
                <a:gd name="T17" fmla="*/ 27 h 45"/>
                <a:gd name="T18" fmla="*/ 24 w 33"/>
                <a:gd name="T19" fmla="*/ 34 h 45"/>
                <a:gd name="T20" fmla="*/ 22 w 33"/>
                <a:gd name="T21" fmla="*/ 36 h 45"/>
                <a:gd name="T22" fmla="*/ 21 w 33"/>
                <a:gd name="T23" fmla="*/ 37 h 45"/>
                <a:gd name="T24" fmla="*/ 20 w 33"/>
                <a:gd name="T25" fmla="*/ 38 h 45"/>
                <a:gd name="T26" fmla="*/ 18 w 33"/>
                <a:gd name="T27" fmla="*/ 39 h 45"/>
                <a:gd name="T28" fmla="*/ 16 w 33"/>
                <a:gd name="T29" fmla="*/ 39 h 45"/>
                <a:gd name="T30" fmla="*/ 15 w 33"/>
                <a:gd name="T31" fmla="*/ 38 h 45"/>
                <a:gd name="T32" fmla="*/ 15 w 33"/>
                <a:gd name="T33" fmla="*/ 38 h 45"/>
                <a:gd name="T34" fmla="*/ 14 w 33"/>
                <a:gd name="T35" fmla="*/ 38 h 45"/>
                <a:gd name="T36" fmla="*/ 14 w 33"/>
                <a:gd name="T37" fmla="*/ 37 h 45"/>
                <a:gd name="T38" fmla="*/ 13 w 33"/>
                <a:gd name="T39" fmla="*/ 35 h 45"/>
                <a:gd name="T40" fmla="*/ 13 w 33"/>
                <a:gd name="T41" fmla="*/ 33 h 45"/>
                <a:gd name="T42" fmla="*/ 15 w 33"/>
                <a:gd name="T43" fmla="*/ 28 h 45"/>
                <a:gd name="T44" fmla="*/ 17 w 33"/>
                <a:gd name="T45" fmla="*/ 23 h 45"/>
                <a:gd name="T46" fmla="*/ 20 w 33"/>
                <a:gd name="T47" fmla="*/ 21 h 45"/>
                <a:gd name="T48" fmla="*/ 22 w 33"/>
                <a:gd name="T49" fmla="*/ 19 h 45"/>
                <a:gd name="T50" fmla="*/ 24 w 33"/>
                <a:gd name="T51" fmla="*/ 19 h 45"/>
                <a:gd name="T52" fmla="*/ 26 w 33"/>
                <a:gd name="T53" fmla="*/ 19 h 45"/>
                <a:gd name="T54" fmla="*/ 25 w 33"/>
                <a:gd name="T55" fmla="*/ 2 h 45"/>
                <a:gd name="T56" fmla="*/ 26 w 33"/>
                <a:gd name="T57" fmla="*/ 14 h 45"/>
                <a:gd name="T58" fmla="*/ 14 w 33"/>
                <a:gd name="T59" fmla="*/ 43 h 45"/>
                <a:gd name="T60" fmla="*/ 27 w 33"/>
                <a:gd name="T61" fmla="*/ 37 h 45"/>
                <a:gd name="T62" fmla="*/ 29 w 33"/>
                <a:gd name="T63" fmla="*/ 40 h 45"/>
                <a:gd name="T64" fmla="*/ 31 w 33"/>
                <a:gd name="T65" fmla="*/ 35 h 45"/>
                <a:gd name="T66" fmla="*/ 31 w 33"/>
                <a:gd name="T67" fmla="*/ 33 h 45"/>
                <a:gd name="T68" fmla="*/ 30 w 33"/>
                <a:gd name="T69" fmla="*/ 24 h 45"/>
                <a:gd name="T70" fmla="*/ 30 w 33"/>
                <a:gd name="T71" fmla="*/ 15 h 45"/>
                <a:gd name="T72" fmla="*/ 30 w 33"/>
                <a:gd name="T73" fmla="*/ 2 h 45"/>
                <a:gd name="T74" fmla="*/ 30 w 33"/>
                <a:gd name="T75" fmla="*/ 2 h 45"/>
                <a:gd name="T76" fmla="*/ 30 w 33"/>
                <a:gd name="T77" fmla="*/ 2 h 45"/>
                <a:gd name="T78" fmla="*/ 30 w 33"/>
                <a:gd name="T79" fmla="*/ 2 h 45"/>
                <a:gd name="T80" fmla="*/ 28 w 33"/>
                <a:gd name="T81" fmla="*/ 0 h 45"/>
                <a:gd name="T82" fmla="*/ 25 w 33"/>
                <a:gd name="T83"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45">
                  <a:moveTo>
                    <a:pt x="14" y="38"/>
                  </a:moveTo>
                  <a:cubicBezTo>
                    <a:pt x="15" y="38"/>
                    <a:pt x="15" y="38"/>
                    <a:pt x="15" y="38"/>
                  </a:cubicBezTo>
                  <a:cubicBezTo>
                    <a:pt x="14" y="38"/>
                    <a:pt x="14" y="38"/>
                    <a:pt x="14" y="38"/>
                  </a:cubicBezTo>
                  <a:moveTo>
                    <a:pt x="14" y="37"/>
                  </a:moveTo>
                  <a:cubicBezTo>
                    <a:pt x="14" y="37"/>
                    <a:pt x="14" y="37"/>
                    <a:pt x="14" y="37"/>
                  </a:cubicBezTo>
                  <a:cubicBezTo>
                    <a:pt x="14" y="37"/>
                    <a:pt x="14" y="37"/>
                    <a:pt x="14" y="37"/>
                  </a:cubicBezTo>
                  <a:moveTo>
                    <a:pt x="26" y="19"/>
                  </a:moveTo>
                  <a:cubicBezTo>
                    <a:pt x="26" y="20"/>
                    <a:pt x="26" y="22"/>
                    <a:pt x="26" y="23"/>
                  </a:cubicBezTo>
                  <a:cubicBezTo>
                    <a:pt x="25" y="24"/>
                    <a:pt x="25" y="26"/>
                    <a:pt x="25" y="27"/>
                  </a:cubicBezTo>
                  <a:cubicBezTo>
                    <a:pt x="25" y="30"/>
                    <a:pt x="24" y="32"/>
                    <a:pt x="24" y="34"/>
                  </a:cubicBezTo>
                  <a:cubicBezTo>
                    <a:pt x="23" y="35"/>
                    <a:pt x="23" y="36"/>
                    <a:pt x="22" y="36"/>
                  </a:cubicBezTo>
                  <a:cubicBezTo>
                    <a:pt x="21" y="37"/>
                    <a:pt x="21" y="37"/>
                    <a:pt x="21" y="37"/>
                  </a:cubicBezTo>
                  <a:cubicBezTo>
                    <a:pt x="21" y="38"/>
                    <a:pt x="20" y="38"/>
                    <a:pt x="20" y="38"/>
                  </a:cubicBezTo>
                  <a:cubicBezTo>
                    <a:pt x="19" y="38"/>
                    <a:pt x="19" y="38"/>
                    <a:pt x="18" y="39"/>
                  </a:cubicBezTo>
                  <a:cubicBezTo>
                    <a:pt x="18" y="39"/>
                    <a:pt x="17" y="39"/>
                    <a:pt x="16" y="39"/>
                  </a:cubicBezTo>
                  <a:cubicBezTo>
                    <a:pt x="16" y="38"/>
                    <a:pt x="15" y="38"/>
                    <a:pt x="15" y="38"/>
                  </a:cubicBezTo>
                  <a:cubicBezTo>
                    <a:pt x="15" y="38"/>
                    <a:pt x="15" y="38"/>
                    <a:pt x="15" y="38"/>
                  </a:cubicBezTo>
                  <a:cubicBezTo>
                    <a:pt x="14" y="38"/>
                    <a:pt x="14" y="38"/>
                    <a:pt x="14" y="38"/>
                  </a:cubicBezTo>
                  <a:cubicBezTo>
                    <a:pt x="14" y="37"/>
                    <a:pt x="14" y="37"/>
                    <a:pt x="14" y="37"/>
                  </a:cubicBezTo>
                  <a:cubicBezTo>
                    <a:pt x="14" y="36"/>
                    <a:pt x="13" y="36"/>
                    <a:pt x="13" y="35"/>
                  </a:cubicBezTo>
                  <a:cubicBezTo>
                    <a:pt x="13" y="34"/>
                    <a:pt x="13" y="34"/>
                    <a:pt x="13" y="33"/>
                  </a:cubicBezTo>
                  <a:cubicBezTo>
                    <a:pt x="14" y="31"/>
                    <a:pt x="14" y="29"/>
                    <a:pt x="15" y="28"/>
                  </a:cubicBezTo>
                  <a:cubicBezTo>
                    <a:pt x="16" y="26"/>
                    <a:pt x="16" y="25"/>
                    <a:pt x="17" y="23"/>
                  </a:cubicBezTo>
                  <a:cubicBezTo>
                    <a:pt x="18" y="22"/>
                    <a:pt x="19" y="21"/>
                    <a:pt x="20" y="21"/>
                  </a:cubicBezTo>
                  <a:cubicBezTo>
                    <a:pt x="21" y="20"/>
                    <a:pt x="22" y="20"/>
                    <a:pt x="22" y="19"/>
                  </a:cubicBezTo>
                  <a:cubicBezTo>
                    <a:pt x="23" y="19"/>
                    <a:pt x="24" y="19"/>
                    <a:pt x="24" y="19"/>
                  </a:cubicBezTo>
                  <a:cubicBezTo>
                    <a:pt x="25" y="19"/>
                    <a:pt x="25" y="19"/>
                    <a:pt x="26" y="19"/>
                  </a:cubicBezTo>
                  <a:moveTo>
                    <a:pt x="25" y="2"/>
                  </a:moveTo>
                  <a:cubicBezTo>
                    <a:pt x="25" y="6"/>
                    <a:pt x="25" y="10"/>
                    <a:pt x="26" y="14"/>
                  </a:cubicBezTo>
                  <a:cubicBezTo>
                    <a:pt x="13" y="14"/>
                    <a:pt x="0" y="37"/>
                    <a:pt x="14" y="43"/>
                  </a:cubicBezTo>
                  <a:cubicBezTo>
                    <a:pt x="20" y="45"/>
                    <a:pt x="24" y="42"/>
                    <a:pt x="27" y="37"/>
                  </a:cubicBezTo>
                  <a:cubicBezTo>
                    <a:pt x="27" y="39"/>
                    <a:pt x="28" y="40"/>
                    <a:pt x="29" y="40"/>
                  </a:cubicBezTo>
                  <a:cubicBezTo>
                    <a:pt x="32" y="40"/>
                    <a:pt x="33" y="37"/>
                    <a:pt x="31" y="35"/>
                  </a:cubicBezTo>
                  <a:cubicBezTo>
                    <a:pt x="31" y="35"/>
                    <a:pt x="31" y="34"/>
                    <a:pt x="31" y="33"/>
                  </a:cubicBezTo>
                  <a:cubicBezTo>
                    <a:pt x="30" y="30"/>
                    <a:pt x="30" y="27"/>
                    <a:pt x="30" y="24"/>
                  </a:cubicBezTo>
                  <a:cubicBezTo>
                    <a:pt x="31" y="21"/>
                    <a:pt x="31" y="18"/>
                    <a:pt x="30" y="15"/>
                  </a:cubicBezTo>
                  <a:cubicBezTo>
                    <a:pt x="30" y="11"/>
                    <a:pt x="30" y="7"/>
                    <a:pt x="30" y="2"/>
                  </a:cubicBezTo>
                  <a:cubicBezTo>
                    <a:pt x="30" y="2"/>
                    <a:pt x="30" y="2"/>
                    <a:pt x="30" y="2"/>
                  </a:cubicBezTo>
                  <a:cubicBezTo>
                    <a:pt x="30" y="2"/>
                    <a:pt x="30" y="2"/>
                    <a:pt x="30" y="2"/>
                  </a:cubicBezTo>
                  <a:cubicBezTo>
                    <a:pt x="30" y="2"/>
                    <a:pt x="30" y="2"/>
                    <a:pt x="30" y="2"/>
                  </a:cubicBezTo>
                  <a:cubicBezTo>
                    <a:pt x="30" y="1"/>
                    <a:pt x="29" y="0"/>
                    <a:pt x="28" y="0"/>
                  </a:cubicBezTo>
                  <a:cubicBezTo>
                    <a:pt x="26" y="0"/>
                    <a:pt x="25" y="1"/>
                    <a:pt x="2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69" name="Freeform 87"/>
            <p:cNvSpPr/>
            <p:nvPr/>
          </p:nvSpPr>
          <p:spPr bwMode="auto">
            <a:xfrm>
              <a:off x="6502274" y="3889837"/>
              <a:ext cx="19050" cy="103188"/>
            </a:xfrm>
            <a:custGeom>
              <a:avLst/>
              <a:gdLst>
                <a:gd name="T0" fmla="*/ 0 w 5"/>
                <a:gd name="T1" fmla="*/ 2 h 27"/>
                <a:gd name="T2" fmla="*/ 1 w 5"/>
                <a:gd name="T3" fmla="*/ 24 h 27"/>
                <a:gd name="T4" fmla="*/ 5 w 5"/>
                <a:gd name="T5" fmla="*/ 24 h 27"/>
                <a:gd name="T6" fmla="*/ 4 w 5"/>
                <a:gd name="T7" fmla="*/ 2 h 27"/>
                <a:gd name="T8" fmla="*/ 2 w 5"/>
                <a:gd name="T9" fmla="*/ 0 h 27"/>
                <a:gd name="T10" fmla="*/ 0 w 5"/>
                <a:gd name="T11" fmla="*/ 2 h 27"/>
              </a:gdLst>
              <a:ahLst/>
              <a:cxnLst>
                <a:cxn ang="0">
                  <a:pos x="T0" y="T1"/>
                </a:cxn>
                <a:cxn ang="0">
                  <a:pos x="T2" y="T3"/>
                </a:cxn>
                <a:cxn ang="0">
                  <a:pos x="T4" y="T5"/>
                </a:cxn>
                <a:cxn ang="0">
                  <a:pos x="T6" y="T7"/>
                </a:cxn>
                <a:cxn ang="0">
                  <a:pos x="T8" y="T9"/>
                </a:cxn>
                <a:cxn ang="0">
                  <a:pos x="T10" y="T11"/>
                </a:cxn>
              </a:cxnLst>
              <a:rect l="0" t="0" r="r" b="b"/>
              <a:pathLst>
                <a:path w="5" h="27">
                  <a:moveTo>
                    <a:pt x="0" y="2"/>
                  </a:moveTo>
                  <a:cubicBezTo>
                    <a:pt x="1" y="10"/>
                    <a:pt x="1" y="17"/>
                    <a:pt x="1" y="24"/>
                  </a:cubicBezTo>
                  <a:cubicBezTo>
                    <a:pt x="1" y="27"/>
                    <a:pt x="5" y="27"/>
                    <a:pt x="5" y="24"/>
                  </a:cubicBezTo>
                  <a:cubicBezTo>
                    <a:pt x="5" y="17"/>
                    <a:pt x="5" y="10"/>
                    <a:pt x="4" y="2"/>
                  </a:cubicBezTo>
                  <a:cubicBezTo>
                    <a:pt x="4" y="1"/>
                    <a:pt x="3" y="0"/>
                    <a:pt x="2" y="0"/>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70" name="Freeform 88"/>
            <p:cNvSpPr/>
            <p:nvPr/>
          </p:nvSpPr>
          <p:spPr bwMode="auto">
            <a:xfrm>
              <a:off x="6505449" y="3834274"/>
              <a:ext cx="22225" cy="17463"/>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71" name="Freeform 89"/>
            <p:cNvSpPr>
              <a:spLocks noEditPoints="1"/>
            </p:cNvSpPr>
            <p:nvPr/>
          </p:nvSpPr>
          <p:spPr bwMode="auto">
            <a:xfrm>
              <a:off x="6521324" y="3870787"/>
              <a:ext cx="107950" cy="122238"/>
            </a:xfrm>
            <a:custGeom>
              <a:avLst/>
              <a:gdLst>
                <a:gd name="T0" fmla="*/ 15 w 29"/>
                <a:gd name="T1" fmla="*/ 26 h 32"/>
                <a:gd name="T2" fmla="*/ 15 w 29"/>
                <a:gd name="T3" fmla="*/ 26 h 32"/>
                <a:gd name="T4" fmla="*/ 13 w 29"/>
                <a:gd name="T5" fmla="*/ 26 h 32"/>
                <a:gd name="T6" fmla="*/ 12 w 29"/>
                <a:gd name="T7" fmla="*/ 26 h 32"/>
                <a:gd name="T8" fmla="*/ 12 w 29"/>
                <a:gd name="T9" fmla="*/ 26 h 32"/>
                <a:gd name="T10" fmla="*/ 25 w 29"/>
                <a:gd name="T11" fmla="*/ 24 h 32"/>
                <a:gd name="T12" fmla="*/ 25 w 29"/>
                <a:gd name="T13" fmla="*/ 24 h 32"/>
                <a:gd name="T14" fmla="*/ 25 w 29"/>
                <a:gd name="T15" fmla="*/ 24 h 32"/>
                <a:gd name="T16" fmla="*/ 25 w 29"/>
                <a:gd name="T17" fmla="*/ 24 h 32"/>
                <a:gd name="T18" fmla="*/ 24 w 29"/>
                <a:gd name="T19" fmla="*/ 23 h 32"/>
                <a:gd name="T20" fmla="*/ 24 w 29"/>
                <a:gd name="T21" fmla="*/ 23 h 32"/>
                <a:gd name="T22" fmla="*/ 13 w 29"/>
                <a:gd name="T23" fmla="*/ 9 h 32"/>
                <a:gd name="T24" fmla="*/ 14 w 29"/>
                <a:gd name="T25" fmla="*/ 8 h 32"/>
                <a:gd name="T26" fmla="*/ 14 w 29"/>
                <a:gd name="T27" fmla="*/ 8 h 32"/>
                <a:gd name="T28" fmla="*/ 17 w 29"/>
                <a:gd name="T29" fmla="*/ 9 h 32"/>
                <a:gd name="T30" fmla="*/ 18 w 29"/>
                <a:gd name="T31" fmla="*/ 9 h 32"/>
                <a:gd name="T32" fmla="*/ 17 w 29"/>
                <a:gd name="T33" fmla="*/ 23 h 32"/>
                <a:gd name="T34" fmla="*/ 15 w 29"/>
                <a:gd name="T35" fmla="*/ 25 h 32"/>
                <a:gd name="T36" fmla="*/ 15 w 29"/>
                <a:gd name="T37" fmla="*/ 26 h 32"/>
                <a:gd name="T38" fmla="*/ 15 w 29"/>
                <a:gd name="T39" fmla="*/ 26 h 32"/>
                <a:gd name="T40" fmla="*/ 15 w 29"/>
                <a:gd name="T41" fmla="*/ 26 h 32"/>
                <a:gd name="T42" fmla="*/ 15 w 29"/>
                <a:gd name="T43" fmla="*/ 26 h 32"/>
                <a:gd name="T44" fmla="*/ 13 w 29"/>
                <a:gd name="T45" fmla="*/ 26 h 32"/>
                <a:gd name="T46" fmla="*/ 11 w 29"/>
                <a:gd name="T47" fmla="*/ 25 h 32"/>
                <a:gd name="T48" fmla="*/ 9 w 29"/>
                <a:gd name="T49" fmla="*/ 23 h 32"/>
                <a:gd name="T50" fmla="*/ 9 w 29"/>
                <a:gd name="T51" fmla="*/ 17 h 32"/>
                <a:gd name="T52" fmla="*/ 11 w 29"/>
                <a:gd name="T53" fmla="*/ 10 h 32"/>
                <a:gd name="T54" fmla="*/ 13 w 29"/>
                <a:gd name="T55" fmla="*/ 9 h 32"/>
                <a:gd name="T56" fmla="*/ 15 w 29"/>
                <a:gd name="T57" fmla="*/ 8 h 32"/>
                <a:gd name="T58" fmla="*/ 6 w 29"/>
                <a:gd name="T59" fmla="*/ 27 h 32"/>
                <a:gd name="T60" fmla="*/ 21 w 29"/>
                <a:gd name="T61" fmla="*/ 26 h 32"/>
                <a:gd name="T62" fmla="*/ 26 w 29"/>
                <a:gd name="T63" fmla="*/ 25 h 32"/>
                <a:gd name="T64" fmla="*/ 25 w 29"/>
                <a:gd name="T65" fmla="*/ 24 h 32"/>
                <a:gd name="T66" fmla="*/ 24 w 29"/>
                <a:gd name="T67" fmla="*/ 23 h 32"/>
                <a:gd name="T68" fmla="*/ 24 w 29"/>
                <a:gd name="T69" fmla="*/ 23 h 32"/>
                <a:gd name="T70" fmla="*/ 23 w 29"/>
                <a:gd name="T71" fmla="*/ 20 h 32"/>
                <a:gd name="T72" fmla="*/ 21 w 29"/>
                <a:gd name="T7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32">
                  <a:moveTo>
                    <a:pt x="15" y="26"/>
                  </a:moveTo>
                  <a:cubicBezTo>
                    <a:pt x="15" y="26"/>
                    <a:pt x="15" y="26"/>
                    <a:pt x="15" y="26"/>
                  </a:cubicBezTo>
                  <a:cubicBezTo>
                    <a:pt x="15" y="26"/>
                    <a:pt x="15" y="26"/>
                    <a:pt x="15" y="26"/>
                  </a:cubicBezTo>
                  <a:cubicBezTo>
                    <a:pt x="15" y="26"/>
                    <a:pt x="15" y="26"/>
                    <a:pt x="15" y="26"/>
                  </a:cubicBezTo>
                  <a:moveTo>
                    <a:pt x="13" y="26"/>
                  </a:moveTo>
                  <a:cubicBezTo>
                    <a:pt x="13" y="26"/>
                    <a:pt x="13" y="26"/>
                    <a:pt x="13" y="26"/>
                  </a:cubicBezTo>
                  <a:cubicBezTo>
                    <a:pt x="13" y="26"/>
                    <a:pt x="13" y="26"/>
                    <a:pt x="13" y="26"/>
                  </a:cubicBezTo>
                  <a:moveTo>
                    <a:pt x="12" y="26"/>
                  </a:moveTo>
                  <a:cubicBezTo>
                    <a:pt x="12" y="26"/>
                    <a:pt x="12" y="26"/>
                    <a:pt x="12" y="26"/>
                  </a:cubicBezTo>
                  <a:cubicBezTo>
                    <a:pt x="12" y="26"/>
                    <a:pt x="12" y="26"/>
                    <a:pt x="12" y="26"/>
                  </a:cubicBezTo>
                  <a:moveTo>
                    <a:pt x="25" y="24"/>
                  </a:moveTo>
                  <a:cubicBezTo>
                    <a:pt x="25" y="24"/>
                    <a:pt x="25" y="24"/>
                    <a:pt x="25" y="24"/>
                  </a:cubicBezTo>
                  <a:cubicBezTo>
                    <a:pt x="25" y="24"/>
                    <a:pt x="25" y="24"/>
                    <a:pt x="25" y="24"/>
                  </a:cubicBezTo>
                  <a:cubicBezTo>
                    <a:pt x="25" y="24"/>
                    <a:pt x="25" y="24"/>
                    <a:pt x="25" y="24"/>
                  </a:cubicBezTo>
                  <a:moveTo>
                    <a:pt x="25" y="24"/>
                  </a:moveTo>
                  <a:cubicBezTo>
                    <a:pt x="25" y="24"/>
                    <a:pt x="25" y="24"/>
                    <a:pt x="25" y="24"/>
                  </a:cubicBezTo>
                  <a:cubicBezTo>
                    <a:pt x="25" y="24"/>
                    <a:pt x="25" y="24"/>
                    <a:pt x="25" y="24"/>
                  </a:cubicBezTo>
                  <a:cubicBezTo>
                    <a:pt x="25" y="24"/>
                    <a:pt x="25" y="24"/>
                    <a:pt x="25" y="24"/>
                  </a:cubicBezTo>
                  <a:moveTo>
                    <a:pt x="24" y="23"/>
                  </a:moveTo>
                  <a:cubicBezTo>
                    <a:pt x="24" y="23"/>
                    <a:pt x="24" y="23"/>
                    <a:pt x="24" y="23"/>
                  </a:cubicBezTo>
                  <a:cubicBezTo>
                    <a:pt x="24" y="23"/>
                    <a:pt x="24" y="23"/>
                    <a:pt x="24" y="23"/>
                  </a:cubicBezTo>
                  <a:cubicBezTo>
                    <a:pt x="24" y="23"/>
                    <a:pt x="24" y="23"/>
                    <a:pt x="24" y="23"/>
                  </a:cubicBezTo>
                  <a:moveTo>
                    <a:pt x="13" y="9"/>
                  </a:moveTo>
                  <a:cubicBezTo>
                    <a:pt x="13" y="9"/>
                    <a:pt x="13" y="9"/>
                    <a:pt x="13" y="9"/>
                  </a:cubicBezTo>
                  <a:cubicBezTo>
                    <a:pt x="13" y="9"/>
                    <a:pt x="13" y="9"/>
                    <a:pt x="13" y="9"/>
                  </a:cubicBezTo>
                  <a:moveTo>
                    <a:pt x="14" y="8"/>
                  </a:moveTo>
                  <a:cubicBezTo>
                    <a:pt x="14" y="8"/>
                    <a:pt x="14" y="8"/>
                    <a:pt x="14" y="8"/>
                  </a:cubicBezTo>
                  <a:cubicBezTo>
                    <a:pt x="14" y="8"/>
                    <a:pt x="14" y="8"/>
                    <a:pt x="14" y="8"/>
                  </a:cubicBezTo>
                  <a:moveTo>
                    <a:pt x="15" y="8"/>
                  </a:moveTo>
                  <a:cubicBezTo>
                    <a:pt x="16" y="9"/>
                    <a:pt x="16" y="9"/>
                    <a:pt x="17" y="9"/>
                  </a:cubicBezTo>
                  <a:cubicBezTo>
                    <a:pt x="18" y="9"/>
                    <a:pt x="18" y="9"/>
                    <a:pt x="18" y="9"/>
                  </a:cubicBezTo>
                  <a:cubicBezTo>
                    <a:pt x="18" y="9"/>
                    <a:pt x="18" y="9"/>
                    <a:pt x="18" y="9"/>
                  </a:cubicBezTo>
                  <a:cubicBezTo>
                    <a:pt x="18" y="13"/>
                    <a:pt x="18" y="16"/>
                    <a:pt x="18" y="19"/>
                  </a:cubicBezTo>
                  <a:cubicBezTo>
                    <a:pt x="18" y="21"/>
                    <a:pt x="18" y="22"/>
                    <a:pt x="17" y="23"/>
                  </a:cubicBezTo>
                  <a:cubicBezTo>
                    <a:pt x="17" y="24"/>
                    <a:pt x="16" y="24"/>
                    <a:pt x="16" y="25"/>
                  </a:cubicBezTo>
                  <a:cubicBezTo>
                    <a:pt x="15" y="25"/>
                    <a:pt x="15" y="25"/>
                    <a:pt x="15" y="25"/>
                  </a:cubicBezTo>
                  <a:cubicBezTo>
                    <a:pt x="15" y="26"/>
                    <a:pt x="15" y="26"/>
                    <a:pt x="15" y="26"/>
                  </a:cubicBezTo>
                  <a:cubicBezTo>
                    <a:pt x="15" y="26"/>
                    <a:pt x="15" y="26"/>
                    <a:pt x="15" y="26"/>
                  </a:cubicBezTo>
                  <a:cubicBezTo>
                    <a:pt x="15" y="25"/>
                    <a:pt x="15" y="25"/>
                    <a:pt x="15" y="25"/>
                  </a:cubicBezTo>
                  <a:cubicBezTo>
                    <a:pt x="15" y="26"/>
                    <a:pt x="15" y="26"/>
                    <a:pt x="15" y="26"/>
                  </a:cubicBezTo>
                  <a:cubicBezTo>
                    <a:pt x="15" y="25"/>
                    <a:pt x="15" y="25"/>
                    <a:pt x="15" y="25"/>
                  </a:cubicBezTo>
                  <a:cubicBezTo>
                    <a:pt x="15" y="26"/>
                    <a:pt x="15" y="26"/>
                    <a:pt x="15" y="26"/>
                  </a:cubicBezTo>
                  <a:cubicBezTo>
                    <a:pt x="15" y="26"/>
                    <a:pt x="15" y="26"/>
                    <a:pt x="15" y="26"/>
                  </a:cubicBezTo>
                  <a:cubicBezTo>
                    <a:pt x="15" y="26"/>
                    <a:pt x="15" y="26"/>
                    <a:pt x="15" y="26"/>
                  </a:cubicBezTo>
                  <a:cubicBezTo>
                    <a:pt x="15" y="26"/>
                    <a:pt x="14" y="26"/>
                    <a:pt x="14" y="26"/>
                  </a:cubicBezTo>
                  <a:cubicBezTo>
                    <a:pt x="14" y="26"/>
                    <a:pt x="13" y="26"/>
                    <a:pt x="13" y="26"/>
                  </a:cubicBezTo>
                  <a:cubicBezTo>
                    <a:pt x="12" y="26"/>
                    <a:pt x="12" y="26"/>
                    <a:pt x="12" y="26"/>
                  </a:cubicBezTo>
                  <a:cubicBezTo>
                    <a:pt x="11" y="25"/>
                    <a:pt x="11" y="25"/>
                    <a:pt x="11" y="25"/>
                  </a:cubicBezTo>
                  <a:cubicBezTo>
                    <a:pt x="10" y="25"/>
                    <a:pt x="10" y="25"/>
                    <a:pt x="10" y="24"/>
                  </a:cubicBezTo>
                  <a:cubicBezTo>
                    <a:pt x="9" y="23"/>
                    <a:pt x="9" y="23"/>
                    <a:pt x="9" y="23"/>
                  </a:cubicBezTo>
                  <a:cubicBezTo>
                    <a:pt x="9" y="23"/>
                    <a:pt x="9" y="22"/>
                    <a:pt x="9" y="21"/>
                  </a:cubicBezTo>
                  <a:cubicBezTo>
                    <a:pt x="8" y="20"/>
                    <a:pt x="8" y="18"/>
                    <a:pt x="9" y="17"/>
                  </a:cubicBezTo>
                  <a:cubicBezTo>
                    <a:pt x="9" y="16"/>
                    <a:pt x="9" y="15"/>
                    <a:pt x="10" y="13"/>
                  </a:cubicBezTo>
                  <a:cubicBezTo>
                    <a:pt x="10" y="12"/>
                    <a:pt x="11" y="11"/>
                    <a:pt x="11" y="10"/>
                  </a:cubicBezTo>
                  <a:cubicBezTo>
                    <a:pt x="12" y="10"/>
                    <a:pt x="12" y="10"/>
                    <a:pt x="13" y="9"/>
                  </a:cubicBezTo>
                  <a:cubicBezTo>
                    <a:pt x="13" y="9"/>
                    <a:pt x="13" y="9"/>
                    <a:pt x="13" y="9"/>
                  </a:cubicBezTo>
                  <a:cubicBezTo>
                    <a:pt x="14" y="8"/>
                    <a:pt x="14" y="8"/>
                    <a:pt x="14" y="8"/>
                  </a:cubicBezTo>
                  <a:cubicBezTo>
                    <a:pt x="15" y="8"/>
                    <a:pt x="15" y="8"/>
                    <a:pt x="15" y="8"/>
                  </a:cubicBezTo>
                  <a:moveTo>
                    <a:pt x="19" y="5"/>
                  </a:moveTo>
                  <a:cubicBezTo>
                    <a:pt x="7" y="0"/>
                    <a:pt x="0" y="18"/>
                    <a:pt x="6" y="27"/>
                  </a:cubicBezTo>
                  <a:cubicBezTo>
                    <a:pt x="9" y="32"/>
                    <a:pt x="17" y="32"/>
                    <a:pt x="20" y="27"/>
                  </a:cubicBezTo>
                  <a:cubicBezTo>
                    <a:pt x="21" y="26"/>
                    <a:pt x="21" y="26"/>
                    <a:pt x="21" y="26"/>
                  </a:cubicBezTo>
                  <a:cubicBezTo>
                    <a:pt x="21" y="28"/>
                    <a:pt x="23" y="29"/>
                    <a:pt x="24" y="29"/>
                  </a:cubicBezTo>
                  <a:cubicBezTo>
                    <a:pt x="27" y="30"/>
                    <a:pt x="29" y="26"/>
                    <a:pt x="26" y="25"/>
                  </a:cubicBezTo>
                  <a:cubicBezTo>
                    <a:pt x="25" y="24"/>
                    <a:pt x="25" y="24"/>
                    <a:pt x="25" y="24"/>
                  </a:cubicBezTo>
                  <a:cubicBezTo>
                    <a:pt x="25" y="24"/>
                    <a:pt x="25" y="24"/>
                    <a:pt x="25" y="24"/>
                  </a:cubicBezTo>
                  <a:cubicBezTo>
                    <a:pt x="24" y="23"/>
                    <a:pt x="24" y="23"/>
                    <a:pt x="24" y="23"/>
                  </a:cubicBezTo>
                  <a:cubicBezTo>
                    <a:pt x="24" y="23"/>
                    <a:pt x="24" y="23"/>
                    <a:pt x="24" y="23"/>
                  </a:cubicBezTo>
                  <a:cubicBezTo>
                    <a:pt x="24" y="24"/>
                    <a:pt x="24" y="24"/>
                    <a:pt x="24" y="24"/>
                  </a:cubicBezTo>
                  <a:cubicBezTo>
                    <a:pt x="24" y="23"/>
                    <a:pt x="24" y="23"/>
                    <a:pt x="24" y="23"/>
                  </a:cubicBezTo>
                  <a:cubicBezTo>
                    <a:pt x="23" y="22"/>
                    <a:pt x="23" y="21"/>
                    <a:pt x="23" y="20"/>
                  </a:cubicBezTo>
                  <a:cubicBezTo>
                    <a:pt x="23" y="20"/>
                    <a:pt x="23" y="20"/>
                    <a:pt x="23" y="20"/>
                  </a:cubicBezTo>
                  <a:cubicBezTo>
                    <a:pt x="24" y="15"/>
                    <a:pt x="23" y="10"/>
                    <a:pt x="23" y="6"/>
                  </a:cubicBezTo>
                  <a:cubicBezTo>
                    <a:pt x="23" y="4"/>
                    <a:pt x="22" y="4"/>
                    <a:pt x="21" y="4"/>
                  </a:cubicBezTo>
                  <a:cubicBezTo>
                    <a:pt x="20" y="4"/>
                    <a:pt x="20" y="4"/>
                    <a:pt x="1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72" name="Freeform 90"/>
            <p:cNvSpPr>
              <a:spLocks noEditPoints="1"/>
            </p:cNvSpPr>
            <p:nvPr/>
          </p:nvSpPr>
          <p:spPr bwMode="auto">
            <a:xfrm>
              <a:off x="6603874" y="3870787"/>
              <a:ext cx="115888" cy="204788"/>
            </a:xfrm>
            <a:custGeom>
              <a:avLst/>
              <a:gdLst>
                <a:gd name="T0" fmla="*/ 17 w 31"/>
                <a:gd name="T1" fmla="*/ 48 h 54"/>
                <a:gd name="T2" fmla="*/ 16 w 31"/>
                <a:gd name="T3" fmla="*/ 48 h 54"/>
                <a:gd name="T4" fmla="*/ 17 w 31"/>
                <a:gd name="T5" fmla="*/ 48 h 54"/>
                <a:gd name="T6" fmla="*/ 20 w 31"/>
                <a:gd name="T7" fmla="*/ 40 h 54"/>
                <a:gd name="T8" fmla="*/ 20 w 31"/>
                <a:gd name="T9" fmla="*/ 41 h 54"/>
                <a:gd name="T10" fmla="*/ 20 w 31"/>
                <a:gd name="T11" fmla="*/ 40 h 54"/>
                <a:gd name="T12" fmla="*/ 13 w 31"/>
                <a:gd name="T13" fmla="*/ 23 h 54"/>
                <a:gd name="T14" fmla="*/ 13 w 31"/>
                <a:gd name="T15" fmla="*/ 24 h 54"/>
                <a:gd name="T16" fmla="*/ 13 w 31"/>
                <a:gd name="T17" fmla="*/ 23 h 54"/>
                <a:gd name="T18" fmla="*/ 11 w 31"/>
                <a:gd name="T19" fmla="*/ 23 h 54"/>
                <a:gd name="T20" fmla="*/ 11 w 31"/>
                <a:gd name="T21" fmla="*/ 23 h 54"/>
                <a:gd name="T22" fmla="*/ 12 w 31"/>
                <a:gd name="T23" fmla="*/ 23 h 54"/>
                <a:gd name="T24" fmla="*/ 11 w 31"/>
                <a:gd name="T25" fmla="*/ 23 h 54"/>
                <a:gd name="T26" fmla="*/ 11 w 31"/>
                <a:gd name="T27" fmla="*/ 23 h 54"/>
                <a:gd name="T28" fmla="*/ 11 w 31"/>
                <a:gd name="T29" fmla="*/ 23 h 54"/>
                <a:gd name="T30" fmla="*/ 11 w 31"/>
                <a:gd name="T31" fmla="*/ 23 h 54"/>
                <a:gd name="T32" fmla="*/ 11 w 31"/>
                <a:gd name="T33" fmla="*/ 23 h 54"/>
                <a:gd name="T34" fmla="*/ 14 w 31"/>
                <a:gd name="T35" fmla="*/ 23 h 54"/>
                <a:gd name="T36" fmla="*/ 13 w 31"/>
                <a:gd name="T37" fmla="*/ 23 h 54"/>
                <a:gd name="T38" fmla="*/ 14 w 31"/>
                <a:gd name="T39" fmla="*/ 23 h 54"/>
                <a:gd name="T40" fmla="*/ 10 w 31"/>
                <a:gd name="T41" fmla="*/ 22 h 54"/>
                <a:gd name="T42" fmla="*/ 10 w 31"/>
                <a:gd name="T43" fmla="*/ 22 h 54"/>
                <a:gd name="T44" fmla="*/ 10 w 31"/>
                <a:gd name="T45" fmla="*/ 22 h 54"/>
                <a:gd name="T46" fmla="*/ 18 w 31"/>
                <a:gd name="T47" fmla="*/ 5 h 54"/>
                <a:gd name="T48" fmla="*/ 19 w 31"/>
                <a:gd name="T49" fmla="*/ 5 h 54"/>
                <a:gd name="T50" fmla="*/ 15 w 31"/>
                <a:gd name="T51" fmla="*/ 20 h 54"/>
                <a:gd name="T52" fmla="*/ 14 w 31"/>
                <a:gd name="T53" fmla="*/ 23 h 54"/>
                <a:gd name="T54" fmla="*/ 14 w 31"/>
                <a:gd name="T55" fmla="*/ 22 h 54"/>
                <a:gd name="T56" fmla="*/ 13 w 31"/>
                <a:gd name="T57" fmla="*/ 23 h 54"/>
                <a:gd name="T58" fmla="*/ 13 w 31"/>
                <a:gd name="T59" fmla="*/ 23 h 54"/>
                <a:gd name="T60" fmla="*/ 13 w 31"/>
                <a:gd name="T61" fmla="*/ 23 h 54"/>
                <a:gd name="T62" fmla="*/ 12 w 31"/>
                <a:gd name="T63" fmla="*/ 23 h 54"/>
                <a:gd name="T64" fmla="*/ 11 w 31"/>
                <a:gd name="T65" fmla="*/ 23 h 54"/>
                <a:gd name="T66" fmla="*/ 11 w 31"/>
                <a:gd name="T67" fmla="*/ 23 h 54"/>
                <a:gd name="T68" fmla="*/ 11 w 31"/>
                <a:gd name="T69" fmla="*/ 23 h 54"/>
                <a:gd name="T70" fmla="*/ 11 w 31"/>
                <a:gd name="T71" fmla="*/ 23 h 54"/>
                <a:gd name="T72" fmla="*/ 11 w 31"/>
                <a:gd name="T73" fmla="*/ 23 h 54"/>
                <a:gd name="T74" fmla="*/ 10 w 31"/>
                <a:gd name="T75" fmla="*/ 22 h 54"/>
                <a:gd name="T76" fmla="*/ 10 w 31"/>
                <a:gd name="T77" fmla="*/ 21 h 54"/>
                <a:gd name="T78" fmla="*/ 10 w 31"/>
                <a:gd name="T79" fmla="*/ 19 h 54"/>
                <a:gd name="T80" fmla="*/ 12 w 31"/>
                <a:gd name="T81" fmla="*/ 13 h 54"/>
                <a:gd name="T82" fmla="*/ 15 w 31"/>
                <a:gd name="T83" fmla="*/ 8 h 54"/>
                <a:gd name="T84" fmla="*/ 17 w 31"/>
                <a:gd name="T85" fmla="*/ 6 h 54"/>
                <a:gd name="T86" fmla="*/ 18 w 31"/>
                <a:gd name="T87" fmla="*/ 5 h 54"/>
                <a:gd name="T88" fmla="*/ 19 w 31"/>
                <a:gd name="T89" fmla="*/ 2 h 54"/>
                <a:gd name="T90" fmla="*/ 19 w 31"/>
                <a:gd name="T91" fmla="*/ 3 h 54"/>
                <a:gd name="T92" fmla="*/ 16 w 31"/>
                <a:gd name="T93" fmla="*/ 1 h 54"/>
                <a:gd name="T94" fmla="*/ 9 w 31"/>
                <a:gd name="T95" fmla="*/ 27 h 54"/>
                <a:gd name="T96" fmla="*/ 20 w 31"/>
                <a:gd name="T97" fmla="*/ 20 h 54"/>
                <a:gd name="T98" fmla="*/ 20 w 31"/>
                <a:gd name="T99" fmla="*/ 40 h 54"/>
                <a:gd name="T100" fmla="*/ 19 w 31"/>
                <a:gd name="T101" fmla="*/ 46 h 54"/>
                <a:gd name="T102" fmla="*/ 18 w 31"/>
                <a:gd name="T103" fmla="*/ 47 h 54"/>
                <a:gd name="T104" fmla="*/ 17 w 31"/>
                <a:gd name="T105" fmla="*/ 48 h 54"/>
                <a:gd name="T106" fmla="*/ 17 w 31"/>
                <a:gd name="T107" fmla="*/ 48 h 54"/>
                <a:gd name="T108" fmla="*/ 17 w 31"/>
                <a:gd name="T109" fmla="*/ 48 h 54"/>
                <a:gd name="T110" fmla="*/ 16 w 31"/>
                <a:gd name="T111" fmla="*/ 48 h 54"/>
                <a:gd name="T112" fmla="*/ 16 w 31"/>
                <a:gd name="T113" fmla="*/ 53 h 54"/>
                <a:gd name="T114" fmla="*/ 24 w 31"/>
                <a:gd name="T115" fmla="*/ 3 h 54"/>
                <a:gd name="T116" fmla="*/ 22 w 31"/>
                <a:gd name="T117" fmla="*/ 0 h 54"/>
                <a:gd name="T118" fmla="*/ 19 w 31"/>
                <a:gd name="T11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 h="54">
                  <a:moveTo>
                    <a:pt x="17" y="48"/>
                  </a:moveTo>
                  <a:cubicBezTo>
                    <a:pt x="16" y="48"/>
                    <a:pt x="16" y="48"/>
                    <a:pt x="16" y="48"/>
                  </a:cubicBezTo>
                  <a:cubicBezTo>
                    <a:pt x="17" y="48"/>
                    <a:pt x="17" y="48"/>
                    <a:pt x="17" y="48"/>
                  </a:cubicBezTo>
                  <a:moveTo>
                    <a:pt x="20" y="40"/>
                  </a:moveTo>
                  <a:cubicBezTo>
                    <a:pt x="20" y="41"/>
                    <a:pt x="20" y="41"/>
                    <a:pt x="20" y="41"/>
                  </a:cubicBezTo>
                  <a:cubicBezTo>
                    <a:pt x="20" y="40"/>
                    <a:pt x="20" y="40"/>
                    <a:pt x="20" y="40"/>
                  </a:cubicBezTo>
                  <a:moveTo>
                    <a:pt x="13" y="23"/>
                  </a:moveTo>
                  <a:cubicBezTo>
                    <a:pt x="13" y="24"/>
                    <a:pt x="13" y="24"/>
                    <a:pt x="13" y="24"/>
                  </a:cubicBezTo>
                  <a:cubicBezTo>
                    <a:pt x="13" y="23"/>
                    <a:pt x="13" y="23"/>
                    <a:pt x="13" y="23"/>
                  </a:cubicBezTo>
                  <a:moveTo>
                    <a:pt x="11" y="23"/>
                  </a:moveTo>
                  <a:cubicBezTo>
                    <a:pt x="11" y="23"/>
                    <a:pt x="11" y="23"/>
                    <a:pt x="11" y="23"/>
                  </a:cubicBezTo>
                  <a:cubicBezTo>
                    <a:pt x="12" y="23"/>
                    <a:pt x="12" y="23"/>
                    <a:pt x="12" y="23"/>
                  </a:cubicBezTo>
                  <a:cubicBezTo>
                    <a:pt x="11" y="23"/>
                    <a:pt x="11" y="23"/>
                    <a:pt x="11" y="23"/>
                  </a:cubicBezTo>
                  <a:moveTo>
                    <a:pt x="11" y="23"/>
                  </a:moveTo>
                  <a:cubicBezTo>
                    <a:pt x="11" y="23"/>
                    <a:pt x="11" y="23"/>
                    <a:pt x="11" y="23"/>
                  </a:cubicBezTo>
                  <a:cubicBezTo>
                    <a:pt x="11" y="23"/>
                    <a:pt x="11" y="23"/>
                    <a:pt x="11" y="23"/>
                  </a:cubicBezTo>
                  <a:cubicBezTo>
                    <a:pt x="11" y="23"/>
                    <a:pt x="11" y="23"/>
                    <a:pt x="11" y="23"/>
                  </a:cubicBezTo>
                  <a:moveTo>
                    <a:pt x="14" y="23"/>
                  </a:moveTo>
                  <a:cubicBezTo>
                    <a:pt x="13" y="23"/>
                    <a:pt x="13" y="23"/>
                    <a:pt x="13" y="23"/>
                  </a:cubicBezTo>
                  <a:cubicBezTo>
                    <a:pt x="14" y="23"/>
                    <a:pt x="14" y="23"/>
                    <a:pt x="14" y="23"/>
                  </a:cubicBezTo>
                  <a:moveTo>
                    <a:pt x="10" y="22"/>
                  </a:moveTo>
                  <a:cubicBezTo>
                    <a:pt x="10" y="22"/>
                    <a:pt x="10" y="22"/>
                    <a:pt x="10" y="22"/>
                  </a:cubicBezTo>
                  <a:cubicBezTo>
                    <a:pt x="10" y="22"/>
                    <a:pt x="10" y="22"/>
                    <a:pt x="10" y="22"/>
                  </a:cubicBezTo>
                  <a:moveTo>
                    <a:pt x="18" y="5"/>
                  </a:moveTo>
                  <a:cubicBezTo>
                    <a:pt x="19" y="5"/>
                    <a:pt x="19" y="5"/>
                    <a:pt x="19" y="5"/>
                  </a:cubicBezTo>
                  <a:cubicBezTo>
                    <a:pt x="18" y="10"/>
                    <a:pt x="17" y="15"/>
                    <a:pt x="15" y="20"/>
                  </a:cubicBezTo>
                  <a:cubicBezTo>
                    <a:pt x="15" y="21"/>
                    <a:pt x="14" y="22"/>
                    <a:pt x="14" y="23"/>
                  </a:cubicBezTo>
                  <a:cubicBezTo>
                    <a:pt x="14" y="22"/>
                    <a:pt x="14" y="22"/>
                    <a:pt x="14" y="22"/>
                  </a:cubicBezTo>
                  <a:cubicBezTo>
                    <a:pt x="14" y="22"/>
                    <a:pt x="14" y="23"/>
                    <a:pt x="13" y="23"/>
                  </a:cubicBezTo>
                  <a:cubicBezTo>
                    <a:pt x="13" y="23"/>
                    <a:pt x="13" y="23"/>
                    <a:pt x="13" y="23"/>
                  </a:cubicBezTo>
                  <a:cubicBezTo>
                    <a:pt x="13" y="23"/>
                    <a:pt x="13" y="23"/>
                    <a:pt x="13" y="23"/>
                  </a:cubicBezTo>
                  <a:cubicBezTo>
                    <a:pt x="12" y="23"/>
                    <a:pt x="12" y="23"/>
                    <a:pt x="12" y="23"/>
                  </a:cubicBezTo>
                  <a:cubicBezTo>
                    <a:pt x="11" y="23"/>
                    <a:pt x="11" y="23"/>
                    <a:pt x="11" y="23"/>
                  </a:cubicBezTo>
                  <a:cubicBezTo>
                    <a:pt x="11" y="23"/>
                    <a:pt x="11" y="23"/>
                    <a:pt x="11" y="23"/>
                  </a:cubicBezTo>
                  <a:cubicBezTo>
                    <a:pt x="11" y="23"/>
                    <a:pt x="11" y="23"/>
                    <a:pt x="11" y="23"/>
                  </a:cubicBezTo>
                  <a:cubicBezTo>
                    <a:pt x="11" y="23"/>
                    <a:pt x="11" y="23"/>
                    <a:pt x="11" y="23"/>
                  </a:cubicBezTo>
                  <a:cubicBezTo>
                    <a:pt x="11" y="23"/>
                    <a:pt x="11" y="23"/>
                    <a:pt x="11" y="23"/>
                  </a:cubicBezTo>
                  <a:cubicBezTo>
                    <a:pt x="10" y="22"/>
                    <a:pt x="10" y="22"/>
                    <a:pt x="10" y="22"/>
                  </a:cubicBezTo>
                  <a:cubicBezTo>
                    <a:pt x="10" y="21"/>
                    <a:pt x="10" y="21"/>
                    <a:pt x="10" y="21"/>
                  </a:cubicBezTo>
                  <a:cubicBezTo>
                    <a:pt x="10" y="20"/>
                    <a:pt x="10" y="20"/>
                    <a:pt x="10" y="19"/>
                  </a:cubicBezTo>
                  <a:cubicBezTo>
                    <a:pt x="10" y="17"/>
                    <a:pt x="11" y="15"/>
                    <a:pt x="12" y="13"/>
                  </a:cubicBezTo>
                  <a:cubicBezTo>
                    <a:pt x="12" y="12"/>
                    <a:pt x="13" y="10"/>
                    <a:pt x="15" y="8"/>
                  </a:cubicBezTo>
                  <a:cubicBezTo>
                    <a:pt x="15" y="8"/>
                    <a:pt x="16" y="7"/>
                    <a:pt x="17" y="6"/>
                  </a:cubicBezTo>
                  <a:cubicBezTo>
                    <a:pt x="17" y="6"/>
                    <a:pt x="18" y="6"/>
                    <a:pt x="18" y="5"/>
                  </a:cubicBezTo>
                  <a:moveTo>
                    <a:pt x="19" y="2"/>
                  </a:moveTo>
                  <a:cubicBezTo>
                    <a:pt x="19" y="3"/>
                    <a:pt x="19" y="3"/>
                    <a:pt x="19" y="3"/>
                  </a:cubicBezTo>
                  <a:cubicBezTo>
                    <a:pt x="19" y="2"/>
                    <a:pt x="17" y="1"/>
                    <a:pt x="16" y="1"/>
                  </a:cubicBezTo>
                  <a:cubicBezTo>
                    <a:pt x="8" y="4"/>
                    <a:pt x="0" y="22"/>
                    <a:pt x="9" y="27"/>
                  </a:cubicBezTo>
                  <a:cubicBezTo>
                    <a:pt x="14" y="31"/>
                    <a:pt x="18" y="26"/>
                    <a:pt x="20" y="20"/>
                  </a:cubicBezTo>
                  <a:cubicBezTo>
                    <a:pt x="21" y="27"/>
                    <a:pt x="21" y="33"/>
                    <a:pt x="20" y="40"/>
                  </a:cubicBezTo>
                  <a:cubicBezTo>
                    <a:pt x="20" y="42"/>
                    <a:pt x="19" y="44"/>
                    <a:pt x="19" y="46"/>
                  </a:cubicBezTo>
                  <a:cubicBezTo>
                    <a:pt x="18" y="46"/>
                    <a:pt x="18" y="47"/>
                    <a:pt x="18" y="47"/>
                  </a:cubicBezTo>
                  <a:cubicBezTo>
                    <a:pt x="17" y="48"/>
                    <a:pt x="17" y="48"/>
                    <a:pt x="17" y="48"/>
                  </a:cubicBezTo>
                  <a:cubicBezTo>
                    <a:pt x="17" y="48"/>
                    <a:pt x="17" y="48"/>
                    <a:pt x="17" y="48"/>
                  </a:cubicBezTo>
                  <a:cubicBezTo>
                    <a:pt x="17" y="48"/>
                    <a:pt x="17" y="48"/>
                    <a:pt x="17" y="48"/>
                  </a:cubicBezTo>
                  <a:cubicBezTo>
                    <a:pt x="16" y="48"/>
                    <a:pt x="16" y="48"/>
                    <a:pt x="16" y="48"/>
                  </a:cubicBezTo>
                  <a:cubicBezTo>
                    <a:pt x="13" y="48"/>
                    <a:pt x="13" y="52"/>
                    <a:pt x="16" y="53"/>
                  </a:cubicBezTo>
                  <a:cubicBezTo>
                    <a:pt x="31" y="54"/>
                    <a:pt x="24" y="11"/>
                    <a:pt x="24" y="3"/>
                  </a:cubicBezTo>
                  <a:cubicBezTo>
                    <a:pt x="24" y="1"/>
                    <a:pt x="23" y="0"/>
                    <a:pt x="22" y="0"/>
                  </a:cubicBezTo>
                  <a:cubicBezTo>
                    <a:pt x="21" y="0"/>
                    <a:pt x="20" y="1"/>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73" name="Freeform 91"/>
            <p:cNvSpPr>
              <a:spLocks noEditPoints="1"/>
            </p:cNvSpPr>
            <p:nvPr/>
          </p:nvSpPr>
          <p:spPr bwMode="auto">
            <a:xfrm>
              <a:off x="6705474" y="3867612"/>
              <a:ext cx="66675" cy="109538"/>
            </a:xfrm>
            <a:custGeom>
              <a:avLst/>
              <a:gdLst>
                <a:gd name="T0" fmla="*/ 8 w 18"/>
                <a:gd name="T1" fmla="*/ 15 h 29"/>
                <a:gd name="T2" fmla="*/ 8 w 18"/>
                <a:gd name="T3" fmla="*/ 15 h 29"/>
                <a:gd name="T4" fmla="*/ 8 w 18"/>
                <a:gd name="T5" fmla="*/ 15 h 29"/>
                <a:gd name="T6" fmla="*/ 14 w 18"/>
                <a:gd name="T7" fmla="*/ 1 h 29"/>
                <a:gd name="T8" fmla="*/ 6 w 18"/>
                <a:gd name="T9" fmla="*/ 7 h 29"/>
                <a:gd name="T10" fmla="*/ 5 w 18"/>
                <a:gd name="T11" fmla="*/ 2 h 29"/>
                <a:gd name="T12" fmla="*/ 0 w 18"/>
                <a:gd name="T13" fmla="*/ 4 h 29"/>
                <a:gd name="T14" fmla="*/ 2 w 18"/>
                <a:gd name="T15" fmla="*/ 14 h 29"/>
                <a:gd name="T16" fmla="*/ 3 w 18"/>
                <a:gd name="T17" fmla="*/ 23 h 29"/>
                <a:gd name="T18" fmla="*/ 3 w 18"/>
                <a:gd name="T19" fmla="*/ 26 h 29"/>
                <a:gd name="T20" fmla="*/ 7 w 18"/>
                <a:gd name="T21" fmla="*/ 26 h 29"/>
                <a:gd name="T22" fmla="*/ 7 w 18"/>
                <a:gd name="T23" fmla="*/ 23 h 29"/>
                <a:gd name="T24" fmla="*/ 8 w 18"/>
                <a:gd name="T25" fmla="*/ 15 h 29"/>
                <a:gd name="T26" fmla="*/ 9 w 18"/>
                <a:gd name="T27" fmla="*/ 10 h 29"/>
                <a:gd name="T28" fmla="*/ 11 w 18"/>
                <a:gd name="T29" fmla="*/ 8 h 29"/>
                <a:gd name="T30" fmla="*/ 12 w 18"/>
                <a:gd name="T31" fmla="*/ 6 h 29"/>
                <a:gd name="T32" fmla="*/ 13 w 18"/>
                <a:gd name="T33" fmla="*/ 6 h 29"/>
                <a:gd name="T34" fmla="*/ 15 w 18"/>
                <a:gd name="T35" fmla="*/ 5 h 29"/>
                <a:gd name="T36" fmla="*/ 14 w 18"/>
                <a:gd name="T37" fmla="*/ 1 h 29"/>
                <a:gd name="T38" fmla="*/ 14 w 18"/>
                <a:gd name="T39"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9">
                  <a:moveTo>
                    <a:pt x="8" y="15"/>
                  </a:moveTo>
                  <a:cubicBezTo>
                    <a:pt x="8" y="15"/>
                    <a:pt x="8" y="15"/>
                    <a:pt x="8" y="15"/>
                  </a:cubicBezTo>
                  <a:cubicBezTo>
                    <a:pt x="8" y="15"/>
                    <a:pt x="8" y="15"/>
                    <a:pt x="8" y="15"/>
                  </a:cubicBezTo>
                  <a:moveTo>
                    <a:pt x="14" y="1"/>
                  </a:moveTo>
                  <a:cubicBezTo>
                    <a:pt x="10" y="1"/>
                    <a:pt x="7" y="3"/>
                    <a:pt x="6" y="7"/>
                  </a:cubicBezTo>
                  <a:cubicBezTo>
                    <a:pt x="5" y="5"/>
                    <a:pt x="5" y="4"/>
                    <a:pt x="5" y="2"/>
                  </a:cubicBezTo>
                  <a:cubicBezTo>
                    <a:pt x="4" y="0"/>
                    <a:pt x="0" y="1"/>
                    <a:pt x="0" y="4"/>
                  </a:cubicBezTo>
                  <a:cubicBezTo>
                    <a:pt x="1" y="7"/>
                    <a:pt x="2" y="10"/>
                    <a:pt x="2" y="14"/>
                  </a:cubicBezTo>
                  <a:cubicBezTo>
                    <a:pt x="2" y="17"/>
                    <a:pt x="3" y="20"/>
                    <a:pt x="3" y="23"/>
                  </a:cubicBezTo>
                  <a:cubicBezTo>
                    <a:pt x="3" y="24"/>
                    <a:pt x="3" y="25"/>
                    <a:pt x="3" y="26"/>
                  </a:cubicBezTo>
                  <a:cubicBezTo>
                    <a:pt x="3" y="29"/>
                    <a:pt x="7" y="29"/>
                    <a:pt x="7" y="26"/>
                  </a:cubicBezTo>
                  <a:cubicBezTo>
                    <a:pt x="7" y="25"/>
                    <a:pt x="7" y="24"/>
                    <a:pt x="7" y="23"/>
                  </a:cubicBezTo>
                  <a:cubicBezTo>
                    <a:pt x="7" y="20"/>
                    <a:pt x="7" y="18"/>
                    <a:pt x="8" y="15"/>
                  </a:cubicBezTo>
                  <a:cubicBezTo>
                    <a:pt x="8" y="13"/>
                    <a:pt x="9" y="12"/>
                    <a:pt x="9" y="10"/>
                  </a:cubicBezTo>
                  <a:cubicBezTo>
                    <a:pt x="10" y="9"/>
                    <a:pt x="10" y="8"/>
                    <a:pt x="11" y="8"/>
                  </a:cubicBezTo>
                  <a:cubicBezTo>
                    <a:pt x="11" y="7"/>
                    <a:pt x="11" y="7"/>
                    <a:pt x="12" y="6"/>
                  </a:cubicBezTo>
                  <a:cubicBezTo>
                    <a:pt x="13" y="6"/>
                    <a:pt x="13" y="6"/>
                    <a:pt x="13" y="6"/>
                  </a:cubicBezTo>
                  <a:cubicBezTo>
                    <a:pt x="14" y="5"/>
                    <a:pt x="14" y="5"/>
                    <a:pt x="15" y="5"/>
                  </a:cubicBezTo>
                  <a:cubicBezTo>
                    <a:pt x="18" y="5"/>
                    <a:pt x="17" y="1"/>
                    <a:pt x="14" y="1"/>
                  </a:cubicBezTo>
                  <a:cubicBezTo>
                    <a:pt x="14" y="1"/>
                    <a:pt x="14" y="1"/>
                    <a:pt x="14"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74" name="Freeform 92"/>
            <p:cNvSpPr>
              <a:spLocks noEditPoints="1"/>
            </p:cNvSpPr>
            <p:nvPr/>
          </p:nvSpPr>
          <p:spPr bwMode="auto">
            <a:xfrm>
              <a:off x="6749924" y="3864437"/>
              <a:ext cx="82550" cy="104775"/>
            </a:xfrm>
            <a:custGeom>
              <a:avLst/>
              <a:gdLst>
                <a:gd name="T0" fmla="*/ 8 w 22"/>
                <a:gd name="T1" fmla="*/ 20 h 28"/>
                <a:gd name="T2" fmla="*/ 8 w 22"/>
                <a:gd name="T3" fmla="*/ 20 h 28"/>
                <a:gd name="T4" fmla="*/ 8 w 22"/>
                <a:gd name="T5" fmla="*/ 20 h 28"/>
                <a:gd name="T6" fmla="*/ 9 w 22"/>
                <a:gd name="T7" fmla="*/ 20 h 28"/>
                <a:gd name="T8" fmla="*/ 9 w 22"/>
                <a:gd name="T9" fmla="*/ 20 h 28"/>
                <a:gd name="T10" fmla="*/ 9 w 22"/>
                <a:gd name="T11" fmla="*/ 20 h 28"/>
                <a:gd name="T12" fmla="*/ 8 w 22"/>
                <a:gd name="T13" fmla="*/ 20 h 28"/>
                <a:gd name="T14" fmla="*/ 9 w 22"/>
                <a:gd name="T15" fmla="*/ 20 h 28"/>
                <a:gd name="T16" fmla="*/ 8 w 22"/>
                <a:gd name="T17" fmla="*/ 20 h 28"/>
                <a:gd name="T18" fmla="*/ 9 w 22"/>
                <a:gd name="T19" fmla="*/ 20 h 28"/>
                <a:gd name="T20" fmla="*/ 9 w 22"/>
                <a:gd name="T21" fmla="*/ 20 h 28"/>
                <a:gd name="T22" fmla="*/ 9 w 22"/>
                <a:gd name="T23" fmla="*/ 20 h 28"/>
                <a:gd name="T24" fmla="*/ 9 w 22"/>
                <a:gd name="T25" fmla="*/ 20 h 28"/>
                <a:gd name="T26" fmla="*/ 9 w 22"/>
                <a:gd name="T27" fmla="*/ 20 h 28"/>
                <a:gd name="T28" fmla="*/ 9 w 22"/>
                <a:gd name="T29" fmla="*/ 20 h 28"/>
                <a:gd name="T30" fmla="*/ 9 w 22"/>
                <a:gd name="T31" fmla="*/ 20 h 28"/>
                <a:gd name="T32" fmla="*/ 9 w 22"/>
                <a:gd name="T33" fmla="*/ 20 h 28"/>
                <a:gd name="T34" fmla="*/ 9 w 22"/>
                <a:gd name="T35" fmla="*/ 20 h 28"/>
                <a:gd name="T36" fmla="*/ 9 w 22"/>
                <a:gd name="T37" fmla="*/ 20 h 28"/>
                <a:gd name="T38" fmla="*/ 9 w 22"/>
                <a:gd name="T39" fmla="*/ 19 h 28"/>
                <a:gd name="T40" fmla="*/ 9 w 22"/>
                <a:gd name="T41" fmla="*/ 20 h 28"/>
                <a:gd name="T42" fmla="*/ 9 w 22"/>
                <a:gd name="T43" fmla="*/ 19 h 28"/>
                <a:gd name="T44" fmla="*/ 12 w 22"/>
                <a:gd name="T45" fmla="*/ 10 h 28"/>
                <a:gd name="T46" fmla="*/ 10 w 22"/>
                <a:gd name="T47" fmla="*/ 18 h 28"/>
                <a:gd name="T48" fmla="*/ 9 w 22"/>
                <a:gd name="T49" fmla="*/ 20 h 28"/>
                <a:gd name="T50" fmla="*/ 9 w 22"/>
                <a:gd name="T51" fmla="*/ 20 h 28"/>
                <a:gd name="T52" fmla="*/ 9 w 22"/>
                <a:gd name="T53" fmla="*/ 20 h 28"/>
                <a:gd name="T54" fmla="*/ 9 w 22"/>
                <a:gd name="T55" fmla="*/ 18 h 28"/>
                <a:gd name="T56" fmla="*/ 10 w 22"/>
                <a:gd name="T57" fmla="*/ 13 h 28"/>
                <a:gd name="T58" fmla="*/ 12 w 22"/>
                <a:gd name="T59" fmla="*/ 10 h 28"/>
                <a:gd name="T60" fmla="*/ 14 w 22"/>
                <a:gd name="T61" fmla="*/ 2 h 28"/>
                <a:gd name="T62" fmla="*/ 13 w 22"/>
                <a:gd name="T63" fmla="*/ 2 h 28"/>
                <a:gd name="T64" fmla="*/ 6 w 22"/>
                <a:gd name="T65" fmla="*/ 24 h 28"/>
                <a:gd name="T66" fmla="*/ 15 w 22"/>
                <a:gd name="T67" fmla="*/ 16 h 28"/>
                <a:gd name="T68" fmla="*/ 17 w 22"/>
                <a:gd name="T69" fmla="*/ 22 h 28"/>
                <a:gd name="T70" fmla="*/ 21 w 22"/>
                <a:gd name="T71" fmla="*/ 21 h 28"/>
                <a:gd name="T72" fmla="*/ 20 w 22"/>
                <a:gd name="T73" fmla="*/ 14 h 28"/>
                <a:gd name="T74" fmla="*/ 19 w 22"/>
                <a:gd name="T75" fmla="*/ 4 h 28"/>
                <a:gd name="T76" fmla="*/ 18 w 22"/>
                <a:gd name="T77" fmla="*/ 1 h 28"/>
                <a:gd name="T78" fmla="*/ 16 w 22"/>
                <a:gd name="T79" fmla="*/ 0 h 28"/>
                <a:gd name="T80" fmla="*/ 14 w 22"/>
                <a:gd name="T8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 h="28">
                  <a:moveTo>
                    <a:pt x="8" y="20"/>
                  </a:moveTo>
                  <a:cubicBezTo>
                    <a:pt x="8" y="20"/>
                    <a:pt x="8" y="20"/>
                    <a:pt x="8" y="20"/>
                  </a:cubicBezTo>
                  <a:cubicBezTo>
                    <a:pt x="8" y="20"/>
                    <a:pt x="8" y="20"/>
                    <a:pt x="8" y="20"/>
                  </a:cubicBezTo>
                  <a:moveTo>
                    <a:pt x="9" y="20"/>
                  </a:moveTo>
                  <a:cubicBezTo>
                    <a:pt x="9" y="20"/>
                    <a:pt x="9" y="20"/>
                    <a:pt x="9" y="20"/>
                  </a:cubicBezTo>
                  <a:cubicBezTo>
                    <a:pt x="9" y="20"/>
                    <a:pt x="9" y="20"/>
                    <a:pt x="9" y="20"/>
                  </a:cubicBezTo>
                  <a:moveTo>
                    <a:pt x="8" y="20"/>
                  </a:moveTo>
                  <a:cubicBezTo>
                    <a:pt x="9" y="20"/>
                    <a:pt x="9" y="20"/>
                    <a:pt x="9" y="20"/>
                  </a:cubicBezTo>
                  <a:cubicBezTo>
                    <a:pt x="8" y="20"/>
                    <a:pt x="8" y="20"/>
                    <a:pt x="8" y="20"/>
                  </a:cubicBezTo>
                  <a:moveTo>
                    <a:pt x="9" y="20"/>
                  </a:moveTo>
                  <a:cubicBezTo>
                    <a:pt x="9" y="20"/>
                    <a:pt x="9" y="20"/>
                    <a:pt x="9" y="20"/>
                  </a:cubicBezTo>
                  <a:cubicBezTo>
                    <a:pt x="9" y="20"/>
                    <a:pt x="9" y="20"/>
                    <a:pt x="9" y="20"/>
                  </a:cubicBezTo>
                  <a:moveTo>
                    <a:pt x="9" y="20"/>
                  </a:moveTo>
                  <a:cubicBezTo>
                    <a:pt x="9" y="20"/>
                    <a:pt x="9" y="20"/>
                    <a:pt x="9" y="20"/>
                  </a:cubicBezTo>
                  <a:cubicBezTo>
                    <a:pt x="9" y="20"/>
                    <a:pt x="9" y="20"/>
                    <a:pt x="9" y="20"/>
                  </a:cubicBezTo>
                  <a:moveTo>
                    <a:pt x="9" y="20"/>
                  </a:moveTo>
                  <a:cubicBezTo>
                    <a:pt x="9" y="20"/>
                    <a:pt x="9" y="20"/>
                    <a:pt x="9" y="20"/>
                  </a:cubicBezTo>
                  <a:cubicBezTo>
                    <a:pt x="9" y="20"/>
                    <a:pt x="9" y="20"/>
                    <a:pt x="9" y="20"/>
                  </a:cubicBezTo>
                  <a:cubicBezTo>
                    <a:pt x="9" y="20"/>
                    <a:pt x="9" y="20"/>
                    <a:pt x="9" y="20"/>
                  </a:cubicBezTo>
                  <a:moveTo>
                    <a:pt x="9" y="19"/>
                  </a:moveTo>
                  <a:cubicBezTo>
                    <a:pt x="9" y="20"/>
                    <a:pt x="9" y="20"/>
                    <a:pt x="9" y="20"/>
                  </a:cubicBezTo>
                  <a:cubicBezTo>
                    <a:pt x="9" y="19"/>
                    <a:pt x="9" y="19"/>
                    <a:pt x="9" y="19"/>
                  </a:cubicBezTo>
                  <a:moveTo>
                    <a:pt x="12" y="10"/>
                  </a:moveTo>
                  <a:cubicBezTo>
                    <a:pt x="11" y="12"/>
                    <a:pt x="11" y="15"/>
                    <a:pt x="10" y="18"/>
                  </a:cubicBezTo>
                  <a:cubicBezTo>
                    <a:pt x="9" y="19"/>
                    <a:pt x="9" y="19"/>
                    <a:pt x="9" y="20"/>
                  </a:cubicBezTo>
                  <a:cubicBezTo>
                    <a:pt x="9" y="20"/>
                    <a:pt x="9" y="20"/>
                    <a:pt x="9" y="20"/>
                  </a:cubicBezTo>
                  <a:cubicBezTo>
                    <a:pt x="9" y="20"/>
                    <a:pt x="9" y="20"/>
                    <a:pt x="9" y="20"/>
                  </a:cubicBezTo>
                  <a:cubicBezTo>
                    <a:pt x="9" y="19"/>
                    <a:pt x="9" y="18"/>
                    <a:pt x="9" y="18"/>
                  </a:cubicBezTo>
                  <a:cubicBezTo>
                    <a:pt x="9" y="16"/>
                    <a:pt x="9" y="15"/>
                    <a:pt x="10" y="13"/>
                  </a:cubicBezTo>
                  <a:cubicBezTo>
                    <a:pt x="10" y="12"/>
                    <a:pt x="11" y="11"/>
                    <a:pt x="12" y="10"/>
                  </a:cubicBezTo>
                  <a:moveTo>
                    <a:pt x="14" y="2"/>
                  </a:moveTo>
                  <a:cubicBezTo>
                    <a:pt x="13" y="2"/>
                    <a:pt x="13" y="2"/>
                    <a:pt x="13" y="2"/>
                  </a:cubicBezTo>
                  <a:cubicBezTo>
                    <a:pt x="7" y="6"/>
                    <a:pt x="0" y="18"/>
                    <a:pt x="6" y="24"/>
                  </a:cubicBezTo>
                  <a:cubicBezTo>
                    <a:pt x="10" y="28"/>
                    <a:pt x="13" y="22"/>
                    <a:pt x="15" y="16"/>
                  </a:cubicBezTo>
                  <a:cubicBezTo>
                    <a:pt x="16" y="18"/>
                    <a:pt x="16" y="20"/>
                    <a:pt x="17" y="22"/>
                  </a:cubicBezTo>
                  <a:cubicBezTo>
                    <a:pt x="17" y="25"/>
                    <a:pt x="22" y="24"/>
                    <a:pt x="21" y="21"/>
                  </a:cubicBezTo>
                  <a:cubicBezTo>
                    <a:pt x="20" y="18"/>
                    <a:pt x="20" y="16"/>
                    <a:pt x="20" y="14"/>
                  </a:cubicBezTo>
                  <a:cubicBezTo>
                    <a:pt x="19" y="11"/>
                    <a:pt x="19" y="8"/>
                    <a:pt x="19" y="4"/>
                  </a:cubicBezTo>
                  <a:cubicBezTo>
                    <a:pt x="19" y="3"/>
                    <a:pt x="19" y="1"/>
                    <a:pt x="18" y="1"/>
                  </a:cubicBezTo>
                  <a:cubicBezTo>
                    <a:pt x="17" y="0"/>
                    <a:pt x="17" y="0"/>
                    <a:pt x="16" y="0"/>
                  </a:cubicBezTo>
                  <a:cubicBezTo>
                    <a:pt x="15" y="0"/>
                    <a:pt x="14" y="0"/>
                    <a:pt x="14"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75" name="Freeform 93"/>
            <p:cNvSpPr>
              <a:spLocks noEditPoints="1"/>
            </p:cNvSpPr>
            <p:nvPr/>
          </p:nvSpPr>
          <p:spPr bwMode="auto">
            <a:xfrm>
              <a:off x="6829299" y="3851737"/>
              <a:ext cx="138113" cy="117475"/>
            </a:xfrm>
            <a:custGeom>
              <a:avLst/>
              <a:gdLst>
                <a:gd name="T0" fmla="*/ 12 w 37"/>
                <a:gd name="T1" fmla="*/ 8 h 31"/>
                <a:gd name="T2" fmla="*/ 12 w 37"/>
                <a:gd name="T3" fmla="*/ 8 h 31"/>
                <a:gd name="T4" fmla="*/ 12 w 37"/>
                <a:gd name="T5" fmla="*/ 8 h 31"/>
                <a:gd name="T6" fmla="*/ 16 w 37"/>
                <a:gd name="T7" fmla="*/ 6 h 31"/>
                <a:gd name="T8" fmla="*/ 16 w 37"/>
                <a:gd name="T9" fmla="*/ 7 h 31"/>
                <a:gd name="T10" fmla="*/ 16 w 37"/>
                <a:gd name="T11" fmla="*/ 6 h 31"/>
                <a:gd name="T12" fmla="*/ 14 w 37"/>
                <a:gd name="T13" fmla="*/ 6 h 31"/>
                <a:gd name="T14" fmla="*/ 14 w 37"/>
                <a:gd name="T15" fmla="*/ 6 h 31"/>
                <a:gd name="T16" fmla="*/ 14 w 37"/>
                <a:gd name="T17" fmla="*/ 6 h 31"/>
                <a:gd name="T18" fmla="*/ 15 w 37"/>
                <a:gd name="T19" fmla="*/ 6 h 31"/>
                <a:gd name="T20" fmla="*/ 15 w 37"/>
                <a:gd name="T21" fmla="*/ 6 h 31"/>
                <a:gd name="T22" fmla="*/ 15 w 37"/>
                <a:gd name="T23" fmla="*/ 6 h 31"/>
                <a:gd name="T24" fmla="*/ 15 w 37"/>
                <a:gd name="T25" fmla="*/ 6 h 31"/>
                <a:gd name="T26" fmla="*/ 31 w 37"/>
                <a:gd name="T27" fmla="*/ 0 h 31"/>
                <a:gd name="T28" fmla="*/ 22 w 37"/>
                <a:gd name="T29" fmla="*/ 7 h 31"/>
                <a:gd name="T30" fmla="*/ 13 w 37"/>
                <a:gd name="T31" fmla="*/ 1 h 31"/>
                <a:gd name="T32" fmla="*/ 6 w 37"/>
                <a:gd name="T33" fmla="*/ 7 h 31"/>
                <a:gd name="T34" fmla="*/ 6 w 37"/>
                <a:gd name="T35" fmla="*/ 4 h 31"/>
                <a:gd name="T36" fmla="*/ 1 w 37"/>
                <a:gd name="T37" fmla="*/ 5 h 31"/>
                <a:gd name="T38" fmla="*/ 5 w 37"/>
                <a:gd name="T39" fmla="*/ 20 h 31"/>
                <a:gd name="T40" fmla="*/ 5 w 37"/>
                <a:gd name="T41" fmla="*/ 28 h 31"/>
                <a:gd name="T42" fmla="*/ 10 w 37"/>
                <a:gd name="T43" fmla="*/ 28 h 31"/>
                <a:gd name="T44" fmla="*/ 9 w 37"/>
                <a:gd name="T45" fmla="*/ 22 h 31"/>
                <a:gd name="T46" fmla="*/ 10 w 37"/>
                <a:gd name="T47" fmla="*/ 14 h 31"/>
                <a:gd name="T48" fmla="*/ 11 w 37"/>
                <a:gd name="T49" fmla="*/ 9 h 31"/>
                <a:gd name="T50" fmla="*/ 12 w 37"/>
                <a:gd name="T51" fmla="*/ 7 h 31"/>
                <a:gd name="T52" fmla="*/ 13 w 37"/>
                <a:gd name="T53" fmla="*/ 7 h 31"/>
                <a:gd name="T54" fmla="*/ 13 w 37"/>
                <a:gd name="T55" fmla="*/ 6 h 31"/>
                <a:gd name="T56" fmla="*/ 15 w 37"/>
                <a:gd name="T57" fmla="*/ 6 h 31"/>
                <a:gd name="T58" fmla="*/ 15 w 37"/>
                <a:gd name="T59" fmla="*/ 6 h 31"/>
                <a:gd name="T60" fmla="*/ 15 w 37"/>
                <a:gd name="T61" fmla="*/ 6 h 31"/>
                <a:gd name="T62" fmla="*/ 15 w 37"/>
                <a:gd name="T63" fmla="*/ 6 h 31"/>
                <a:gd name="T64" fmla="*/ 16 w 37"/>
                <a:gd name="T65" fmla="*/ 6 h 31"/>
                <a:gd name="T66" fmla="*/ 15 w 37"/>
                <a:gd name="T67" fmla="*/ 6 h 31"/>
                <a:gd name="T68" fmla="*/ 15 w 37"/>
                <a:gd name="T69" fmla="*/ 6 h 31"/>
                <a:gd name="T70" fmla="*/ 15 w 37"/>
                <a:gd name="T71" fmla="*/ 6 h 31"/>
                <a:gd name="T72" fmla="*/ 15 w 37"/>
                <a:gd name="T73" fmla="*/ 6 h 31"/>
                <a:gd name="T74" fmla="*/ 16 w 37"/>
                <a:gd name="T75" fmla="*/ 6 h 31"/>
                <a:gd name="T76" fmla="*/ 17 w 37"/>
                <a:gd name="T77" fmla="*/ 7 h 31"/>
                <a:gd name="T78" fmla="*/ 17 w 37"/>
                <a:gd name="T79" fmla="*/ 7 h 31"/>
                <a:gd name="T80" fmla="*/ 17 w 37"/>
                <a:gd name="T81" fmla="*/ 8 h 31"/>
                <a:gd name="T82" fmla="*/ 19 w 37"/>
                <a:gd name="T83" fmla="*/ 13 h 31"/>
                <a:gd name="T84" fmla="*/ 19 w 37"/>
                <a:gd name="T85" fmla="*/ 24 h 31"/>
                <a:gd name="T86" fmla="*/ 24 w 37"/>
                <a:gd name="T87" fmla="*/ 24 h 31"/>
                <a:gd name="T88" fmla="*/ 24 w 37"/>
                <a:gd name="T89" fmla="*/ 16 h 31"/>
                <a:gd name="T90" fmla="*/ 26 w 37"/>
                <a:gd name="T91" fmla="*/ 10 h 31"/>
                <a:gd name="T92" fmla="*/ 27 w 37"/>
                <a:gd name="T93" fmla="*/ 7 h 31"/>
                <a:gd name="T94" fmla="*/ 29 w 37"/>
                <a:gd name="T95" fmla="*/ 6 h 31"/>
                <a:gd name="T96" fmla="*/ 30 w 37"/>
                <a:gd name="T97" fmla="*/ 5 h 31"/>
                <a:gd name="T98" fmla="*/ 30 w 37"/>
                <a:gd name="T99" fmla="*/ 5 h 31"/>
                <a:gd name="T100" fmla="*/ 30 w 37"/>
                <a:gd name="T101" fmla="*/ 5 h 31"/>
                <a:gd name="T102" fmla="*/ 30 w 37"/>
                <a:gd name="T103" fmla="*/ 5 h 31"/>
                <a:gd name="T104" fmla="*/ 31 w 37"/>
                <a:gd name="T105" fmla="*/ 10 h 31"/>
                <a:gd name="T106" fmla="*/ 31 w 37"/>
                <a:gd name="T107" fmla="*/ 28 h 31"/>
                <a:gd name="T108" fmla="*/ 35 w 37"/>
                <a:gd name="T109" fmla="*/ 28 h 31"/>
                <a:gd name="T110" fmla="*/ 33 w 37"/>
                <a:gd name="T111" fmla="*/ 1 h 31"/>
                <a:gd name="T112" fmla="*/ 32 w 37"/>
                <a:gd name="T113" fmla="*/ 0 h 31"/>
                <a:gd name="T114" fmla="*/ 31 w 37"/>
                <a:gd name="T11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 h="31">
                  <a:moveTo>
                    <a:pt x="12" y="8"/>
                  </a:moveTo>
                  <a:cubicBezTo>
                    <a:pt x="12" y="8"/>
                    <a:pt x="12" y="8"/>
                    <a:pt x="12" y="8"/>
                  </a:cubicBezTo>
                  <a:cubicBezTo>
                    <a:pt x="12" y="8"/>
                    <a:pt x="12" y="8"/>
                    <a:pt x="12" y="8"/>
                  </a:cubicBezTo>
                  <a:moveTo>
                    <a:pt x="16" y="6"/>
                  </a:moveTo>
                  <a:cubicBezTo>
                    <a:pt x="16" y="7"/>
                    <a:pt x="16" y="7"/>
                    <a:pt x="16" y="7"/>
                  </a:cubicBezTo>
                  <a:cubicBezTo>
                    <a:pt x="16" y="6"/>
                    <a:pt x="16" y="6"/>
                    <a:pt x="16" y="6"/>
                  </a:cubicBezTo>
                  <a:moveTo>
                    <a:pt x="14" y="6"/>
                  </a:moveTo>
                  <a:cubicBezTo>
                    <a:pt x="14" y="6"/>
                    <a:pt x="14" y="6"/>
                    <a:pt x="14" y="6"/>
                  </a:cubicBezTo>
                  <a:cubicBezTo>
                    <a:pt x="14" y="6"/>
                    <a:pt x="14" y="6"/>
                    <a:pt x="14" y="6"/>
                  </a:cubicBezTo>
                  <a:moveTo>
                    <a:pt x="15" y="6"/>
                  </a:moveTo>
                  <a:cubicBezTo>
                    <a:pt x="15" y="6"/>
                    <a:pt x="15" y="6"/>
                    <a:pt x="15" y="6"/>
                  </a:cubicBezTo>
                  <a:cubicBezTo>
                    <a:pt x="15" y="6"/>
                    <a:pt x="15" y="6"/>
                    <a:pt x="15" y="6"/>
                  </a:cubicBezTo>
                  <a:cubicBezTo>
                    <a:pt x="15" y="6"/>
                    <a:pt x="15" y="6"/>
                    <a:pt x="15" y="6"/>
                  </a:cubicBezTo>
                  <a:moveTo>
                    <a:pt x="31" y="0"/>
                  </a:moveTo>
                  <a:cubicBezTo>
                    <a:pt x="27" y="1"/>
                    <a:pt x="24" y="3"/>
                    <a:pt x="22" y="7"/>
                  </a:cubicBezTo>
                  <a:cubicBezTo>
                    <a:pt x="21" y="3"/>
                    <a:pt x="18" y="1"/>
                    <a:pt x="13" y="1"/>
                  </a:cubicBezTo>
                  <a:cubicBezTo>
                    <a:pt x="10" y="2"/>
                    <a:pt x="8" y="4"/>
                    <a:pt x="6" y="7"/>
                  </a:cubicBezTo>
                  <a:cubicBezTo>
                    <a:pt x="6" y="6"/>
                    <a:pt x="6" y="5"/>
                    <a:pt x="6" y="4"/>
                  </a:cubicBezTo>
                  <a:cubicBezTo>
                    <a:pt x="5" y="1"/>
                    <a:pt x="0" y="3"/>
                    <a:pt x="1" y="5"/>
                  </a:cubicBezTo>
                  <a:cubicBezTo>
                    <a:pt x="3" y="10"/>
                    <a:pt x="4" y="15"/>
                    <a:pt x="5" y="20"/>
                  </a:cubicBezTo>
                  <a:cubicBezTo>
                    <a:pt x="5" y="23"/>
                    <a:pt x="5" y="26"/>
                    <a:pt x="5" y="28"/>
                  </a:cubicBezTo>
                  <a:cubicBezTo>
                    <a:pt x="5" y="31"/>
                    <a:pt x="10" y="31"/>
                    <a:pt x="10" y="28"/>
                  </a:cubicBezTo>
                  <a:cubicBezTo>
                    <a:pt x="10" y="26"/>
                    <a:pt x="10" y="24"/>
                    <a:pt x="9" y="22"/>
                  </a:cubicBezTo>
                  <a:cubicBezTo>
                    <a:pt x="9" y="19"/>
                    <a:pt x="9" y="17"/>
                    <a:pt x="10" y="14"/>
                  </a:cubicBezTo>
                  <a:cubicBezTo>
                    <a:pt x="10" y="12"/>
                    <a:pt x="10" y="11"/>
                    <a:pt x="11" y="9"/>
                  </a:cubicBezTo>
                  <a:cubicBezTo>
                    <a:pt x="11" y="9"/>
                    <a:pt x="12" y="8"/>
                    <a:pt x="12" y="7"/>
                  </a:cubicBezTo>
                  <a:cubicBezTo>
                    <a:pt x="13" y="7"/>
                    <a:pt x="13" y="7"/>
                    <a:pt x="13" y="7"/>
                  </a:cubicBezTo>
                  <a:cubicBezTo>
                    <a:pt x="13" y="6"/>
                    <a:pt x="13" y="6"/>
                    <a:pt x="13" y="6"/>
                  </a:cubicBezTo>
                  <a:cubicBezTo>
                    <a:pt x="14" y="6"/>
                    <a:pt x="14" y="6"/>
                    <a:pt x="15" y="6"/>
                  </a:cubicBezTo>
                  <a:cubicBezTo>
                    <a:pt x="15" y="6"/>
                    <a:pt x="15" y="6"/>
                    <a:pt x="15" y="6"/>
                  </a:cubicBezTo>
                  <a:cubicBezTo>
                    <a:pt x="15" y="6"/>
                    <a:pt x="15" y="6"/>
                    <a:pt x="15" y="6"/>
                  </a:cubicBezTo>
                  <a:cubicBezTo>
                    <a:pt x="15" y="6"/>
                    <a:pt x="15" y="6"/>
                    <a:pt x="15" y="6"/>
                  </a:cubicBezTo>
                  <a:cubicBezTo>
                    <a:pt x="16" y="6"/>
                    <a:pt x="16" y="6"/>
                    <a:pt x="16" y="6"/>
                  </a:cubicBezTo>
                  <a:cubicBezTo>
                    <a:pt x="15" y="6"/>
                    <a:pt x="15" y="6"/>
                    <a:pt x="15" y="6"/>
                  </a:cubicBezTo>
                  <a:cubicBezTo>
                    <a:pt x="15" y="6"/>
                    <a:pt x="15" y="6"/>
                    <a:pt x="15" y="6"/>
                  </a:cubicBezTo>
                  <a:cubicBezTo>
                    <a:pt x="15" y="6"/>
                    <a:pt x="15" y="6"/>
                    <a:pt x="15" y="6"/>
                  </a:cubicBezTo>
                  <a:cubicBezTo>
                    <a:pt x="15" y="6"/>
                    <a:pt x="15" y="6"/>
                    <a:pt x="15" y="6"/>
                  </a:cubicBezTo>
                  <a:cubicBezTo>
                    <a:pt x="15" y="6"/>
                    <a:pt x="16" y="6"/>
                    <a:pt x="16" y="6"/>
                  </a:cubicBezTo>
                  <a:cubicBezTo>
                    <a:pt x="17" y="7"/>
                    <a:pt x="17" y="7"/>
                    <a:pt x="17" y="7"/>
                  </a:cubicBezTo>
                  <a:cubicBezTo>
                    <a:pt x="17" y="7"/>
                    <a:pt x="17" y="7"/>
                    <a:pt x="17" y="7"/>
                  </a:cubicBezTo>
                  <a:cubicBezTo>
                    <a:pt x="17" y="7"/>
                    <a:pt x="17" y="8"/>
                    <a:pt x="17" y="8"/>
                  </a:cubicBezTo>
                  <a:cubicBezTo>
                    <a:pt x="18" y="10"/>
                    <a:pt x="18" y="11"/>
                    <a:pt x="19" y="13"/>
                  </a:cubicBezTo>
                  <a:cubicBezTo>
                    <a:pt x="19" y="17"/>
                    <a:pt x="19" y="20"/>
                    <a:pt x="19" y="24"/>
                  </a:cubicBezTo>
                  <a:cubicBezTo>
                    <a:pt x="19" y="27"/>
                    <a:pt x="24" y="27"/>
                    <a:pt x="24" y="24"/>
                  </a:cubicBezTo>
                  <a:cubicBezTo>
                    <a:pt x="24" y="21"/>
                    <a:pt x="24" y="19"/>
                    <a:pt x="24" y="16"/>
                  </a:cubicBezTo>
                  <a:cubicBezTo>
                    <a:pt x="25" y="14"/>
                    <a:pt x="25" y="12"/>
                    <a:pt x="26" y="10"/>
                  </a:cubicBezTo>
                  <a:cubicBezTo>
                    <a:pt x="26" y="9"/>
                    <a:pt x="27" y="8"/>
                    <a:pt x="27" y="7"/>
                  </a:cubicBezTo>
                  <a:cubicBezTo>
                    <a:pt x="28" y="7"/>
                    <a:pt x="28" y="6"/>
                    <a:pt x="29" y="6"/>
                  </a:cubicBezTo>
                  <a:cubicBezTo>
                    <a:pt x="29" y="5"/>
                    <a:pt x="30" y="5"/>
                    <a:pt x="30" y="5"/>
                  </a:cubicBezTo>
                  <a:cubicBezTo>
                    <a:pt x="30" y="5"/>
                    <a:pt x="30" y="5"/>
                    <a:pt x="30" y="5"/>
                  </a:cubicBezTo>
                  <a:cubicBezTo>
                    <a:pt x="30" y="5"/>
                    <a:pt x="30" y="5"/>
                    <a:pt x="30" y="5"/>
                  </a:cubicBezTo>
                  <a:cubicBezTo>
                    <a:pt x="30" y="5"/>
                    <a:pt x="30" y="5"/>
                    <a:pt x="30" y="5"/>
                  </a:cubicBezTo>
                  <a:cubicBezTo>
                    <a:pt x="31" y="7"/>
                    <a:pt x="31" y="9"/>
                    <a:pt x="31" y="10"/>
                  </a:cubicBezTo>
                  <a:cubicBezTo>
                    <a:pt x="32" y="16"/>
                    <a:pt x="31" y="22"/>
                    <a:pt x="31" y="28"/>
                  </a:cubicBezTo>
                  <a:cubicBezTo>
                    <a:pt x="30" y="31"/>
                    <a:pt x="35" y="31"/>
                    <a:pt x="35" y="28"/>
                  </a:cubicBezTo>
                  <a:cubicBezTo>
                    <a:pt x="37" y="19"/>
                    <a:pt x="37" y="9"/>
                    <a:pt x="33" y="1"/>
                  </a:cubicBezTo>
                  <a:cubicBezTo>
                    <a:pt x="33" y="1"/>
                    <a:pt x="32" y="0"/>
                    <a:pt x="32" y="0"/>
                  </a:cubicBez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grpSp>
      <p:grpSp>
        <p:nvGrpSpPr>
          <p:cNvPr id="76" name="Group 268"/>
          <p:cNvGrpSpPr>
            <a:grpSpLocks noChangeAspect="1"/>
          </p:cNvGrpSpPr>
          <p:nvPr/>
        </p:nvGrpSpPr>
        <p:grpSpPr bwMode="auto">
          <a:xfrm>
            <a:off x="5426322" y="2727935"/>
            <a:ext cx="647882" cy="377708"/>
            <a:chOff x="3358" y="1879"/>
            <a:chExt cx="964" cy="562"/>
          </a:xfrm>
          <a:solidFill>
            <a:schemeClr val="accent4"/>
          </a:solidFill>
        </p:grpSpPr>
        <p:sp>
          <p:nvSpPr>
            <p:cNvPr id="77" name="Freeform 269"/>
            <p:cNvSpPr/>
            <p:nvPr/>
          </p:nvSpPr>
          <p:spPr bwMode="auto">
            <a:xfrm>
              <a:off x="3567" y="2316"/>
              <a:ext cx="108" cy="108"/>
            </a:xfrm>
            <a:custGeom>
              <a:avLst/>
              <a:gdLst>
                <a:gd name="T0" fmla="*/ 43 w 45"/>
                <a:gd name="T1" fmla="*/ 0 h 45"/>
                <a:gd name="T2" fmla="*/ 42 w 45"/>
                <a:gd name="T3" fmla="*/ 0 h 45"/>
                <a:gd name="T4" fmla="*/ 12 w 45"/>
                <a:gd name="T5" fmla="*/ 2 h 45"/>
                <a:gd name="T6" fmla="*/ 1 w 45"/>
                <a:gd name="T7" fmla="*/ 2 h 45"/>
                <a:gd name="T8" fmla="*/ 0 w 45"/>
                <a:gd name="T9" fmla="*/ 3 h 45"/>
                <a:gd name="T10" fmla="*/ 0 w 45"/>
                <a:gd name="T11" fmla="*/ 45 h 45"/>
                <a:gd name="T12" fmla="*/ 2 w 45"/>
                <a:gd name="T13" fmla="*/ 45 h 45"/>
                <a:gd name="T14" fmla="*/ 2 w 45"/>
                <a:gd name="T15" fmla="*/ 4 h 45"/>
                <a:gd name="T16" fmla="*/ 12 w 45"/>
                <a:gd name="T17" fmla="*/ 4 h 45"/>
                <a:gd name="T18" fmla="*/ 42 w 45"/>
                <a:gd name="T19" fmla="*/ 3 h 45"/>
                <a:gd name="T20" fmla="*/ 43 w 45"/>
                <a:gd name="T21" fmla="*/ 43 h 45"/>
                <a:gd name="T22" fmla="*/ 45 w 45"/>
                <a:gd name="T23" fmla="*/ 42 h 45"/>
                <a:gd name="T24" fmla="*/ 44 w 45"/>
                <a:gd name="T25" fmla="*/ 1 h 45"/>
                <a:gd name="T26" fmla="*/ 43 w 45"/>
                <a:gd name="T27" fmla="*/ 0 h 45"/>
                <a:gd name="T28" fmla="*/ 43 w 45"/>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5">
                  <a:moveTo>
                    <a:pt x="43" y="0"/>
                  </a:moveTo>
                  <a:cubicBezTo>
                    <a:pt x="42" y="0"/>
                    <a:pt x="42" y="0"/>
                    <a:pt x="42" y="0"/>
                  </a:cubicBezTo>
                  <a:cubicBezTo>
                    <a:pt x="32" y="2"/>
                    <a:pt x="22" y="2"/>
                    <a:pt x="12" y="2"/>
                  </a:cubicBezTo>
                  <a:cubicBezTo>
                    <a:pt x="8" y="2"/>
                    <a:pt x="5" y="2"/>
                    <a:pt x="1" y="2"/>
                  </a:cubicBezTo>
                  <a:cubicBezTo>
                    <a:pt x="1" y="2"/>
                    <a:pt x="0" y="2"/>
                    <a:pt x="0" y="3"/>
                  </a:cubicBezTo>
                  <a:cubicBezTo>
                    <a:pt x="0" y="17"/>
                    <a:pt x="1" y="31"/>
                    <a:pt x="0" y="45"/>
                  </a:cubicBezTo>
                  <a:cubicBezTo>
                    <a:pt x="0" y="45"/>
                    <a:pt x="1" y="45"/>
                    <a:pt x="2" y="45"/>
                  </a:cubicBezTo>
                  <a:cubicBezTo>
                    <a:pt x="3" y="32"/>
                    <a:pt x="2" y="18"/>
                    <a:pt x="2" y="4"/>
                  </a:cubicBezTo>
                  <a:cubicBezTo>
                    <a:pt x="5" y="4"/>
                    <a:pt x="9" y="4"/>
                    <a:pt x="12" y="4"/>
                  </a:cubicBezTo>
                  <a:cubicBezTo>
                    <a:pt x="22" y="4"/>
                    <a:pt x="32" y="4"/>
                    <a:pt x="42" y="3"/>
                  </a:cubicBezTo>
                  <a:cubicBezTo>
                    <a:pt x="42" y="16"/>
                    <a:pt x="42" y="29"/>
                    <a:pt x="43" y="43"/>
                  </a:cubicBezTo>
                  <a:cubicBezTo>
                    <a:pt x="44" y="43"/>
                    <a:pt x="44" y="43"/>
                    <a:pt x="45" y="42"/>
                  </a:cubicBezTo>
                  <a:cubicBezTo>
                    <a:pt x="44" y="29"/>
                    <a:pt x="44" y="15"/>
                    <a:pt x="44" y="1"/>
                  </a:cubicBezTo>
                  <a:cubicBezTo>
                    <a:pt x="44" y="1"/>
                    <a:pt x="43" y="0"/>
                    <a:pt x="43" y="0"/>
                  </a:cubicBezTo>
                  <a:cubicBezTo>
                    <a:pt x="43" y="0"/>
                    <a:pt x="43" y="0"/>
                    <a:pt x="4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78" name="Freeform 270"/>
            <p:cNvSpPr/>
            <p:nvPr/>
          </p:nvSpPr>
          <p:spPr bwMode="auto">
            <a:xfrm>
              <a:off x="3986" y="2152"/>
              <a:ext cx="122" cy="270"/>
            </a:xfrm>
            <a:custGeom>
              <a:avLst/>
              <a:gdLst>
                <a:gd name="T0" fmla="*/ 48 w 51"/>
                <a:gd name="T1" fmla="*/ 0 h 113"/>
                <a:gd name="T2" fmla="*/ 2 w 51"/>
                <a:gd name="T3" fmla="*/ 1 h 113"/>
                <a:gd name="T4" fmla="*/ 1 w 51"/>
                <a:gd name="T5" fmla="*/ 2 h 113"/>
                <a:gd name="T6" fmla="*/ 0 w 51"/>
                <a:gd name="T7" fmla="*/ 95 h 113"/>
                <a:gd name="T8" fmla="*/ 0 w 51"/>
                <a:gd name="T9" fmla="*/ 113 h 113"/>
                <a:gd name="T10" fmla="*/ 2 w 51"/>
                <a:gd name="T11" fmla="*/ 113 h 113"/>
                <a:gd name="T12" fmla="*/ 3 w 51"/>
                <a:gd name="T13" fmla="*/ 26 h 113"/>
                <a:gd name="T14" fmla="*/ 3 w 51"/>
                <a:gd name="T15" fmla="*/ 3 h 113"/>
                <a:gd name="T16" fmla="*/ 47 w 51"/>
                <a:gd name="T17" fmla="*/ 2 h 113"/>
                <a:gd name="T18" fmla="*/ 49 w 51"/>
                <a:gd name="T19" fmla="*/ 96 h 113"/>
                <a:gd name="T20" fmla="*/ 49 w 51"/>
                <a:gd name="T21" fmla="*/ 112 h 113"/>
                <a:gd name="T22" fmla="*/ 51 w 51"/>
                <a:gd name="T23" fmla="*/ 112 h 113"/>
                <a:gd name="T24" fmla="*/ 49 w 51"/>
                <a:gd name="T25" fmla="*/ 18 h 113"/>
                <a:gd name="T26" fmla="*/ 49 w 51"/>
                <a:gd name="T27" fmla="*/ 1 h 113"/>
                <a:gd name="T28" fmla="*/ 48 w 51"/>
                <a:gd name="T29" fmla="*/ 0 h 113"/>
                <a:gd name="T30" fmla="*/ 48 w 51"/>
                <a:gd name="T31"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113">
                  <a:moveTo>
                    <a:pt x="48" y="0"/>
                  </a:moveTo>
                  <a:cubicBezTo>
                    <a:pt x="33" y="0"/>
                    <a:pt x="18" y="1"/>
                    <a:pt x="2" y="1"/>
                  </a:cubicBezTo>
                  <a:cubicBezTo>
                    <a:pt x="2" y="1"/>
                    <a:pt x="1" y="1"/>
                    <a:pt x="1" y="2"/>
                  </a:cubicBezTo>
                  <a:cubicBezTo>
                    <a:pt x="0" y="33"/>
                    <a:pt x="0" y="64"/>
                    <a:pt x="0" y="95"/>
                  </a:cubicBezTo>
                  <a:cubicBezTo>
                    <a:pt x="0" y="101"/>
                    <a:pt x="0" y="107"/>
                    <a:pt x="0" y="113"/>
                  </a:cubicBezTo>
                  <a:cubicBezTo>
                    <a:pt x="1" y="113"/>
                    <a:pt x="1" y="113"/>
                    <a:pt x="2" y="113"/>
                  </a:cubicBezTo>
                  <a:cubicBezTo>
                    <a:pt x="2" y="84"/>
                    <a:pt x="2" y="55"/>
                    <a:pt x="3" y="26"/>
                  </a:cubicBezTo>
                  <a:cubicBezTo>
                    <a:pt x="3" y="18"/>
                    <a:pt x="3" y="11"/>
                    <a:pt x="3" y="3"/>
                  </a:cubicBezTo>
                  <a:cubicBezTo>
                    <a:pt x="18" y="3"/>
                    <a:pt x="32" y="3"/>
                    <a:pt x="47" y="2"/>
                  </a:cubicBezTo>
                  <a:cubicBezTo>
                    <a:pt x="47" y="34"/>
                    <a:pt x="49" y="65"/>
                    <a:pt x="49" y="96"/>
                  </a:cubicBezTo>
                  <a:cubicBezTo>
                    <a:pt x="49" y="101"/>
                    <a:pt x="49" y="107"/>
                    <a:pt x="49" y="112"/>
                  </a:cubicBezTo>
                  <a:cubicBezTo>
                    <a:pt x="50" y="112"/>
                    <a:pt x="50" y="112"/>
                    <a:pt x="51" y="112"/>
                  </a:cubicBezTo>
                  <a:cubicBezTo>
                    <a:pt x="51" y="81"/>
                    <a:pt x="50" y="50"/>
                    <a:pt x="49" y="18"/>
                  </a:cubicBezTo>
                  <a:cubicBezTo>
                    <a:pt x="49" y="13"/>
                    <a:pt x="49" y="7"/>
                    <a:pt x="49" y="1"/>
                  </a:cubicBezTo>
                  <a:cubicBezTo>
                    <a:pt x="49" y="1"/>
                    <a:pt x="49" y="0"/>
                    <a:pt x="48" y="0"/>
                  </a:cubicBez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79" name="Freeform 271"/>
            <p:cNvSpPr/>
            <p:nvPr/>
          </p:nvSpPr>
          <p:spPr bwMode="auto">
            <a:xfrm>
              <a:off x="4179" y="2018"/>
              <a:ext cx="143" cy="394"/>
            </a:xfrm>
            <a:custGeom>
              <a:avLst/>
              <a:gdLst>
                <a:gd name="T0" fmla="*/ 28 w 60"/>
                <a:gd name="T1" fmla="*/ 1 h 165"/>
                <a:gd name="T2" fmla="*/ 1 w 60"/>
                <a:gd name="T3" fmla="*/ 2 h 165"/>
                <a:gd name="T4" fmla="*/ 0 w 60"/>
                <a:gd name="T5" fmla="*/ 3 h 165"/>
                <a:gd name="T6" fmla="*/ 0 w 60"/>
                <a:gd name="T7" fmla="*/ 50 h 165"/>
                <a:gd name="T8" fmla="*/ 3 w 60"/>
                <a:gd name="T9" fmla="*/ 95 h 165"/>
                <a:gd name="T10" fmla="*/ 9 w 60"/>
                <a:gd name="T11" fmla="*/ 165 h 165"/>
                <a:gd name="T12" fmla="*/ 11 w 60"/>
                <a:gd name="T13" fmla="*/ 165 h 165"/>
                <a:gd name="T14" fmla="*/ 5 w 60"/>
                <a:gd name="T15" fmla="*/ 91 h 165"/>
                <a:gd name="T16" fmla="*/ 2 w 60"/>
                <a:gd name="T17" fmla="*/ 48 h 165"/>
                <a:gd name="T18" fmla="*/ 2 w 60"/>
                <a:gd name="T19" fmla="*/ 5 h 165"/>
                <a:gd name="T20" fmla="*/ 28 w 60"/>
                <a:gd name="T21" fmla="*/ 3 h 165"/>
                <a:gd name="T22" fmla="*/ 51 w 60"/>
                <a:gd name="T23" fmla="*/ 2 h 165"/>
                <a:gd name="T24" fmla="*/ 55 w 60"/>
                <a:gd name="T25" fmla="*/ 95 h 165"/>
                <a:gd name="T26" fmla="*/ 58 w 60"/>
                <a:gd name="T27" fmla="*/ 162 h 165"/>
                <a:gd name="T28" fmla="*/ 60 w 60"/>
                <a:gd name="T29" fmla="*/ 162 h 165"/>
                <a:gd name="T30" fmla="*/ 60 w 60"/>
                <a:gd name="T31" fmla="*/ 161 h 165"/>
                <a:gd name="T32" fmla="*/ 56 w 60"/>
                <a:gd name="T33" fmla="*/ 82 h 165"/>
                <a:gd name="T34" fmla="*/ 53 w 60"/>
                <a:gd name="T35" fmla="*/ 1 h 165"/>
                <a:gd name="T36" fmla="*/ 52 w 60"/>
                <a:gd name="T37" fmla="*/ 0 h 165"/>
                <a:gd name="T38" fmla="*/ 51 w 60"/>
                <a:gd name="T39" fmla="*/ 0 h 165"/>
                <a:gd name="T40" fmla="*/ 28 w 60"/>
                <a:gd name="T41" fmla="*/ 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165">
                  <a:moveTo>
                    <a:pt x="28" y="1"/>
                  </a:moveTo>
                  <a:cubicBezTo>
                    <a:pt x="19" y="2"/>
                    <a:pt x="10" y="3"/>
                    <a:pt x="1" y="2"/>
                  </a:cubicBezTo>
                  <a:cubicBezTo>
                    <a:pt x="1" y="2"/>
                    <a:pt x="0" y="3"/>
                    <a:pt x="0" y="3"/>
                  </a:cubicBezTo>
                  <a:cubicBezTo>
                    <a:pt x="0" y="19"/>
                    <a:pt x="0" y="35"/>
                    <a:pt x="0" y="50"/>
                  </a:cubicBezTo>
                  <a:cubicBezTo>
                    <a:pt x="0" y="65"/>
                    <a:pt x="2" y="80"/>
                    <a:pt x="3" y="95"/>
                  </a:cubicBezTo>
                  <a:cubicBezTo>
                    <a:pt x="6" y="118"/>
                    <a:pt x="10" y="141"/>
                    <a:pt x="9" y="165"/>
                  </a:cubicBezTo>
                  <a:cubicBezTo>
                    <a:pt x="9" y="165"/>
                    <a:pt x="10" y="165"/>
                    <a:pt x="11" y="165"/>
                  </a:cubicBezTo>
                  <a:cubicBezTo>
                    <a:pt x="12" y="140"/>
                    <a:pt x="8" y="115"/>
                    <a:pt x="5" y="91"/>
                  </a:cubicBezTo>
                  <a:cubicBezTo>
                    <a:pt x="3" y="76"/>
                    <a:pt x="2" y="62"/>
                    <a:pt x="2" y="48"/>
                  </a:cubicBezTo>
                  <a:cubicBezTo>
                    <a:pt x="2" y="34"/>
                    <a:pt x="2" y="19"/>
                    <a:pt x="2" y="5"/>
                  </a:cubicBezTo>
                  <a:cubicBezTo>
                    <a:pt x="11" y="5"/>
                    <a:pt x="20" y="4"/>
                    <a:pt x="28" y="3"/>
                  </a:cubicBezTo>
                  <a:cubicBezTo>
                    <a:pt x="36" y="3"/>
                    <a:pt x="43" y="2"/>
                    <a:pt x="51" y="2"/>
                  </a:cubicBezTo>
                  <a:cubicBezTo>
                    <a:pt x="51" y="33"/>
                    <a:pt x="53" y="64"/>
                    <a:pt x="55" y="95"/>
                  </a:cubicBezTo>
                  <a:cubicBezTo>
                    <a:pt x="56" y="117"/>
                    <a:pt x="57" y="139"/>
                    <a:pt x="58" y="162"/>
                  </a:cubicBezTo>
                  <a:cubicBezTo>
                    <a:pt x="58" y="162"/>
                    <a:pt x="59" y="162"/>
                    <a:pt x="60" y="162"/>
                  </a:cubicBezTo>
                  <a:cubicBezTo>
                    <a:pt x="60" y="162"/>
                    <a:pt x="60" y="162"/>
                    <a:pt x="60" y="161"/>
                  </a:cubicBezTo>
                  <a:cubicBezTo>
                    <a:pt x="59" y="135"/>
                    <a:pt x="58" y="108"/>
                    <a:pt x="56" y="82"/>
                  </a:cubicBezTo>
                  <a:cubicBezTo>
                    <a:pt x="55" y="55"/>
                    <a:pt x="53" y="28"/>
                    <a:pt x="53" y="1"/>
                  </a:cubicBezTo>
                  <a:cubicBezTo>
                    <a:pt x="53" y="0"/>
                    <a:pt x="52" y="0"/>
                    <a:pt x="52" y="0"/>
                  </a:cubicBezTo>
                  <a:cubicBezTo>
                    <a:pt x="51" y="0"/>
                    <a:pt x="51" y="0"/>
                    <a:pt x="51" y="0"/>
                  </a:cubicBezTo>
                  <a:cubicBezTo>
                    <a:pt x="43" y="0"/>
                    <a:pt x="36" y="1"/>
                    <a:pt x="2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0" name="Freeform 272"/>
            <p:cNvSpPr/>
            <p:nvPr/>
          </p:nvSpPr>
          <p:spPr bwMode="auto">
            <a:xfrm>
              <a:off x="3748" y="2242"/>
              <a:ext cx="119" cy="175"/>
            </a:xfrm>
            <a:custGeom>
              <a:avLst/>
              <a:gdLst>
                <a:gd name="T0" fmla="*/ 2 w 50"/>
                <a:gd name="T1" fmla="*/ 3 h 73"/>
                <a:gd name="T2" fmla="*/ 1 w 50"/>
                <a:gd name="T3" fmla="*/ 4 h 73"/>
                <a:gd name="T4" fmla="*/ 0 w 50"/>
                <a:gd name="T5" fmla="*/ 73 h 73"/>
                <a:gd name="T6" fmla="*/ 2 w 50"/>
                <a:gd name="T7" fmla="*/ 73 h 73"/>
                <a:gd name="T8" fmla="*/ 4 w 50"/>
                <a:gd name="T9" fmla="*/ 5 h 73"/>
                <a:gd name="T10" fmla="*/ 47 w 50"/>
                <a:gd name="T11" fmla="*/ 2 h 73"/>
                <a:gd name="T12" fmla="*/ 45 w 50"/>
                <a:gd name="T13" fmla="*/ 73 h 73"/>
                <a:gd name="T14" fmla="*/ 47 w 50"/>
                <a:gd name="T15" fmla="*/ 73 h 73"/>
                <a:gd name="T16" fmla="*/ 49 w 50"/>
                <a:gd name="T17" fmla="*/ 1 h 73"/>
                <a:gd name="T18" fmla="*/ 48 w 50"/>
                <a:gd name="T19" fmla="*/ 0 h 73"/>
                <a:gd name="T20" fmla="*/ 44 w 50"/>
                <a:gd name="T21" fmla="*/ 0 h 73"/>
                <a:gd name="T22" fmla="*/ 2 w 50"/>
                <a:gd name="T23"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3">
                  <a:moveTo>
                    <a:pt x="2" y="3"/>
                  </a:moveTo>
                  <a:cubicBezTo>
                    <a:pt x="2" y="3"/>
                    <a:pt x="1" y="4"/>
                    <a:pt x="1" y="4"/>
                  </a:cubicBezTo>
                  <a:cubicBezTo>
                    <a:pt x="1" y="27"/>
                    <a:pt x="0" y="50"/>
                    <a:pt x="0" y="73"/>
                  </a:cubicBezTo>
                  <a:cubicBezTo>
                    <a:pt x="1" y="73"/>
                    <a:pt x="1" y="73"/>
                    <a:pt x="2" y="73"/>
                  </a:cubicBezTo>
                  <a:cubicBezTo>
                    <a:pt x="2" y="50"/>
                    <a:pt x="3" y="28"/>
                    <a:pt x="4" y="5"/>
                  </a:cubicBezTo>
                  <a:cubicBezTo>
                    <a:pt x="18" y="5"/>
                    <a:pt x="33" y="2"/>
                    <a:pt x="47" y="2"/>
                  </a:cubicBezTo>
                  <a:cubicBezTo>
                    <a:pt x="48" y="26"/>
                    <a:pt x="46" y="50"/>
                    <a:pt x="45" y="73"/>
                  </a:cubicBezTo>
                  <a:cubicBezTo>
                    <a:pt x="46" y="73"/>
                    <a:pt x="47" y="73"/>
                    <a:pt x="47" y="73"/>
                  </a:cubicBezTo>
                  <a:cubicBezTo>
                    <a:pt x="48" y="49"/>
                    <a:pt x="50" y="25"/>
                    <a:pt x="49" y="1"/>
                  </a:cubicBezTo>
                  <a:cubicBezTo>
                    <a:pt x="49" y="1"/>
                    <a:pt x="49" y="0"/>
                    <a:pt x="48" y="0"/>
                  </a:cubicBezTo>
                  <a:cubicBezTo>
                    <a:pt x="47" y="0"/>
                    <a:pt x="46" y="0"/>
                    <a:pt x="44" y="0"/>
                  </a:cubicBezTo>
                  <a:cubicBezTo>
                    <a:pt x="30" y="0"/>
                    <a:pt x="17" y="3"/>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1" name="Freeform 273"/>
            <p:cNvSpPr/>
            <p:nvPr/>
          </p:nvSpPr>
          <p:spPr bwMode="auto">
            <a:xfrm>
              <a:off x="3394" y="2362"/>
              <a:ext cx="109" cy="69"/>
            </a:xfrm>
            <a:custGeom>
              <a:avLst/>
              <a:gdLst>
                <a:gd name="T0" fmla="*/ 1 w 46"/>
                <a:gd name="T1" fmla="*/ 0 h 29"/>
                <a:gd name="T2" fmla="*/ 0 w 46"/>
                <a:gd name="T3" fmla="*/ 1 h 29"/>
                <a:gd name="T4" fmla="*/ 1 w 46"/>
                <a:gd name="T5" fmla="*/ 27 h 29"/>
                <a:gd name="T6" fmla="*/ 3 w 46"/>
                <a:gd name="T7" fmla="*/ 27 h 29"/>
                <a:gd name="T8" fmla="*/ 3 w 46"/>
                <a:gd name="T9" fmla="*/ 2 h 29"/>
                <a:gd name="T10" fmla="*/ 24 w 46"/>
                <a:gd name="T11" fmla="*/ 2 h 29"/>
                <a:gd name="T12" fmla="*/ 43 w 46"/>
                <a:gd name="T13" fmla="*/ 3 h 29"/>
                <a:gd name="T14" fmla="*/ 43 w 46"/>
                <a:gd name="T15" fmla="*/ 27 h 29"/>
                <a:gd name="T16" fmla="*/ 45 w 46"/>
                <a:gd name="T17" fmla="*/ 27 h 29"/>
                <a:gd name="T18" fmla="*/ 45 w 46"/>
                <a:gd name="T19" fmla="*/ 2 h 29"/>
                <a:gd name="T20" fmla="*/ 44 w 46"/>
                <a:gd name="T21" fmla="*/ 1 h 29"/>
                <a:gd name="T22" fmla="*/ 24 w 46"/>
                <a:gd name="T23" fmla="*/ 0 h 29"/>
                <a:gd name="T24" fmla="*/ 6 w 46"/>
                <a:gd name="T25" fmla="*/ 0 h 29"/>
                <a:gd name="T26" fmla="*/ 1 w 4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9">
                  <a:moveTo>
                    <a:pt x="1" y="0"/>
                  </a:moveTo>
                  <a:cubicBezTo>
                    <a:pt x="1" y="0"/>
                    <a:pt x="0" y="0"/>
                    <a:pt x="0" y="1"/>
                  </a:cubicBezTo>
                  <a:cubicBezTo>
                    <a:pt x="0" y="9"/>
                    <a:pt x="0" y="18"/>
                    <a:pt x="1" y="27"/>
                  </a:cubicBezTo>
                  <a:cubicBezTo>
                    <a:pt x="1" y="28"/>
                    <a:pt x="3" y="28"/>
                    <a:pt x="3" y="27"/>
                  </a:cubicBezTo>
                  <a:cubicBezTo>
                    <a:pt x="2" y="18"/>
                    <a:pt x="2" y="10"/>
                    <a:pt x="3" y="2"/>
                  </a:cubicBezTo>
                  <a:cubicBezTo>
                    <a:pt x="10" y="2"/>
                    <a:pt x="17" y="2"/>
                    <a:pt x="24" y="2"/>
                  </a:cubicBezTo>
                  <a:cubicBezTo>
                    <a:pt x="31" y="2"/>
                    <a:pt x="37" y="3"/>
                    <a:pt x="43" y="3"/>
                  </a:cubicBezTo>
                  <a:cubicBezTo>
                    <a:pt x="43" y="11"/>
                    <a:pt x="43" y="19"/>
                    <a:pt x="43" y="27"/>
                  </a:cubicBezTo>
                  <a:cubicBezTo>
                    <a:pt x="43" y="29"/>
                    <a:pt x="45" y="29"/>
                    <a:pt x="45" y="27"/>
                  </a:cubicBezTo>
                  <a:cubicBezTo>
                    <a:pt x="45" y="19"/>
                    <a:pt x="46" y="10"/>
                    <a:pt x="45" y="2"/>
                  </a:cubicBezTo>
                  <a:cubicBezTo>
                    <a:pt x="45" y="1"/>
                    <a:pt x="45" y="1"/>
                    <a:pt x="44" y="1"/>
                  </a:cubicBezTo>
                  <a:cubicBezTo>
                    <a:pt x="38" y="1"/>
                    <a:pt x="31" y="0"/>
                    <a:pt x="24" y="0"/>
                  </a:cubicBezTo>
                  <a:cubicBezTo>
                    <a:pt x="18" y="0"/>
                    <a:pt x="12" y="0"/>
                    <a:pt x="6" y="0"/>
                  </a:cubicBezTo>
                  <a:cubicBezTo>
                    <a:pt x="4" y="0"/>
                    <a:pt x="3"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2" name="Freeform 274"/>
            <p:cNvSpPr>
              <a:spLocks noEditPoints="1"/>
            </p:cNvSpPr>
            <p:nvPr/>
          </p:nvSpPr>
          <p:spPr bwMode="auto">
            <a:xfrm>
              <a:off x="3365" y="1899"/>
              <a:ext cx="843" cy="458"/>
            </a:xfrm>
            <a:custGeom>
              <a:avLst/>
              <a:gdLst>
                <a:gd name="T0" fmla="*/ 351 w 354"/>
                <a:gd name="T1" fmla="*/ 1 h 192"/>
                <a:gd name="T2" fmla="*/ 351 w 354"/>
                <a:gd name="T3" fmla="*/ 3 h 192"/>
                <a:gd name="T4" fmla="*/ 345 w 354"/>
                <a:gd name="T5" fmla="*/ 25 h 192"/>
                <a:gd name="T6" fmla="*/ 345 w 354"/>
                <a:gd name="T7" fmla="*/ 25 h 192"/>
                <a:gd name="T8" fmla="*/ 333 w 354"/>
                <a:gd name="T9" fmla="*/ 46 h 192"/>
                <a:gd name="T10" fmla="*/ 307 w 354"/>
                <a:gd name="T11" fmla="*/ 71 h 192"/>
                <a:gd name="T12" fmla="*/ 267 w 354"/>
                <a:gd name="T13" fmla="*/ 96 h 192"/>
                <a:gd name="T14" fmla="*/ 213 w 354"/>
                <a:gd name="T15" fmla="*/ 122 h 192"/>
                <a:gd name="T16" fmla="*/ 213 w 354"/>
                <a:gd name="T17" fmla="*/ 122 h 192"/>
                <a:gd name="T18" fmla="*/ 87 w 354"/>
                <a:gd name="T19" fmla="*/ 164 h 192"/>
                <a:gd name="T20" fmla="*/ 1 w 354"/>
                <a:gd name="T21" fmla="*/ 189 h 192"/>
                <a:gd name="T22" fmla="*/ 2 w 354"/>
                <a:gd name="T23" fmla="*/ 191 h 192"/>
                <a:gd name="T24" fmla="*/ 130 w 354"/>
                <a:gd name="T25" fmla="*/ 154 h 192"/>
                <a:gd name="T26" fmla="*/ 252 w 354"/>
                <a:gd name="T27" fmla="*/ 106 h 192"/>
                <a:gd name="T28" fmla="*/ 332 w 354"/>
                <a:gd name="T29" fmla="*/ 51 h 192"/>
                <a:gd name="T30" fmla="*/ 354 w 354"/>
                <a:gd name="T31" fmla="*/ 1 h 192"/>
                <a:gd name="T32" fmla="*/ 353 w 354"/>
                <a:gd name="T33" fmla="*/ 0 h 192"/>
                <a:gd name="T34" fmla="*/ 351 w 354"/>
                <a:gd name="T35" fmla="*/ 1 h 192"/>
                <a:gd name="T36" fmla="*/ 333 w 354"/>
                <a:gd name="T37" fmla="*/ 46 h 192"/>
                <a:gd name="T38" fmla="*/ 333 w 354"/>
                <a:gd name="T39" fmla="*/ 46 h 192"/>
                <a:gd name="T40" fmla="*/ 333 w 354"/>
                <a:gd name="T41" fmla="*/ 4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4" h="192">
                  <a:moveTo>
                    <a:pt x="351" y="1"/>
                  </a:moveTo>
                  <a:cubicBezTo>
                    <a:pt x="351" y="2"/>
                    <a:pt x="351" y="2"/>
                    <a:pt x="351" y="3"/>
                  </a:cubicBezTo>
                  <a:cubicBezTo>
                    <a:pt x="350" y="10"/>
                    <a:pt x="348" y="18"/>
                    <a:pt x="345" y="25"/>
                  </a:cubicBezTo>
                  <a:cubicBezTo>
                    <a:pt x="345" y="25"/>
                    <a:pt x="345" y="25"/>
                    <a:pt x="345" y="25"/>
                  </a:cubicBezTo>
                  <a:cubicBezTo>
                    <a:pt x="342" y="32"/>
                    <a:pt x="338" y="39"/>
                    <a:pt x="333" y="46"/>
                  </a:cubicBezTo>
                  <a:cubicBezTo>
                    <a:pt x="326" y="55"/>
                    <a:pt x="317" y="63"/>
                    <a:pt x="307" y="71"/>
                  </a:cubicBezTo>
                  <a:cubicBezTo>
                    <a:pt x="295" y="80"/>
                    <a:pt x="281" y="89"/>
                    <a:pt x="267" y="96"/>
                  </a:cubicBezTo>
                  <a:cubicBezTo>
                    <a:pt x="249" y="106"/>
                    <a:pt x="231" y="115"/>
                    <a:pt x="213" y="122"/>
                  </a:cubicBezTo>
                  <a:cubicBezTo>
                    <a:pt x="213" y="122"/>
                    <a:pt x="213" y="122"/>
                    <a:pt x="213" y="122"/>
                  </a:cubicBezTo>
                  <a:cubicBezTo>
                    <a:pt x="172" y="139"/>
                    <a:pt x="130" y="153"/>
                    <a:pt x="87" y="164"/>
                  </a:cubicBezTo>
                  <a:cubicBezTo>
                    <a:pt x="59" y="172"/>
                    <a:pt x="30" y="179"/>
                    <a:pt x="1" y="189"/>
                  </a:cubicBezTo>
                  <a:cubicBezTo>
                    <a:pt x="0" y="190"/>
                    <a:pt x="1" y="192"/>
                    <a:pt x="2" y="191"/>
                  </a:cubicBezTo>
                  <a:cubicBezTo>
                    <a:pt x="44" y="176"/>
                    <a:pt x="87" y="167"/>
                    <a:pt x="130" y="154"/>
                  </a:cubicBezTo>
                  <a:cubicBezTo>
                    <a:pt x="171" y="141"/>
                    <a:pt x="213" y="126"/>
                    <a:pt x="252" y="106"/>
                  </a:cubicBezTo>
                  <a:cubicBezTo>
                    <a:pt x="281" y="92"/>
                    <a:pt x="311" y="76"/>
                    <a:pt x="332" y="51"/>
                  </a:cubicBezTo>
                  <a:cubicBezTo>
                    <a:pt x="344" y="37"/>
                    <a:pt x="351" y="20"/>
                    <a:pt x="354" y="1"/>
                  </a:cubicBezTo>
                  <a:cubicBezTo>
                    <a:pt x="354" y="1"/>
                    <a:pt x="353" y="0"/>
                    <a:pt x="353" y="0"/>
                  </a:cubicBezTo>
                  <a:cubicBezTo>
                    <a:pt x="352" y="0"/>
                    <a:pt x="352" y="1"/>
                    <a:pt x="351" y="1"/>
                  </a:cubicBezTo>
                  <a:moveTo>
                    <a:pt x="333" y="46"/>
                  </a:moveTo>
                  <a:cubicBezTo>
                    <a:pt x="333" y="46"/>
                    <a:pt x="333" y="46"/>
                    <a:pt x="333" y="46"/>
                  </a:cubicBezTo>
                  <a:cubicBezTo>
                    <a:pt x="333" y="46"/>
                    <a:pt x="333" y="46"/>
                    <a:pt x="333" y="4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3" name="Freeform 275"/>
            <p:cNvSpPr>
              <a:spLocks noEditPoints="1"/>
            </p:cNvSpPr>
            <p:nvPr/>
          </p:nvSpPr>
          <p:spPr bwMode="auto">
            <a:xfrm>
              <a:off x="4184" y="1879"/>
              <a:ext cx="26" cy="46"/>
            </a:xfrm>
            <a:custGeom>
              <a:avLst/>
              <a:gdLst>
                <a:gd name="T0" fmla="*/ 9 w 11"/>
                <a:gd name="T1" fmla="*/ 1 h 19"/>
                <a:gd name="T2" fmla="*/ 7 w 11"/>
                <a:gd name="T3" fmla="*/ 6 h 19"/>
                <a:gd name="T4" fmla="*/ 1 w 11"/>
                <a:gd name="T5" fmla="*/ 17 h 19"/>
                <a:gd name="T6" fmla="*/ 3 w 11"/>
                <a:gd name="T7" fmla="*/ 18 h 19"/>
                <a:gd name="T8" fmla="*/ 11 w 11"/>
                <a:gd name="T9" fmla="*/ 1 h 19"/>
                <a:gd name="T10" fmla="*/ 10 w 11"/>
                <a:gd name="T11" fmla="*/ 0 h 19"/>
                <a:gd name="T12" fmla="*/ 9 w 11"/>
                <a:gd name="T13" fmla="*/ 1 h 19"/>
                <a:gd name="T14" fmla="*/ 7 w 11"/>
                <a:gd name="T15" fmla="*/ 6 h 19"/>
                <a:gd name="T16" fmla="*/ 7 w 11"/>
                <a:gd name="T17" fmla="*/ 6 h 19"/>
                <a:gd name="T18" fmla="*/ 7 w 11"/>
                <a:gd name="T19"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9">
                  <a:moveTo>
                    <a:pt x="9" y="1"/>
                  </a:moveTo>
                  <a:cubicBezTo>
                    <a:pt x="8" y="2"/>
                    <a:pt x="8" y="4"/>
                    <a:pt x="7" y="6"/>
                  </a:cubicBezTo>
                  <a:cubicBezTo>
                    <a:pt x="5" y="10"/>
                    <a:pt x="3" y="13"/>
                    <a:pt x="1" y="17"/>
                  </a:cubicBezTo>
                  <a:cubicBezTo>
                    <a:pt x="0" y="18"/>
                    <a:pt x="2" y="19"/>
                    <a:pt x="3" y="18"/>
                  </a:cubicBezTo>
                  <a:cubicBezTo>
                    <a:pt x="6" y="13"/>
                    <a:pt x="9" y="7"/>
                    <a:pt x="11" y="1"/>
                  </a:cubicBezTo>
                  <a:cubicBezTo>
                    <a:pt x="11" y="0"/>
                    <a:pt x="10" y="0"/>
                    <a:pt x="10" y="0"/>
                  </a:cubicBezTo>
                  <a:cubicBezTo>
                    <a:pt x="9" y="0"/>
                    <a:pt x="9" y="0"/>
                    <a:pt x="9" y="1"/>
                  </a:cubicBezTo>
                  <a:moveTo>
                    <a:pt x="7" y="6"/>
                  </a:moveTo>
                  <a:cubicBezTo>
                    <a:pt x="7" y="6"/>
                    <a:pt x="7" y="6"/>
                    <a:pt x="7" y="6"/>
                  </a:cubicBezTo>
                  <a:cubicBezTo>
                    <a:pt x="7" y="6"/>
                    <a:pt x="7" y="6"/>
                    <a:pt x="7"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4" name="Freeform 276"/>
            <p:cNvSpPr/>
            <p:nvPr/>
          </p:nvSpPr>
          <p:spPr bwMode="auto">
            <a:xfrm>
              <a:off x="4203" y="1879"/>
              <a:ext cx="9" cy="53"/>
            </a:xfrm>
            <a:custGeom>
              <a:avLst/>
              <a:gdLst>
                <a:gd name="T0" fmla="*/ 1 w 4"/>
                <a:gd name="T1" fmla="*/ 1 h 22"/>
                <a:gd name="T2" fmla="*/ 2 w 4"/>
                <a:gd name="T3" fmla="*/ 20 h 22"/>
                <a:gd name="T4" fmla="*/ 4 w 4"/>
                <a:gd name="T5" fmla="*/ 20 h 22"/>
                <a:gd name="T6" fmla="*/ 3 w 4"/>
                <a:gd name="T7" fmla="*/ 17 h 22"/>
                <a:gd name="T8" fmla="*/ 4 w 4"/>
                <a:gd name="T9" fmla="*/ 1 h 22"/>
                <a:gd name="T10" fmla="*/ 3 w 4"/>
                <a:gd name="T11" fmla="*/ 0 h 22"/>
                <a:gd name="T12" fmla="*/ 1 w 4"/>
                <a:gd name="T13" fmla="*/ 1 h 22"/>
              </a:gdLst>
              <a:ahLst/>
              <a:cxnLst>
                <a:cxn ang="0">
                  <a:pos x="T0" y="T1"/>
                </a:cxn>
                <a:cxn ang="0">
                  <a:pos x="T2" y="T3"/>
                </a:cxn>
                <a:cxn ang="0">
                  <a:pos x="T4" y="T5"/>
                </a:cxn>
                <a:cxn ang="0">
                  <a:pos x="T6" y="T7"/>
                </a:cxn>
                <a:cxn ang="0">
                  <a:pos x="T8" y="T9"/>
                </a:cxn>
                <a:cxn ang="0">
                  <a:pos x="T10" y="T11"/>
                </a:cxn>
                <a:cxn ang="0">
                  <a:pos x="T12" y="T13"/>
                </a:cxn>
              </a:cxnLst>
              <a:rect l="0" t="0" r="r" b="b"/>
              <a:pathLst>
                <a:path w="4" h="22">
                  <a:moveTo>
                    <a:pt x="1" y="1"/>
                  </a:moveTo>
                  <a:cubicBezTo>
                    <a:pt x="1" y="7"/>
                    <a:pt x="0" y="14"/>
                    <a:pt x="2" y="20"/>
                  </a:cubicBezTo>
                  <a:cubicBezTo>
                    <a:pt x="2" y="22"/>
                    <a:pt x="4" y="21"/>
                    <a:pt x="4" y="20"/>
                  </a:cubicBezTo>
                  <a:cubicBezTo>
                    <a:pt x="4" y="19"/>
                    <a:pt x="3" y="18"/>
                    <a:pt x="3" y="17"/>
                  </a:cubicBezTo>
                  <a:cubicBezTo>
                    <a:pt x="3" y="12"/>
                    <a:pt x="3" y="6"/>
                    <a:pt x="4" y="1"/>
                  </a:cubicBezTo>
                  <a:cubicBezTo>
                    <a:pt x="4" y="0"/>
                    <a:pt x="3" y="0"/>
                    <a:pt x="3" y="0"/>
                  </a:cubicBezTo>
                  <a:cubicBezTo>
                    <a:pt x="2" y="0"/>
                    <a:pt x="1" y="0"/>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5" name="Freeform 277"/>
            <p:cNvSpPr/>
            <p:nvPr/>
          </p:nvSpPr>
          <p:spPr bwMode="auto">
            <a:xfrm>
              <a:off x="4201" y="2405"/>
              <a:ext cx="121" cy="12"/>
            </a:xfrm>
            <a:custGeom>
              <a:avLst/>
              <a:gdLst>
                <a:gd name="T0" fmla="*/ 0 w 51"/>
                <a:gd name="T1" fmla="*/ 3 h 5"/>
                <a:gd name="T2" fmla="*/ 0 w 51"/>
                <a:gd name="T3" fmla="*/ 5 h 5"/>
                <a:gd name="T4" fmla="*/ 51 w 51"/>
                <a:gd name="T5" fmla="*/ 3 h 5"/>
                <a:gd name="T6" fmla="*/ 51 w 51"/>
                <a:gd name="T7" fmla="*/ 0 h 5"/>
                <a:gd name="T8" fmla="*/ 0 w 51"/>
                <a:gd name="T9" fmla="*/ 3 h 5"/>
              </a:gdLst>
              <a:ahLst/>
              <a:cxnLst>
                <a:cxn ang="0">
                  <a:pos x="T0" y="T1"/>
                </a:cxn>
                <a:cxn ang="0">
                  <a:pos x="T2" y="T3"/>
                </a:cxn>
                <a:cxn ang="0">
                  <a:pos x="T4" y="T5"/>
                </a:cxn>
                <a:cxn ang="0">
                  <a:pos x="T6" y="T7"/>
                </a:cxn>
                <a:cxn ang="0">
                  <a:pos x="T8" y="T9"/>
                </a:cxn>
              </a:cxnLst>
              <a:rect l="0" t="0" r="r" b="b"/>
              <a:pathLst>
                <a:path w="51" h="5">
                  <a:moveTo>
                    <a:pt x="0" y="3"/>
                  </a:moveTo>
                  <a:cubicBezTo>
                    <a:pt x="0" y="4"/>
                    <a:pt x="0" y="5"/>
                    <a:pt x="0" y="5"/>
                  </a:cubicBezTo>
                  <a:cubicBezTo>
                    <a:pt x="17" y="4"/>
                    <a:pt x="34" y="3"/>
                    <a:pt x="51" y="3"/>
                  </a:cubicBezTo>
                  <a:cubicBezTo>
                    <a:pt x="51" y="2"/>
                    <a:pt x="51" y="1"/>
                    <a:pt x="51" y="0"/>
                  </a:cubicBezTo>
                  <a:cubicBezTo>
                    <a:pt x="34" y="1"/>
                    <a:pt x="17" y="2"/>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6" name="Freeform 278"/>
            <p:cNvSpPr/>
            <p:nvPr/>
          </p:nvSpPr>
          <p:spPr bwMode="auto">
            <a:xfrm>
              <a:off x="3986" y="2419"/>
              <a:ext cx="122" cy="14"/>
            </a:xfrm>
            <a:custGeom>
              <a:avLst/>
              <a:gdLst>
                <a:gd name="T0" fmla="*/ 6 w 51"/>
                <a:gd name="T1" fmla="*/ 3 h 6"/>
                <a:gd name="T2" fmla="*/ 0 w 51"/>
                <a:gd name="T3" fmla="*/ 4 h 6"/>
                <a:gd name="T4" fmla="*/ 0 w 51"/>
                <a:gd name="T5" fmla="*/ 6 h 6"/>
                <a:gd name="T6" fmla="*/ 51 w 51"/>
                <a:gd name="T7" fmla="*/ 2 h 6"/>
                <a:gd name="T8" fmla="*/ 51 w 51"/>
                <a:gd name="T9" fmla="*/ 0 h 6"/>
                <a:gd name="T10" fmla="*/ 6 w 51"/>
                <a:gd name="T11" fmla="*/ 3 h 6"/>
              </a:gdLst>
              <a:ahLst/>
              <a:cxnLst>
                <a:cxn ang="0">
                  <a:pos x="T0" y="T1"/>
                </a:cxn>
                <a:cxn ang="0">
                  <a:pos x="T2" y="T3"/>
                </a:cxn>
                <a:cxn ang="0">
                  <a:pos x="T4" y="T5"/>
                </a:cxn>
                <a:cxn ang="0">
                  <a:pos x="T6" y="T7"/>
                </a:cxn>
                <a:cxn ang="0">
                  <a:pos x="T8" y="T9"/>
                </a:cxn>
                <a:cxn ang="0">
                  <a:pos x="T10" y="T11"/>
                </a:cxn>
              </a:cxnLst>
              <a:rect l="0" t="0" r="r" b="b"/>
              <a:pathLst>
                <a:path w="51" h="6">
                  <a:moveTo>
                    <a:pt x="6" y="3"/>
                  </a:moveTo>
                  <a:cubicBezTo>
                    <a:pt x="4" y="3"/>
                    <a:pt x="2" y="3"/>
                    <a:pt x="0" y="4"/>
                  </a:cubicBezTo>
                  <a:cubicBezTo>
                    <a:pt x="0" y="4"/>
                    <a:pt x="0" y="5"/>
                    <a:pt x="0" y="6"/>
                  </a:cubicBezTo>
                  <a:cubicBezTo>
                    <a:pt x="17" y="5"/>
                    <a:pt x="34" y="4"/>
                    <a:pt x="51" y="2"/>
                  </a:cubicBezTo>
                  <a:cubicBezTo>
                    <a:pt x="51" y="2"/>
                    <a:pt x="51" y="1"/>
                    <a:pt x="51" y="0"/>
                  </a:cubicBezTo>
                  <a:cubicBezTo>
                    <a:pt x="36" y="1"/>
                    <a:pt x="21" y="2"/>
                    <a:pt x="6"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7" name="Freeform 279"/>
            <p:cNvSpPr/>
            <p:nvPr/>
          </p:nvSpPr>
          <p:spPr bwMode="auto">
            <a:xfrm>
              <a:off x="3748" y="2431"/>
              <a:ext cx="112" cy="7"/>
            </a:xfrm>
            <a:custGeom>
              <a:avLst/>
              <a:gdLst>
                <a:gd name="T0" fmla="*/ 19 w 47"/>
                <a:gd name="T1" fmla="*/ 1 h 3"/>
                <a:gd name="T2" fmla="*/ 0 w 47"/>
                <a:gd name="T3" fmla="*/ 1 h 3"/>
                <a:gd name="T4" fmla="*/ 0 w 47"/>
                <a:gd name="T5" fmla="*/ 3 h 3"/>
                <a:gd name="T6" fmla="*/ 11 w 47"/>
                <a:gd name="T7" fmla="*/ 3 h 3"/>
                <a:gd name="T8" fmla="*/ 47 w 47"/>
                <a:gd name="T9" fmla="*/ 3 h 3"/>
                <a:gd name="T10" fmla="*/ 47 w 47"/>
                <a:gd name="T11" fmla="*/ 0 h 3"/>
                <a:gd name="T12" fmla="*/ 19 w 47"/>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47" h="3">
                  <a:moveTo>
                    <a:pt x="19" y="1"/>
                  </a:moveTo>
                  <a:cubicBezTo>
                    <a:pt x="13" y="1"/>
                    <a:pt x="6" y="1"/>
                    <a:pt x="0" y="1"/>
                  </a:cubicBezTo>
                  <a:cubicBezTo>
                    <a:pt x="0" y="2"/>
                    <a:pt x="0" y="2"/>
                    <a:pt x="0" y="3"/>
                  </a:cubicBezTo>
                  <a:cubicBezTo>
                    <a:pt x="4" y="3"/>
                    <a:pt x="8" y="3"/>
                    <a:pt x="11" y="3"/>
                  </a:cubicBezTo>
                  <a:cubicBezTo>
                    <a:pt x="23" y="3"/>
                    <a:pt x="35" y="3"/>
                    <a:pt x="47" y="3"/>
                  </a:cubicBezTo>
                  <a:cubicBezTo>
                    <a:pt x="47" y="2"/>
                    <a:pt x="47" y="1"/>
                    <a:pt x="47" y="0"/>
                  </a:cubicBezTo>
                  <a:cubicBezTo>
                    <a:pt x="38" y="1"/>
                    <a:pt x="29" y="1"/>
                    <a:pt x="1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8" name="Freeform 280"/>
            <p:cNvSpPr/>
            <p:nvPr/>
          </p:nvSpPr>
          <p:spPr bwMode="auto">
            <a:xfrm>
              <a:off x="3567" y="2433"/>
              <a:ext cx="108" cy="8"/>
            </a:xfrm>
            <a:custGeom>
              <a:avLst/>
              <a:gdLst>
                <a:gd name="T0" fmla="*/ 8 w 45"/>
                <a:gd name="T1" fmla="*/ 1 h 3"/>
                <a:gd name="T2" fmla="*/ 0 w 45"/>
                <a:gd name="T3" fmla="*/ 1 h 3"/>
                <a:gd name="T4" fmla="*/ 0 w 45"/>
                <a:gd name="T5" fmla="*/ 3 h 3"/>
                <a:gd name="T6" fmla="*/ 45 w 45"/>
                <a:gd name="T7" fmla="*/ 2 h 3"/>
                <a:gd name="T8" fmla="*/ 45 w 45"/>
                <a:gd name="T9" fmla="*/ 0 h 3"/>
                <a:gd name="T10" fmla="*/ 8 w 45"/>
                <a:gd name="T11" fmla="*/ 1 h 3"/>
              </a:gdLst>
              <a:ahLst/>
              <a:cxnLst>
                <a:cxn ang="0">
                  <a:pos x="T0" y="T1"/>
                </a:cxn>
                <a:cxn ang="0">
                  <a:pos x="T2" y="T3"/>
                </a:cxn>
                <a:cxn ang="0">
                  <a:pos x="T4" y="T5"/>
                </a:cxn>
                <a:cxn ang="0">
                  <a:pos x="T6" y="T7"/>
                </a:cxn>
                <a:cxn ang="0">
                  <a:pos x="T8" y="T9"/>
                </a:cxn>
                <a:cxn ang="0">
                  <a:pos x="T10" y="T11"/>
                </a:cxn>
              </a:cxnLst>
              <a:rect l="0" t="0" r="r" b="b"/>
              <a:pathLst>
                <a:path w="45" h="3">
                  <a:moveTo>
                    <a:pt x="8" y="1"/>
                  </a:moveTo>
                  <a:cubicBezTo>
                    <a:pt x="5" y="1"/>
                    <a:pt x="2" y="1"/>
                    <a:pt x="0" y="1"/>
                  </a:cubicBezTo>
                  <a:cubicBezTo>
                    <a:pt x="0" y="1"/>
                    <a:pt x="0" y="2"/>
                    <a:pt x="0" y="3"/>
                  </a:cubicBezTo>
                  <a:cubicBezTo>
                    <a:pt x="15" y="3"/>
                    <a:pt x="30" y="3"/>
                    <a:pt x="45" y="2"/>
                  </a:cubicBezTo>
                  <a:cubicBezTo>
                    <a:pt x="45" y="2"/>
                    <a:pt x="45" y="1"/>
                    <a:pt x="45" y="0"/>
                  </a:cubicBezTo>
                  <a:cubicBezTo>
                    <a:pt x="33" y="0"/>
                    <a:pt x="20" y="0"/>
                    <a:pt x="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89" name="Freeform 281"/>
            <p:cNvSpPr/>
            <p:nvPr/>
          </p:nvSpPr>
          <p:spPr bwMode="auto">
            <a:xfrm>
              <a:off x="3396" y="2436"/>
              <a:ext cx="105" cy="5"/>
            </a:xfrm>
            <a:custGeom>
              <a:avLst/>
              <a:gdLst>
                <a:gd name="T0" fmla="*/ 0 w 44"/>
                <a:gd name="T1" fmla="*/ 0 h 2"/>
                <a:gd name="T2" fmla="*/ 0 w 44"/>
                <a:gd name="T3" fmla="*/ 2 h 2"/>
                <a:gd name="T4" fmla="*/ 44 w 44"/>
                <a:gd name="T5" fmla="*/ 2 h 2"/>
                <a:gd name="T6" fmla="*/ 44 w 44"/>
                <a:gd name="T7" fmla="*/ 0 h 2"/>
                <a:gd name="T8" fmla="*/ 0 w 44"/>
                <a:gd name="T9" fmla="*/ 0 h 2"/>
              </a:gdLst>
              <a:ahLst/>
              <a:cxnLst>
                <a:cxn ang="0">
                  <a:pos x="T0" y="T1"/>
                </a:cxn>
                <a:cxn ang="0">
                  <a:pos x="T2" y="T3"/>
                </a:cxn>
                <a:cxn ang="0">
                  <a:pos x="T4" y="T5"/>
                </a:cxn>
                <a:cxn ang="0">
                  <a:pos x="T6" y="T7"/>
                </a:cxn>
                <a:cxn ang="0">
                  <a:pos x="T8" y="T9"/>
                </a:cxn>
              </a:cxnLst>
              <a:rect l="0" t="0" r="r" b="b"/>
              <a:pathLst>
                <a:path w="44" h="2">
                  <a:moveTo>
                    <a:pt x="0" y="0"/>
                  </a:moveTo>
                  <a:cubicBezTo>
                    <a:pt x="0" y="0"/>
                    <a:pt x="0" y="1"/>
                    <a:pt x="0" y="2"/>
                  </a:cubicBezTo>
                  <a:cubicBezTo>
                    <a:pt x="15" y="2"/>
                    <a:pt x="29" y="2"/>
                    <a:pt x="44" y="2"/>
                  </a:cubicBezTo>
                  <a:cubicBezTo>
                    <a:pt x="44" y="1"/>
                    <a:pt x="44" y="0"/>
                    <a:pt x="44" y="0"/>
                  </a:cubicBezTo>
                  <a:cubicBezTo>
                    <a:pt x="30" y="0"/>
                    <a:pt x="15"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0" name="Freeform 282"/>
            <p:cNvSpPr/>
            <p:nvPr/>
          </p:nvSpPr>
          <p:spPr bwMode="auto">
            <a:xfrm>
              <a:off x="3394" y="2412"/>
              <a:ext cx="7" cy="29"/>
            </a:xfrm>
            <a:custGeom>
              <a:avLst/>
              <a:gdLst>
                <a:gd name="T0" fmla="*/ 0 w 3"/>
                <a:gd name="T1" fmla="*/ 1 h 12"/>
                <a:gd name="T2" fmla="*/ 1 w 3"/>
                <a:gd name="T3" fmla="*/ 10 h 12"/>
                <a:gd name="T4" fmla="*/ 1 w 3"/>
                <a:gd name="T5" fmla="*/ 11 h 12"/>
                <a:gd name="T6" fmla="*/ 3 w 3"/>
                <a:gd name="T7" fmla="*/ 11 h 12"/>
                <a:gd name="T8" fmla="*/ 2 w 3"/>
                <a:gd name="T9" fmla="*/ 1 h 12"/>
                <a:gd name="T10" fmla="*/ 1 w 3"/>
                <a:gd name="T11" fmla="*/ 0 h 12"/>
                <a:gd name="T12" fmla="*/ 0 w 3"/>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3" h="12">
                  <a:moveTo>
                    <a:pt x="0" y="1"/>
                  </a:moveTo>
                  <a:cubicBezTo>
                    <a:pt x="1" y="4"/>
                    <a:pt x="1" y="7"/>
                    <a:pt x="1" y="10"/>
                  </a:cubicBezTo>
                  <a:cubicBezTo>
                    <a:pt x="1" y="10"/>
                    <a:pt x="1" y="10"/>
                    <a:pt x="1" y="11"/>
                  </a:cubicBezTo>
                  <a:cubicBezTo>
                    <a:pt x="1" y="12"/>
                    <a:pt x="3" y="12"/>
                    <a:pt x="3" y="11"/>
                  </a:cubicBezTo>
                  <a:cubicBezTo>
                    <a:pt x="3" y="7"/>
                    <a:pt x="3" y="4"/>
                    <a:pt x="2" y="1"/>
                  </a:cubicBezTo>
                  <a:cubicBezTo>
                    <a:pt x="2" y="1"/>
                    <a:pt x="2" y="0"/>
                    <a:pt x="1" y="0"/>
                  </a:cubicBezTo>
                  <a:cubicBezTo>
                    <a:pt x="1" y="0"/>
                    <a:pt x="1"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1" name="Freeform 283"/>
            <p:cNvSpPr/>
            <p:nvPr/>
          </p:nvSpPr>
          <p:spPr bwMode="auto">
            <a:xfrm>
              <a:off x="3496" y="2414"/>
              <a:ext cx="7" cy="27"/>
            </a:xfrm>
            <a:custGeom>
              <a:avLst/>
              <a:gdLst>
                <a:gd name="T0" fmla="*/ 0 w 3"/>
                <a:gd name="T1" fmla="*/ 1 h 11"/>
                <a:gd name="T2" fmla="*/ 0 w 3"/>
                <a:gd name="T3" fmla="*/ 9 h 11"/>
                <a:gd name="T4" fmla="*/ 2 w 3"/>
                <a:gd name="T5" fmla="*/ 9 h 11"/>
                <a:gd name="T6" fmla="*/ 3 w 3"/>
                <a:gd name="T7" fmla="*/ 1 h 11"/>
                <a:gd name="T8" fmla="*/ 2 w 3"/>
                <a:gd name="T9" fmla="*/ 0 h 11"/>
                <a:gd name="T10" fmla="*/ 0 w 3"/>
                <a:gd name="T11" fmla="*/ 1 h 11"/>
              </a:gdLst>
              <a:ahLst/>
              <a:cxnLst>
                <a:cxn ang="0">
                  <a:pos x="T0" y="T1"/>
                </a:cxn>
                <a:cxn ang="0">
                  <a:pos x="T2" y="T3"/>
                </a:cxn>
                <a:cxn ang="0">
                  <a:pos x="T4" y="T5"/>
                </a:cxn>
                <a:cxn ang="0">
                  <a:pos x="T6" y="T7"/>
                </a:cxn>
                <a:cxn ang="0">
                  <a:pos x="T8" y="T9"/>
                </a:cxn>
                <a:cxn ang="0">
                  <a:pos x="T10" y="T11"/>
                </a:cxn>
              </a:cxnLst>
              <a:rect l="0" t="0" r="r" b="b"/>
              <a:pathLst>
                <a:path w="3" h="11">
                  <a:moveTo>
                    <a:pt x="0" y="1"/>
                  </a:moveTo>
                  <a:cubicBezTo>
                    <a:pt x="0" y="4"/>
                    <a:pt x="0" y="6"/>
                    <a:pt x="0" y="9"/>
                  </a:cubicBezTo>
                  <a:cubicBezTo>
                    <a:pt x="0" y="11"/>
                    <a:pt x="2" y="11"/>
                    <a:pt x="2" y="9"/>
                  </a:cubicBezTo>
                  <a:cubicBezTo>
                    <a:pt x="2" y="6"/>
                    <a:pt x="3" y="4"/>
                    <a:pt x="3" y="1"/>
                  </a:cubicBezTo>
                  <a:cubicBezTo>
                    <a:pt x="3" y="0"/>
                    <a:pt x="2" y="0"/>
                    <a:pt x="2" y="0"/>
                  </a:cubicBezTo>
                  <a:cubicBezTo>
                    <a:pt x="1" y="0"/>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2" name="Freeform 284"/>
            <p:cNvSpPr/>
            <p:nvPr/>
          </p:nvSpPr>
          <p:spPr bwMode="auto">
            <a:xfrm>
              <a:off x="3567" y="2405"/>
              <a:ext cx="8" cy="36"/>
            </a:xfrm>
            <a:custGeom>
              <a:avLst/>
              <a:gdLst>
                <a:gd name="T0" fmla="*/ 0 w 3"/>
                <a:gd name="T1" fmla="*/ 1 h 15"/>
                <a:gd name="T2" fmla="*/ 0 w 3"/>
                <a:gd name="T3" fmla="*/ 11 h 15"/>
                <a:gd name="T4" fmla="*/ 0 w 3"/>
                <a:gd name="T5" fmla="*/ 11 h 15"/>
                <a:gd name="T6" fmla="*/ 0 w 3"/>
                <a:gd name="T7" fmla="*/ 14 h 15"/>
                <a:gd name="T8" fmla="*/ 2 w 3"/>
                <a:gd name="T9" fmla="*/ 14 h 15"/>
                <a:gd name="T10" fmla="*/ 2 w 3"/>
                <a:gd name="T11" fmla="*/ 1 h 15"/>
                <a:gd name="T12" fmla="*/ 1 w 3"/>
                <a:gd name="T13" fmla="*/ 0 h 15"/>
                <a:gd name="T14" fmla="*/ 0 w 3"/>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5">
                  <a:moveTo>
                    <a:pt x="0" y="1"/>
                  </a:moveTo>
                  <a:cubicBezTo>
                    <a:pt x="0" y="4"/>
                    <a:pt x="0" y="8"/>
                    <a:pt x="0" y="11"/>
                  </a:cubicBezTo>
                  <a:cubicBezTo>
                    <a:pt x="0" y="11"/>
                    <a:pt x="0" y="11"/>
                    <a:pt x="0" y="11"/>
                  </a:cubicBezTo>
                  <a:cubicBezTo>
                    <a:pt x="0" y="12"/>
                    <a:pt x="0" y="13"/>
                    <a:pt x="0" y="14"/>
                  </a:cubicBezTo>
                  <a:cubicBezTo>
                    <a:pt x="0" y="14"/>
                    <a:pt x="2" y="15"/>
                    <a:pt x="2" y="14"/>
                  </a:cubicBezTo>
                  <a:cubicBezTo>
                    <a:pt x="3" y="10"/>
                    <a:pt x="2" y="5"/>
                    <a:pt x="2" y="1"/>
                  </a:cubicBezTo>
                  <a:cubicBezTo>
                    <a:pt x="2" y="1"/>
                    <a:pt x="1" y="0"/>
                    <a:pt x="1" y="0"/>
                  </a:cubicBezTo>
                  <a:cubicBezTo>
                    <a:pt x="0" y="0"/>
                    <a:pt x="0"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3" name="Freeform 285"/>
            <p:cNvSpPr/>
            <p:nvPr/>
          </p:nvSpPr>
          <p:spPr bwMode="auto">
            <a:xfrm>
              <a:off x="3667" y="2395"/>
              <a:ext cx="8" cy="43"/>
            </a:xfrm>
            <a:custGeom>
              <a:avLst/>
              <a:gdLst>
                <a:gd name="T0" fmla="*/ 0 w 3"/>
                <a:gd name="T1" fmla="*/ 1 h 18"/>
                <a:gd name="T2" fmla="*/ 1 w 3"/>
                <a:gd name="T3" fmla="*/ 9 h 18"/>
                <a:gd name="T4" fmla="*/ 1 w 3"/>
                <a:gd name="T5" fmla="*/ 17 h 18"/>
                <a:gd name="T6" fmla="*/ 3 w 3"/>
                <a:gd name="T7" fmla="*/ 17 h 18"/>
                <a:gd name="T8" fmla="*/ 3 w 3"/>
                <a:gd name="T9" fmla="*/ 9 h 18"/>
                <a:gd name="T10" fmla="*/ 2 w 3"/>
                <a:gd name="T11" fmla="*/ 1 h 18"/>
                <a:gd name="T12" fmla="*/ 1 w 3"/>
                <a:gd name="T13" fmla="*/ 0 h 18"/>
                <a:gd name="T14" fmla="*/ 0 w 3"/>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8">
                  <a:moveTo>
                    <a:pt x="0" y="1"/>
                  </a:moveTo>
                  <a:cubicBezTo>
                    <a:pt x="1" y="4"/>
                    <a:pt x="1" y="7"/>
                    <a:pt x="1" y="9"/>
                  </a:cubicBezTo>
                  <a:cubicBezTo>
                    <a:pt x="1" y="12"/>
                    <a:pt x="1" y="14"/>
                    <a:pt x="1" y="17"/>
                  </a:cubicBezTo>
                  <a:cubicBezTo>
                    <a:pt x="1" y="18"/>
                    <a:pt x="3" y="18"/>
                    <a:pt x="3" y="17"/>
                  </a:cubicBezTo>
                  <a:cubicBezTo>
                    <a:pt x="3" y="14"/>
                    <a:pt x="3" y="12"/>
                    <a:pt x="3" y="9"/>
                  </a:cubicBezTo>
                  <a:cubicBezTo>
                    <a:pt x="3" y="7"/>
                    <a:pt x="3" y="4"/>
                    <a:pt x="2" y="1"/>
                  </a:cubicBezTo>
                  <a:cubicBezTo>
                    <a:pt x="2" y="1"/>
                    <a:pt x="2" y="0"/>
                    <a:pt x="1" y="0"/>
                  </a:cubicBezTo>
                  <a:cubicBezTo>
                    <a:pt x="1" y="0"/>
                    <a:pt x="0"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4" name="Freeform 286"/>
            <p:cNvSpPr/>
            <p:nvPr/>
          </p:nvSpPr>
          <p:spPr bwMode="auto">
            <a:xfrm>
              <a:off x="3748" y="2400"/>
              <a:ext cx="5" cy="38"/>
            </a:xfrm>
            <a:custGeom>
              <a:avLst/>
              <a:gdLst>
                <a:gd name="T0" fmla="*/ 0 w 2"/>
                <a:gd name="T1" fmla="*/ 1 h 16"/>
                <a:gd name="T2" fmla="*/ 0 w 2"/>
                <a:gd name="T3" fmla="*/ 13 h 16"/>
                <a:gd name="T4" fmla="*/ 0 w 2"/>
                <a:gd name="T5" fmla="*/ 16 h 16"/>
                <a:gd name="T6" fmla="*/ 2 w 2"/>
                <a:gd name="T7" fmla="*/ 15 h 16"/>
                <a:gd name="T8" fmla="*/ 2 w 2"/>
                <a:gd name="T9" fmla="*/ 9 h 16"/>
                <a:gd name="T10" fmla="*/ 2 w 2"/>
                <a:gd name="T11" fmla="*/ 1 h 16"/>
                <a:gd name="T12" fmla="*/ 1 w 2"/>
                <a:gd name="T13" fmla="*/ 0 h 16"/>
                <a:gd name="T14" fmla="*/ 0 w 2"/>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6">
                  <a:moveTo>
                    <a:pt x="0" y="1"/>
                  </a:moveTo>
                  <a:cubicBezTo>
                    <a:pt x="0" y="5"/>
                    <a:pt x="0" y="9"/>
                    <a:pt x="0" y="13"/>
                  </a:cubicBezTo>
                  <a:cubicBezTo>
                    <a:pt x="0" y="14"/>
                    <a:pt x="0" y="15"/>
                    <a:pt x="0" y="16"/>
                  </a:cubicBezTo>
                  <a:cubicBezTo>
                    <a:pt x="1" y="16"/>
                    <a:pt x="1" y="16"/>
                    <a:pt x="2" y="15"/>
                  </a:cubicBezTo>
                  <a:cubicBezTo>
                    <a:pt x="2" y="13"/>
                    <a:pt x="2" y="11"/>
                    <a:pt x="2" y="9"/>
                  </a:cubicBezTo>
                  <a:cubicBezTo>
                    <a:pt x="2" y="6"/>
                    <a:pt x="2" y="4"/>
                    <a:pt x="2" y="1"/>
                  </a:cubicBezTo>
                  <a:cubicBezTo>
                    <a:pt x="2" y="0"/>
                    <a:pt x="1" y="0"/>
                    <a:pt x="1" y="0"/>
                  </a:cubicBezTo>
                  <a:cubicBezTo>
                    <a:pt x="0" y="0"/>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5" name="Freeform 287"/>
            <p:cNvSpPr/>
            <p:nvPr/>
          </p:nvSpPr>
          <p:spPr bwMode="auto">
            <a:xfrm>
              <a:off x="3855" y="2400"/>
              <a:ext cx="5" cy="36"/>
            </a:xfrm>
            <a:custGeom>
              <a:avLst/>
              <a:gdLst>
                <a:gd name="T0" fmla="*/ 0 w 2"/>
                <a:gd name="T1" fmla="*/ 0 h 15"/>
                <a:gd name="T2" fmla="*/ 0 w 2"/>
                <a:gd name="T3" fmla="*/ 14 h 15"/>
                <a:gd name="T4" fmla="*/ 2 w 2"/>
                <a:gd name="T5" fmla="*/ 14 h 15"/>
                <a:gd name="T6" fmla="*/ 2 w 2"/>
                <a:gd name="T7" fmla="*/ 0 h 15"/>
                <a:gd name="T8" fmla="*/ 1 w 2"/>
                <a:gd name="T9" fmla="*/ 0 h 15"/>
                <a:gd name="T10" fmla="*/ 0 w 2"/>
                <a:gd name="T11" fmla="*/ 0 h 15"/>
              </a:gdLst>
              <a:ahLst/>
              <a:cxnLst>
                <a:cxn ang="0">
                  <a:pos x="T0" y="T1"/>
                </a:cxn>
                <a:cxn ang="0">
                  <a:pos x="T2" y="T3"/>
                </a:cxn>
                <a:cxn ang="0">
                  <a:pos x="T4" y="T5"/>
                </a:cxn>
                <a:cxn ang="0">
                  <a:pos x="T6" y="T7"/>
                </a:cxn>
                <a:cxn ang="0">
                  <a:pos x="T8" y="T9"/>
                </a:cxn>
                <a:cxn ang="0">
                  <a:pos x="T10" y="T11"/>
                </a:cxn>
              </a:cxnLst>
              <a:rect l="0" t="0" r="r" b="b"/>
              <a:pathLst>
                <a:path w="2" h="15">
                  <a:moveTo>
                    <a:pt x="0" y="0"/>
                  </a:moveTo>
                  <a:cubicBezTo>
                    <a:pt x="0" y="5"/>
                    <a:pt x="0" y="10"/>
                    <a:pt x="0" y="14"/>
                  </a:cubicBezTo>
                  <a:cubicBezTo>
                    <a:pt x="0" y="15"/>
                    <a:pt x="2" y="15"/>
                    <a:pt x="2" y="14"/>
                  </a:cubicBezTo>
                  <a:cubicBezTo>
                    <a:pt x="2" y="10"/>
                    <a:pt x="2" y="5"/>
                    <a:pt x="2" y="0"/>
                  </a:cubicBezTo>
                  <a:cubicBezTo>
                    <a:pt x="2" y="0"/>
                    <a:pt x="2" y="0"/>
                    <a:pt x="1" y="0"/>
                  </a:cubicBezTo>
                  <a:cubicBezTo>
                    <a:pt x="1"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6" name="Freeform 288"/>
            <p:cNvSpPr/>
            <p:nvPr/>
          </p:nvSpPr>
          <p:spPr bwMode="auto">
            <a:xfrm>
              <a:off x="3986" y="2410"/>
              <a:ext cx="5" cy="23"/>
            </a:xfrm>
            <a:custGeom>
              <a:avLst/>
              <a:gdLst>
                <a:gd name="T0" fmla="*/ 0 w 2"/>
                <a:gd name="T1" fmla="*/ 1 h 10"/>
                <a:gd name="T2" fmla="*/ 0 w 2"/>
                <a:gd name="T3" fmla="*/ 9 h 10"/>
                <a:gd name="T4" fmla="*/ 2 w 2"/>
                <a:gd name="T5" fmla="*/ 9 h 10"/>
                <a:gd name="T6" fmla="*/ 2 w 2"/>
                <a:gd name="T7" fmla="*/ 1 h 10"/>
                <a:gd name="T8" fmla="*/ 1 w 2"/>
                <a:gd name="T9" fmla="*/ 0 h 10"/>
                <a:gd name="T10" fmla="*/ 0 w 2"/>
                <a:gd name="T11" fmla="*/ 1 h 10"/>
              </a:gdLst>
              <a:ahLst/>
              <a:cxnLst>
                <a:cxn ang="0">
                  <a:pos x="T0" y="T1"/>
                </a:cxn>
                <a:cxn ang="0">
                  <a:pos x="T2" y="T3"/>
                </a:cxn>
                <a:cxn ang="0">
                  <a:pos x="T4" y="T5"/>
                </a:cxn>
                <a:cxn ang="0">
                  <a:pos x="T6" y="T7"/>
                </a:cxn>
                <a:cxn ang="0">
                  <a:pos x="T8" y="T9"/>
                </a:cxn>
                <a:cxn ang="0">
                  <a:pos x="T10" y="T11"/>
                </a:cxn>
              </a:cxnLst>
              <a:rect l="0" t="0" r="r" b="b"/>
              <a:pathLst>
                <a:path w="2" h="10">
                  <a:moveTo>
                    <a:pt x="0" y="1"/>
                  </a:moveTo>
                  <a:cubicBezTo>
                    <a:pt x="0" y="4"/>
                    <a:pt x="0" y="6"/>
                    <a:pt x="0" y="9"/>
                  </a:cubicBezTo>
                  <a:cubicBezTo>
                    <a:pt x="0" y="10"/>
                    <a:pt x="2" y="10"/>
                    <a:pt x="2" y="9"/>
                  </a:cubicBezTo>
                  <a:cubicBezTo>
                    <a:pt x="2" y="6"/>
                    <a:pt x="2" y="4"/>
                    <a:pt x="2" y="1"/>
                  </a:cubicBezTo>
                  <a:cubicBezTo>
                    <a:pt x="2" y="1"/>
                    <a:pt x="1" y="0"/>
                    <a:pt x="1" y="0"/>
                  </a:cubicBezTo>
                  <a:cubicBezTo>
                    <a:pt x="0" y="0"/>
                    <a:pt x="0"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7" name="Freeform 289"/>
            <p:cNvSpPr/>
            <p:nvPr/>
          </p:nvSpPr>
          <p:spPr bwMode="auto">
            <a:xfrm>
              <a:off x="4201" y="2405"/>
              <a:ext cx="4" cy="14"/>
            </a:xfrm>
            <a:custGeom>
              <a:avLst/>
              <a:gdLst>
                <a:gd name="T0" fmla="*/ 0 w 2"/>
                <a:gd name="T1" fmla="*/ 1 h 6"/>
                <a:gd name="T2" fmla="*/ 0 w 2"/>
                <a:gd name="T3" fmla="*/ 4 h 6"/>
                <a:gd name="T4" fmla="*/ 0 w 2"/>
                <a:gd name="T5" fmla="*/ 5 h 6"/>
                <a:gd name="T6" fmla="*/ 2 w 2"/>
                <a:gd name="T7" fmla="*/ 5 h 6"/>
                <a:gd name="T8" fmla="*/ 2 w 2"/>
                <a:gd name="T9" fmla="*/ 1 h 6"/>
                <a:gd name="T10" fmla="*/ 1 w 2"/>
                <a:gd name="T11" fmla="*/ 0 h 6"/>
                <a:gd name="T12" fmla="*/ 0 w 2"/>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1"/>
                  </a:moveTo>
                  <a:cubicBezTo>
                    <a:pt x="0" y="2"/>
                    <a:pt x="0" y="3"/>
                    <a:pt x="0" y="4"/>
                  </a:cubicBezTo>
                  <a:cubicBezTo>
                    <a:pt x="0" y="4"/>
                    <a:pt x="0" y="5"/>
                    <a:pt x="0" y="5"/>
                  </a:cubicBezTo>
                  <a:cubicBezTo>
                    <a:pt x="0" y="6"/>
                    <a:pt x="1" y="6"/>
                    <a:pt x="2" y="5"/>
                  </a:cubicBezTo>
                  <a:cubicBezTo>
                    <a:pt x="2" y="3"/>
                    <a:pt x="2" y="2"/>
                    <a:pt x="2" y="1"/>
                  </a:cubicBezTo>
                  <a:cubicBezTo>
                    <a:pt x="2" y="0"/>
                    <a:pt x="1" y="0"/>
                    <a:pt x="1" y="0"/>
                  </a:cubicBezTo>
                  <a:cubicBezTo>
                    <a:pt x="0" y="0"/>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8" name="Freeform 290"/>
            <p:cNvSpPr/>
            <p:nvPr/>
          </p:nvSpPr>
          <p:spPr bwMode="auto">
            <a:xfrm>
              <a:off x="4317" y="2398"/>
              <a:ext cx="5" cy="14"/>
            </a:xfrm>
            <a:custGeom>
              <a:avLst/>
              <a:gdLst>
                <a:gd name="T0" fmla="*/ 0 w 2"/>
                <a:gd name="T1" fmla="*/ 1 h 6"/>
                <a:gd name="T2" fmla="*/ 0 w 2"/>
                <a:gd name="T3" fmla="*/ 5 h 6"/>
                <a:gd name="T4" fmla="*/ 2 w 2"/>
                <a:gd name="T5" fmla="*/ 5 h 6"/>
                <a:gd name="T6" fmla="*/ 2 w 2"/>
                <a:gd name="T7" fmla="*/ 3 h 6"/>
                <a:gd name="T8" fmla="*/ 2 w 2"/>
                <a:gd name="T9" fmla="*/ 1 h 6"/>
                <a:gd name="T10" fmla="*/ 1 w 2"/>
                <a:gd name="T11" fmla="*/ 0 h 6"/>
                <a:gd name="T12" fmla="*/ 0 w 2"/>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1"/>
                  </a:moveTo>
                  <a:cubicBezTo>
                    <a:pt x="0" y="2"/>
                    <a:pt x="0" y="3"/>
                    <a:pt x="0" y="5"/>
                  </a:cubicBezTo>
                  <a:cubicBezTo>
                    <a:pt x="0" y="6"/>
                    <a:pt x="1" y="6"/>
                    <a:pt x="2" y="5"/>
                  </a:cubicBezTo>
                  <a:cubicBezTo>
                    <a:pt x="2" y="4"/>
                    <a:pt x="2" y="4"/>
                    <a:pt x="2" y="3"/>
                  </a:cubicBezTo>
                  <a:cubicBezTo>
                    <a:pt x="2" y="2"/>
                    <a:pt x="2" y="1"/>
                    <a:pt x="2" y="1"/>
                  </a:cubicBezTo>
                  <a:cubicBezTo>
                    <a:pt x="2" y="0"/>
                    <a:pt x="1" y="0"/>
                    <a:pt x="1" y="0"/>
                  </a:cubicBezTo>
                  <a:cubicBezTo>
                    <a:pt x="0" y="0"/>
                    <a:pt x="0" y="0"/>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99" name="Freeform 291"/>
            <p:cNvSpPr>
              <a:spLocks noEditPoints="1"/>
            </p:cNvSpPr>
            <p:nvPr/>
          </p:nvSpPr>
          <p:spPr bwMode="auto">
            <a:xfrm>
              <a:off x="3396" y="2364"/>
              <a:ext cx="24" cy="22"/>
            </a:xfrm>
            <a:custGeom>
              <a:avLst/>
              <a:gdLst>
                <a:gd name="T0" fmla="*/ 8 w 10"/>
                <a:gd name="T1" fmla="*/ 0 h 9"/>
                <a:gd name="T2" fmla="*/ 5 w 10"/>
                <a:gd name="T3" fmla="*/ 3 h 9"/>
                <a:gd name="T4" fmla="*/ 0 w 10"/>
                <a:gd name="T5" fmla="*/ 7 h 9"/>
                <a:gd name="T6" fmla="*/ 2 w 10"/>
                <a:gd name="T7" fmla="*/ 8 h 9"/>
                <a:gd name="T8" fmla="*/ 5 w 10"/>
                <a:gd name="T9" fmla="*/ 5 h 9"/>
                <a:gd name="T10" fmla="*/ 9 w 10"/>
                <a:gd name="T11" fmla="*/ 2 h 9"/>
                <a:gd name="T12" fmla="*/ 8 w 10"/>
                <a:gd name="T13" fmla="*/ 0 h 9"/>
                <a:gd name="T14" fmla="*/ 8 w 10"/>
                <a:gd name="T15" fmla="*/ 0 h 9"/>
                <a:gd name="T16" fmla="*/ 5 w 10"/>
                <a:gd name="T17" fmla="*/ 5 h 9"/>
                <a:gd name="T18" fmla="*/ 5 w 10"/>
                <a:gd name="T19" fmla="*/ 5 h 9"/>
                <a:gd name="T20" fmla="*/ 5 w 10"/>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9">
                  <a:moveTo>
                    <a:pt x="8" y="0"/>
                  </a:moveTo>
                  <a:cubicBezTo>
                    <a:pt x="7" y="1"/>
                    <a:pt x="6" y="2"/>
                    <a:pt x="5" y="3"/>
                  </a:cubicBezTo>
                  <a:cubicBezTo>
                    <a:pt x="3" y="4"/>
                    <a:pt x="2" y="5"/>
                    <a:pt x="0" y="7"/>
                  </a:cubicBezTo>
                  <a:cubicBezTo>
                    <a:pt x="0" y="8"/>
                    <a:pt x="1" y="9"/>
                    <a:pt x="2" y="8"/>
                  </a:cubicBezTo>
                  <a:cubicBezTo>
                    <a:pt x="3" y="7"/>
                    <a:pt x="4" y="6"/>
                    <a:pt x="5" y="5"/>
                  </a:cubicBezTo>
                  <a:cubicBezTo>
                    <a:pt x="6" y="4"/>
                    <a:pt x="8" y="3"/>
                    <a:pt x="9" y="2"/>
                  </a:cubicBezTo>
                  <a:cubicBezTo>
                    <a:pt x="10" y="1"/>
                    <a:pt x="9" y="0"/>
                    <a:pt x="8" y="0"/>
                  </a:cubicBezTo>
                  <a:cubicBezTo>
                    <a:pt x="8" y="0"/>
                    <a:pt x="8" y="0"/>
                    <a:pt x="8" y="0"/>
                  </a:cubicBezTo>
                  <a:moveTo>
                    <a:pt x="5" y="5"/>
                  </a:moveTo>
                  <a:cubicBezTo>
                    <a:pt x="5" y="5"/>
                    <a:pt x="5" y="5"/>
                    <a:pt x="5" y="5"/>
                  </a:cubicBezTo>
                  <a:cubicBezTo>
                    <a:pt x="5" y="5"/>
                    <a:pt x="5" y="5"/>
                    <a:pt x="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0" name="Freeform 292"/>
            <p:cNvSpPr>
              <a:spLocks noEditPoints="1"/>
            </p:cNvSpPr>
            <p:nvPr/>
          </p:nvSpPr>
          <p:spPr bwMode="auto">
            <a:xfrm>
              <a:off x="3396" y="2364"/>
              <a:ext cx="45" cy="38"/>
            </a:xfrm>
            <a:custGeom>
              <a:avLst/>
              <a:gdLst>
                <a:gd name="T0" fmla="*/ 18 w 19"/>
                <a:gd name="T1" fmla="*/ 0 h 16"/>
                <a:gd name="T2" fmla="*/ 14 w 19"/>
                <a:gd name="T3" fmla="*/ 2 h 16"/>
                <a:gd name="T4" fmla="*/ 10 w 19"/>
                <a:gd name="T5" fmla="*/ 6 h 16"/>
                <a:gd name="T6" fmla="*/ 2 w 19"/>
                <a:gd name="T7" fmla="*/ 13 h 16"/>
                <a:gd name="T8" fmla="*/ 1 w 19"/>
                <a:gd name="T9" fmla="*/ 13 h 16"/>
                <a:gd name="T10" fmla="*/ 2 w 19"/>
                <a:gd name="T11" fmla="*/ 15 h 16"/>
                <a:gd name="T12" fmla="*/ 18 w 19"/>
                <a:gd name="T13" fmla="*/ 2 h 16"/>
                <a:gd name="T14" fmla="*/ 19 w 19"/>
                <a:gd name="T15" fmla="*/ 1 h 16"/>
                <a:gd name="T16" fmla="*/ 18 w 19"/>
                <a:gd name="T17" fmla="*/ 0 h 16"/>
                <a:gd name="T18" fmla="*/ 18 w 19"/>
                <a:gd name="T19" fmla="*/ 0 h 16"/>
                <a:gd name="T20" fmla="*/ 18 w 19"/>
                <a:gd name="T21" fmla="*/ 2 h 16"/>
                <a:gd name="T22" fmla="*/ 18 w 19"/>
                <a:gd name="T23" fmla="*/ 2 h 16"/>
                <a:gd name="T24" fmla="*/ 18 w 19"/>
                <a:gd name="T2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6">
                  <a:moveTo>
                    <a:pt x="18" y="0"/>
                  </a:moveTo>
                  <a:cubicBezTo>
                    <a:pt x="16" y="0"/>
                    <a:pt x="15" y="1"/>
                    <a:pt x="14" y="2"/>
                  </a:cubicBezTo>
                  <a:cubicBezTo>
                    <a:pt x="13" y="4"/>
                    <a:pt x="12" y="5"/>
                    <a:pt x="10" y="6"/>
                  </a:cubicBezTo>
                  <a:cubicBezTo>
                    <a:pt x="7" y="8"/>
                    <a:pt x="5" y="11"/>
                    <a:pt x="2" y="13"/>
                  </a:cubicBezTo>
                  <a:cubicBezTo>
                    <a:pt x="1" y="13"/>
                    <a:pt x="1" y="13"/>
                    <a:pt x="1" y="13"/>
                  </a:cubicBezTo>
                  <a:cubicBezTo>
                    <a:pt x="0" y="14"/>
                    <a:pt x="1" y="16"/>
                    <a:pt x="2" y="15"/>
                  </a:cubicBezTo>
                  <a:cubicBezTo>
                    <a:pt x="7" y="11"/>
                    <a:pt x="13" y="6"/>
                    <a:pt x="18" y="2"/>
                  </a:cubicBezTo>
                  <a:cubicBezTo>
                    <a:pt x="18" y="2"/>
                    <a:pt x="18" y="2"/>
                    <a:pt x="19" y="1"/>
                  </a:cubicBezTo>
                  <a:cubicBezTo>
                    <a:pt x="19" y="1"/>
                    <a:pt x="19" y="0"/>
                    <a:pt x="18" y="0"/>
                  </a:cubicBezTo>
                  <a:cubicBezTo>
                    <a:pt x="18" y="0"/>
                    <a:pt x="18" y="0"/>
                    <a:pt x="18" y="0"/>
                  </a:cubicBezTo>
                  <a:moveTo>
                    <a:pt x="18" y="2"/>
                  </a:moveTo>
                  <a:cubicBezTo>
                    <a:pt x="18" y="2"/>
                    <a:pt x="18" y="2"/>
                    <a:pt x="18" y="2"/>
                  </a:cubicBezTo>
                  <a:cubicBezTo>
                    <a:pt x="18" y="2"/>
                    <a:pt x="18" y="2"/>
                    <a:pt x="18"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1" name="Freeform 293"/>
            <p:cNvSpPr/>
            <p:nvPr/>
          </p:nvSpPr>
          <p:spPr bwMode="auto">
            <a:xfrm>
              <a:off x="3394" y="2364"/>
              <a:ext cx="71" cy="65"/>
            </a:xfrm>
            <a:custGeom>
              <a:avLst/>
              <a:gdLst>
                <a:gd name="T0" fmla="*/ 29 w 30"/>
                <a:gd name="T1" fmla="*/ 0 h 27"/>
                <a:gd name="T2" fmla="*/ 15 w 30"/>
                <a:gd name="T3" fmla="*/ 12 h 27"/>
                <a:gd name="T4" fmla="*/ 1 w 30"/>
                <a:gd name="T5" fmla="*/ 25 h 27"/>
                <a:gd name="T6" fmla="*/ 2 w 30"/>
                <a:gd name="T7" fmla="*/ 26 h 27"/>
                <a:gd name="T8" fmla="*/ 15 w 30"/>
                <a:gd name="T9" fmla="*/ 14 h 27"/>
                <a:gd name="T10" fmla="*/ 29 w 30"/>
                <a:gd name="T11" fmla="*/ 2 h 27"/>
                <a:gd name="T12" fmla="*/ 30 w 30"/>
                <a:gd name="T13" fmla="*/ 2 h 27"/>
                <a:gd name="T14" fmla="*/ 29 w 30"/>
                <a:gd name="T15" fmla="*/ 0 h 27"/>
                <a:gd name="T16" fmla="*/ 29 w 30"/>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7">
                  <a:moveTo>
                    <a:pt x="29" y="0"/>
                  </a:moveTo>
                  <a:cubicBezTo>
                    <a:pt x="24" y="3"/>
                    <a:pt x="19" y="8"/>
                    <a:pt x="15" y="12"/>
                  </a:cubicBezTo>
                  <a:cubicBezTo>
                    <a:pt x="10" y="16"/>
                    <a:pt x="5" y="20"/>
                    <a:pt x="1" y="25"/>
                  </a:cubicBezTo>
                  <a:cubicBezTo>
                    <a:pt x="0" y="26"/>
                    <a:pt x="1" y="27"/>
                    <a:pt x="2" y="26"/>
                  </a:cubicBezTo>
                  <a:cubicBezTo>
                    <a:pt x="6" y="22"/>
                    <a:pt x="11" y="18"/>
                    <a:pt x="15" y="14"/>
                  </a:cubicBezTo>
                  <a:cubicBezTo>
                    <a:pt x="20" y="10"/>
                    <a:pt x="24" y="6"/>
                    <a:pt x="29" y="2"/>
                  </a:cubicBezTo>
                  <a:cubicBezTo>
                    <a:pt x="29" y="2"/>
                    <a:pt x="29" y="2"/>
                    <a:pt x="30" y="2"/>
                  </a:cubicBezTo>
                  <a:cubicBezTo>
                    <a:pt x="30" y="1"/>
                    <a:pt x="30" y="0"/>
                    <a:pt x="29" y="0"/>
                  </a:cubicBezTo>
                  <a:cubicBezTo>
                    <a:pt x="29" y="0"/>
                    <a:pt x="29" y="0"/>
                    <a:pt x="2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2" name="Freeform 294"/>
            <p:cNvSpPr>
              <a:spLocks noEditPoints="1"/>
            </p:cNvSpPr>
            <p:nvPr/>
          </p:nvSpPr>
          <p:spPr bwMode="auto">
            <a:xfrm>
              <a:off x="3396" y="2364"/>
              <a:ext cx="100" cy="74"/>
            </a:xfrm>
            <a:custGeom>
              <a:avLst/>
              <a:gdLst>
                <a:gd name="T0" fmla="*/ 40 w 42"/>
                <a:gd name="T1" fmla="*/ 0 h 31"/>
                <a:gd name="T2" fmla="*/ 33 w 42"/>
                <a:gd name="T3" fmla="*/ 5 h 31"/>
                <a:gd name="T4" fmla="*/ 25 w 42"/>
                <a:gd name="T5" fmla="*/ 12 h 31"/>
                <a:gd name="T6" fmla="*/ 9 w 42"/>
                <a:gd name="T7" fmla="*/ 24 h 31"/>
                <a:gd name="T8" fmla="*/ 1 w 42"/>
                <a:gd name="T9" fmla="*/ 29 h 31"/>
                <a:gd name="T10" fmla="*/ 2 w 42"/>
                <a:gd name="T11" fmla="*/ 31 h 31"/>
                <a:gd name="T12" fmla="*/ 19 w 42"/>
                <a:gd name="T13" fmla="*/ 19 h 31"/>
                <a:gd name="T14" fmla="*/ 38 w 42"/>
                <a:gd name="T15" fmla="*/ 4 h 31"/>
                <a:gd name="T16" fmla="*/ 41 w 42"/>
                <a:gd name="T17" fmla="*/ 2 h 31"/>
                <a:gd name="T18" fmla="*/ 40 w 42"/>
                <a:gd name="T19" fmla="*/ 0 h 31"/>
                <a:gd name="T20" fmla="*/ 40 w 42"/>
                <a:gd name="T21" fmla="*/ 0 h 31"/>
                <a:gd name="T22" fmla="*/ 10 w 42"/>
                <a:gd name="T23" fmla="*/ 24 h 31"/>
                <a:gd name="T24" fmla="*/ 9 w 42"/>
                <a:gd name="T25" fmla="*/ 24 h 31"/>
                <a:gd name="T26" fmla="*/ 10 w 42"/>
                <a:gd name="T27"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1">
                  <a:moveTo>
                    <a:pt x="40" y="0"/>
                  </a:moveTo>
                  <a:cubicBezTo>
                    <a:pt x="37" y="1"/>
                    <a:pt x="35" y="3"/>
                    <a:pt x="33" y="5"/>
                  </a:cubicBezTo>
                  <a:cubicBezTo>
                    <a:pt x="30" y="7"/>
                    <a:pt x="28" y="10"/>
                    <a:pt x="25" y="12"/>
                  </a:cubicBezTo>
                  <a:cubicBezTo>
                    <a:pt x="20" y="16"/>
                    <a:pt x="15" y="20"/>
                    <a:pt x="9" y="24"/>
                  </a:cubicBezTo>
                  <a:cubicBezTo>
                    <a:pt x="7" y="26"/>
                    <a:pt x="4" y="28"/>
                    <a:pt x="1" y="29"/>
                  </a:cubicBezTo>
                  <a:cubicBezTo>
                    <a:pt x="0" y="30"/>
                    <a:pt x="1" y="31"/>
                    <a:pt x="2" y="31"/>
                  </a:cubicBezTo>
                  <a:cubicBezTo>
                    <a:pt x="9" y="28"/>
                    <a:pt x="14" y="23"/>
                    <a:pt x="19" y="19"/>
                  </a:cubicBezTo>
                  <a:cubicBezTo>
                    <a:pt x="26" y="14"/>
                    <a:pt x="31" y="9"/>
                    <a:pt x="38" y="4"/>
                  </a:cubicBezTo>
                  <a:cubicBezTo>
                    <a:pt x="39" y="3"/>
                    <a:pt x="40" y="2"/>
                    <a:pt x="41" y="2"/>
                  </a:cubicBezTo>
                  <a:cubicBezTo>
                    <a:pt x="42" y="1"/>
                    <a:pt x="41" y="0"/>
                    <a:pt x="40" y="0"/>
                  </a:cubicBezTo>
                  <a:cubicBezTo>
                    <a:pt x="40" y="0"/>
                    <a:pt x="40" y="0"/>
                    <a:pt x="40" y="0"/>
                  </a:cubicBezTo>
                  <a:moveTo>
                    <a:pt x="10" y="24"/>
                  </a:moveTo>
                  <a:cubicBezTo>
                    <a:pt x="10" y="24"/>
                    <a:pt x="9" y="24"/>
                    <a:pt x="9" y="24"/>
                  </a:cubicBezTo>
                  <a:cubicBezTo>
                    <a:pt x="9" y="24"/>
                    <a:pt x="10" y="24"/>
                    <a:pt x="10"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3" name="Freeform 295"/>
            <p:cNvSpPr/>
            <p:nvPr/>
          </p:nvSpPr>
          <p:spPr bwMode="auto">
            <a:xfrm>
              <a:off x="3429" y="2386"/>
              <a:ext cx="74" cy="55"/>
            </a:xfrm>
            <a:custGeom>
              <a:avLst/>
              <a:gdLst>
                <a:gd name="T0" fmla="*/ 29 w 31"/>
                <a:gd name="T1" fmla="*/ 1 h 23"/>
                <a:gd name="T2" fmla="*/ 22 w 31"/>
                <a:gd name="T3" fmla="*/ 5 h 23"/>
                <a:gd name="T4" fmla="*/ 1 w 31"/>
                <a:gd name="T5" fmla="*/ 20 h 23"/>
                <a:gd name="T6" fmla="*/ 2 w 31"/>
                <a:gd name="T7" fmla="*/ 22 h 23"/>
                <a:gd name="T8" fmla="*/ 26 w 31"/>
                <a:gd name="T9" fmla="*/ 4 h 23"/>
                <a:gd name="T10" fmla="*/ 30 w 31"/>
                <a:gd name="T11" fmla="*/ 2 h 23"/>
                <a:gd name="T12" fmla="*/ 29 w 31"/>
                <a:gd name="T13" fmla="*/ 0 h 23"/>
                <a:gd name="T14" fmla="*/ 29 w 31"/>
                <a:gd name="T15" fmla="*/ 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3">
                  <a:moveTo>
                    <a:pt x="29" y="1"/>
                  </a:moveTo>
                  <a:cubicBezTo>
                    <a:pt x="26" y="2"/>
                    <a:pt x="24" y="4"/>
                    <a:pt x="22" y="5"/>
                  </a:cubicBezTo>
                  <a:cubicBezTo>
                    <a:pt x="16" y="10"/>
                    <a:pt x="8" y="15"/>
                    <a:pt x="1" y="20"/>
                  </a:cubicBezTo>
                  <a:cubicBezTo>
                    <a:pt x="0" y="21"/>
                    <a:pt x="1" y="23"/>
                    <a:pt x="2" y="22"/>
                  </a:cubicBezTo>
                  <a:cubicBezTo>
                    <a:pt x="10" y="16"/>
                    <a:pt x="19" y="10"/>
                    <a:pt x="26" y="4"/>
                  </a:cubicBezTo>
                  <a:cubicBezTo>
                    <a:pt x="27" y="4"/>
                    <a:pt x="29" y="3"/>
                    <a:pt x="30" y="2"/>
                  </a:cubicBezTo>
                  <a:cubicBezTo>
                    <a:pt x="31" y="2"/>
                    <a:pt x="30" y="0"/>
                    <a:pt x="29" y="0"/>
                  </a:cubicBezTo>
                  <a:cubicBezTo>
                    <a:pt x="29" y="0"/>
                    <a:pt x="29" y="0"/>
                    <a:pt x="2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4" name="Freeform 296"/>
            <p:cNvSpPr/>
            <p:nvPr/>
          </p:nvSpPr>
          <p:spPr bwMode="auto">
            <a:xfrm>
              <a:off x="3465" y="2412"/>
              <a:ext cx="36" cy="29"/>
            </a:xfrm>
            <a:custGeom>
              <a:avLst/>
              <a:gdLst>
                <a:gd name="T0" fmla="*/ 13 w 15"/>
                <a:gd name="T1" fmla="*/ 0 h 12"/>
                <a:gd name="T2" fmla="*/ 9 w 15"/>
                <a:gd name="T3" fmla="*/ 3 h 12"/>
                <a:gd name="T4" fmla="*/ 10 w 15"/>
                <a:gd name="T5" fmla="*/ 3 h 12"/>
                <a:gd name="T6" fmla="*/ 1 w 15"/>
                <a:gd name="T7" fmla="*/ 9 h 12"/>
                <a:gd name="T8" fmla="*/ 2 w 15"/>
                <a:gd name="T9" fmla="*/ 11 h 12"/>
                <a:gd name="T10" fmla="*/ 15 w 15"/>
                <a:gd name="T11" fmla="*/ 2 h 12"/>
                <a:gd name="T12" fmla="*/ 14 w 15"/>
                <a:gd name="T13" fmla="*/ 0 h 12"/>
                <a:gd name="T14" fmla="*/ 13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3" y="0"/>
                  </a:moveTo>
                  <a:cubicBezTo>
                    <a:pt x="12" y="1"/>
                    <a:pt x="11" y="2"/>
                    <a:pt x="9" y="3"/>
                  </a:cubicBezTo>
                  <a:cubicBezTo>
                    <a:pt x="9" y="3"/>
                    <a:pt x="10" y="3"/>
                    <a:pt x="10" y="3"/>
                  </a:cubicBezTo>
                  <a:cubicBezTo>
                    <a:pt x="7" y="5"/>
                    <a:pt x="4" y="7"/>
                    <a:pt x="1" y="9"/>
                  </a:cubicBezTo>
                  <a:cubicBezTo>
                    <a:pt x="0" y="10"/>
                    <a:pt x="1" y="12"/>
                    <a:pt x="2" y="11"/>
                  </a:cubicBezTo>
                  <a:cubicBezTo>
                    <a:pt x="7" y="8"/>
                    <a:pt x="11" y="5"/>
                    <a:pt x="15" y="2"/>
                  </a:cubicBezTo>
                  <a:cubicBezTo>
                    <a:pt x="15" y="1"/>
                    <a:pt x="15" y="0"/>
                    <a:pt x="14" y="0"/>
                  </a:cubicBezTo>
                  <a:cubicBezTo>
                    <a:pt x="14" y="0"/>
                    <a:pt x="13" y="0"/>
                    <a:pt x="1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5" name="Freeform 297"/>
            <p:cNvSpPr/>
            <p:nvPr/>
          </p:nvSpPr>
          <p:spPr bwMode="auto">
            <a:xfrm>
              <a:off x="3567" y="2321"/>
              <a:ext cx="34" cy="31"/>
            </a:xfrm>
            <a:custGeom>
              <a:avLst/>
              <a:gdLst>
                <a:gd name="T0" fmla="*/ 12 w 14"/>
                <a:gd name="T1" fmla="*/ 0 h 13"/>
                <a:gd name="T2" fmla="*/ 1 w 14"/>
                <a:gd name="T3" fmla="*/ 11 h 13"/>
                <a:gd name="T4" fmla="*/ 3 w 14"/>
                <a:gd name="T5" fmla="*/ 12 h 13"/>
                <a:gd name="T6" fmla="*/ 13 w 14"/>
                <a:gd name="T7" fmla="*/ 2 h 13"/>
                <a:gd name="T8" fmla="*/ 13 w 14"/>
                <a:gd name="T9" fmla="*/ 0 h 13"/>
                <a:gd name="T10" fmla="*/ 12 w 14"/>
                <a:gd name="T11" fmla="*/ 0 h 13"/>
              </a:gdLst>
              <a:ahLst/>
              <a:cxnLst>
                <a:cxn ang="0">
                  <a:pos x="T0" y="T1"/>
                </a:cxn>
                <a:cxn ang="0">
                  <a:pos x="T2" y="T3"/>
                </a:cxn>
                <a:cxn ang="0">
                  <a:pos x="T4" y="T5"/>
                </a:cxn>
                <a:cxn ang="0">
                  <a:pos x="T6" y="T7"/>
                </a:cxn>
                <a:cxn ang="0">
                  <a:pos x="T8" y="T9"/>
                </a:cxn>
                <a:cxn ang="0">
                  <a:pos x="T10" y="T11"/>
                </a:cxn>
              </a:cxnLst>
              <a:rect l="0" t="0" r="r" b="b"/>
              <a:pathLst>
                <a:path w="14" h="13">
                  <a:moveTo>
                    <a:pt x="12" y="0"/>
                  </a:moveTo>
                  <a:cubicBezTo>
                    <a:pt x="8" y="3"/>
                    <a:pt x="5" y="7"/>
                    <a:pt x="1" y="11"/>
                  </a:cubicBezTo>
                  <a:cubicBezTo>
                    <a:pt x="0" y="12"/>
                    <a:pt x="2" y="13"/>
                    <a:pt x="3" y="12"/>
                  </a:cubicBezTo>
                  <a:cubicBezTo>
                    <a:pt x="6" y="9"/>
                    <a:pt x="9" y="5"/>
                    <a:pt x="13" y="2"/>
                  </a:cubicBezTo>
                  <a:cubicBezTo>
                    <a:pt x="14" y="1"/>
                    <a:pt x="13" y="0"/>
                    <a:pt x="13"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6" name="Freeform 298"/>
            <p:cNvSpPr/>
            <p:nvPr/>
          </p:nvSpPr>
          <p:spPr bwMode="auto">
            <a:xfrm>
              <a:off x="3570" y="2321"/>
              <a:ext cx="55" cy="53"/>
            </a:xfrm>
            <a:custGeom>
              <a:avLst/>
              <a:gdLst>
                <a:gd name="T0" fmla="*/ 21 w 23"/>
                <a:gd name="T1" fmla="*/ 0 h 22"/>
                <a:gd name="T2" fmla="*/ 17 w 23"/>
                <a:gd name="T3" fmla="*/ 4 h 22"/>
                <a:gd name="T4" fmla="*/ 11 w 23"/>
                <a:gd name="T5" fmla="*/ 9 h 22"/>
                <a:gd name="T6" fmla="*/ 0 w 23"/>
                <a:gd name="T7" fmla="*/ 20 h 22"/>
                <a:gd name="T8" fmla="*/ 2 w 23"/>
                <a:gd name="T9" fmla="*/ 21 h 22"/>
                <a:gd name="T10" fmla="*/ 12 w 23"/>
                <a:gd name="T11" fmla="*/ 11 h 22"/>
                <a:gd name="T12" fmla="*/ 18 w 23"/>
                <a:gd name="T13" fmla="*/ 6 h 22"/>
                <a:gd name="T14" fmla="*/ 22 w 23"/>
                <a:gd name="T15" fmla="*/ 2 h 22"/>
                <a:gd name="T16" fmla="*/ 22 w 23"/>
                <a:gd name="T17" fmla="*/ 2 h 22"/>
                <a:gd name="T18" fmla="*/ 22 w 23"/>
                <a:gd name="T19" fmla="*/ 0 h 22"/>
                <a:gd name="T20" fmla="*/ 21 w 23"/>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2">
                  <a:moveTo>
                    <a:pt x="21" y="0"/>
                  </a:moveTo>
                  <a:cubicBezTo>
                    <a:pt x="20" y="1"/>
                    <a:pt x="19" y="3"/>
                    <a:pt x="17" y="4"/>
                  </a:cubicBezTo>
                  <a:cubicBezTo>
                    <a:pt x="15" y="6"/>
                    <a:pt x="13" y="8"/>
                    <a:pt x="11" y="9"/>
                  </a:cubicBezTo>
                  <a:cubicBezTo>
                    <a:pt x="8" y="13"/>
                    <a:pt x="4" y="16"/>
                    <a:pt x="0" y="20"/>
                  </a:cubicBezTo>
                  <a:cubicBezTo>
                    <a:pt x="0" y="21"/>
                    <a:pt x="1" y="22"/>
                    <a:pt x="2" y="21"/>
                  </a:cubicBezTo>
                  <a:cubicBezTo>
                    <a:pt x="5" y="18"/>
                    <a:pt x="9" y="14"/>
                    <a:pt x="12" y="11"/>
                  </a:cubicBezTo>
                  <a:cubicBezTo>
                    <a:pt x="14" y="10"/>
                    <a:pt x="16" y="8"/>
                    <a:pt x="18" y="6"/>
                  </a:cubicBezTo>
                  <a:cubicBezTo>
                    <a:pt x="19" y="5"/>
                    <a:pt x="21" y="3"/>
                    <a:pt x="22" y="2"/>
                  </a:cubicBezTo>
                  <a:cubicBezTo>
                    <a:pt x="22" y="2"/>
                    <a:pt x="22" y="2"/>
                    <a:pt x="22" y="2"/>
                  </a:cubicBezTo>
                  <a:cubicBezTo>
                    <a:pt x="23" y="1"/>
                    <a:pt x="23" y="0"/>
                    <a:pt x="22" y="0"/>
                  </a:cubicBezTo>
                  <a:cubicBezTo>
                    <a:pt x="22" y="0"/>
                    <a:pt x="22" y="0"/>
                    <a:pt x="2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7" name="Freeform 299"/>
            <p:cNvSpPr/>
            <p:nvPr/>
          </p:nvSpPr>
          <p:spPr bwMode="auto">
            <a:xfrm>
              <a:off x="3567" y="2319"/>
              <a:ext cx="91" cy="81"/>
            </a:xfrm>
            <a:custGeom>
              <a:avLst/>
              <a:gdLst>
                <a:gd name="T0" fmla="*/ 36 w 38"/>
                <a:gd name="T1" fmla="*/ 1 h 34"/>
                <a:gd name="T2" fmla="*/ 28 w 38"/>
                <a:gd name="T3" fmla="*/ 7 h 34"/>
                <a:gd name="T4" fmla="*/ 19 w 38"/>
                <a:gd name="T5" fmla="*/ 16 h 34"/>
                <a:gd name="T6" fmla="*/ 2 w 38"/>
                <a:gd name="T7" fmla="*/ 31 h 34"/>
                <a:gd name="T8" fmla="*/ 1 w 38"/>
                <a:gd name="T9" fmla="*/ 32 h 34"/>
                <a:gd name="T10" fmla="*/ 2 w 38"/>
                <a:gd name="T11" fmla="*/ 34 h 34"/>
                <a:gd name="T12" fmla="*/ 20 w 38"/>
                <a:gd name="T13" fmla="*/ 18 h 34"/>
                <a:gd name="T14" fmla="*/ 29 w 38"/>
                <a:gd name="T15" fmla="*/ 9 h 34"/>
                <a:gd name="T16" fmla="*/ 37 w 38"/>
                <a:gd name="T17" fmla="*/ 2 h 34"/>
                <a:gd name="T18" fmla="*/ 36 w 38"/>
                <a:gd name="T19" fmla="*/ 0 h 34"/>
                <a:gd name="T20" fmla="*/ 36 w 38"/>
                <a:gd name="T21"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4">
                  <a:moveTo>
                    <a:pt x="36" y="1"/>
                  </a:moveTo>
                  <a:cubicBezTo>
                    <a:pt x="34" y="3"/>
                    <a:pt x="31" y="5"/>
                    <a:pt x="28" y="7"/>
                  </a:cubicBezTo>
                  <a:cubicBezTo>
                    <a:pt x="25" y="10"/>
                    <a:pt x="22" y="13"/>
                    <a:pt x="19" y="16"/>
                  </a:cubicBezTo>
                  <a:cubicBezTo>
                    <a:pt x="14" y="21"/>
                    <a:pt x="8" y="26"/>
                    <a:pt x="2" y="31"/>
                  </a:cubicBezTo>
                  <a:cubicBezTo>
                    <a:pt x="2" y="31"/>
                    <a:pt x="2" y="32"/>
                    <a:pt x="1" y="32"/>
                  </a:cubicBezTo>
                  <a:cubicBezTo>
                    <a:pt x="0" y="33"/>
                    <a:pt x="1" y="34"/>
                    <a:pt x="2" y="34"/>
                  </a:cubicBezTo>
                  <a:cubicBezTo>
                    <a:pt x="8" y="29"/>
                    <a:pt x="14" y="23"/>
                    <a:pt x="20" y="18"/>
                  </a:cubicBezTo>
                  <a:cubicBezTo>
                    <a:pt x="23" y="15"/>
                    <a:pt x="26" y="12"/>
                    <a:pt x="29" y="9"/>
                  </a:cubicBezTo>
                  <a:cubicBezTo>
                    <a:pt x="32" y="7"/>
                    <a:pt x="35" y="5"/>
                    <a:pt x="37" y="2"/>
                  </a:cubicBezTo>
                  <a:cubicBezTo>
                    <a:pt x="38" y="1"/>
                    <a:pt x="37" y="0"/>
                    <a:pt x="36" y="0"/>
                  </a:cubicBezTo>
                  <a:cubicBezTo>
                    <a:pt x="36" y="0"/>
                    <a:pt x="36" y="1"/>
                    <a:pt x="3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8" name="Freeform 300"/>
            <p:cNvSpPr>
              <a:spLocks noEditPoints="1"/>
            </p:cNvSpPr>
            <p:nvPr/>
          </p:nvSpPr>
          <p:spPr bwMode="auto">
            <a:xfrm>
              <a:off x="3567" y="2343"/>
              <a:ext cx="105" cy="83"/>
            </a:xfrm>
            <a:custGeom>
              <a:avLst/>
              <a:gdLst>
                <a:gd name="T0" fmla="*/ 42 w 44"/>
                <a:gd name="T1" fmla="*/ 0 h 35"/>
                <a:gd name="T2" fmla="*/ 31 w 44"/>
                <a:gd name="T3" fmla="*/ 8 h 35"/>
                <a:gd name="T4" fmla="*/ 31 w 44"/>
                <a:gd name="T5" fmla="*/ 8 h 35"/>
                <a:gd name="T6" fmla="*/ 16 w 44"/>
                <a:gd name="T7" fmla="*/ 20 h 35"/>
                <a:gd name="T8" fmla="*/ 1 w 44"/>
                <a:gd name="T9" fmla="*/ 33 h 35"/>
                <a:gd name="T10" fmla="*/ 2 w 44"/>
                <a:gd name="T11" fmla="*/ 35 h 35"/>
                <a:gd name="T12" fmla="*/ 25 w 44"/>
                <a:gd name="T13" fmla="*/ 15 h 35"/>
                <a:gd name="T14" fmla="*/ 25 w 44"/>
                <a:gd name="T15" fmla="*/ 16 h 35"/>
                <a:gd name="T16" fmla="*/ 37 w 44"/>
                <a:gd name="T17" fmla="*/ 7 h 35"/>
                <a:gd name="T18" fmla="*/ 43 w 44"/>
                <a:gd name="T19" fmla="*/ 2 h 35"/>
                <a:gd name="T20" fmla="*/ 43 w 44"/>
                <a:gd name="T21" fmla="*/ 0 h 35"/>
                <a:gd name="T22" fmla="*/ 42 w 44"/>
                <a:gd name="T23" fmla="*/ 0 h 35"/>
                <a:gd name="T24" fmla="*/ 37 w 44"/>
                <a:gd name="T25" fmla="*/ 6 h 35"/>
                <a:gd name="T26" fmla="*/ 37 w 44"/>
                <a:gd name="T27" fmla="*/ 6 h 35"/>
                <a:gd name="T28" fmla="*/ 37 w 44"/>
                <a:gd name="T2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35">
                  <a:moveTo>
                    <a:pt x="42" y="0"/>
                  </a:moveTo>
                  <a:cubicBezTo>
                    <a:pt x="38" y="3"/>
                    <a:pt x="35" y="6"/>
                    <a:pt x="31" y="8"/>
                  </a:cubicBezTo>
                  <a:cubicBezTo>
                    <a:pt x="31" y="8"/>
                    <a:pt x="31" y="8"/>
                    <a:pt x="31" y="8"/>
                  </a:cubicBezTo>
                  <a:cubicBezTo>
                    <a:pt x="26" y="12"/>
                    <a:pt x="21" y="16"/>
                    <a:pt x="16" y="20"/>
                  </a:cubicBezTo>
                  <a:cubicBezTo>
                    <a:pt x="11" y="24"/>
                    <a:pt x="6" y="29"/>
                    <a:pt x="1" y="33"/>
                  </a:cubicBezTo>
                  <a:cubicBezTo>
                    <a:pt x="0" y="34"/>
                    <a:pt x="1" y="35"/>
                    <a:pt x="2" y="35"/>
                  </a:cubicBezTo>
                  <a:cubicBezTo>
                    <a:pt x="10" y="28"/>
                    <a:pt x="17" y="22"/>
                    <a:pt x="25" y="15"/>
                  </a:cubicBezTo>
                  <a:cubicBezTo>
                    <a:pt x="25" y="15"/>
                    <a:pt x="25" y="15"/>
                    <a:pt x="25" y="16"/>
                  </a:cubicBezTo>
                  <a:cubicBezTo>
                    <a:pt x="29" y="13"/>
                    <a:pt x="33" y="10"/>
                    <a:pt x="37" y="7"/>
                  </a:cubicBezTo>
                  <a:cubicBezTo>
                    <a:pt x="39" y="5"/>
                    <a:pt x="41" y="3"/>
                    <a:pt x="43" y="2"/>
                  </a:cubicBezTo>
                  <a:cubicBezTo>
                    <a:pt x="44" y="1"/>
                    <a:pt x="44" y="0"/>
                    <a:pt x="43" y="0"/>
                  </a:cubicBezTo>
                  <a:cubicBezTo>
                    <a:pt x="43" y="0"/>
                    <a:pt x="42" y="0"/>
                    <a:pt x="42" y="0"/>
                  </a:cubicBezTo>
                  <a:moveTo>
                    <a:pt x="37" y="6"/>
                  </a:moveTo>
                  <a:cubicBezTo>
                    <a:pt x="37" y="6"/>
                    <a:pt x="37" y="6"/>
                    <a:pt x="37" y="6"/>
                  </a:cubicBezTo>
                  <a:cubicBezTo>
                    <a:pt x="37" y="6"/>
                    <a:pt x="37" y="6"/>
                    <a:pt x="37"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09" name="Freeform 301"/>
            <p:cNvSpPr>
              <a:spLocks noEditPoints="1"/>
            </p:cNvSpPr>
            <p:nvPr/>
          </p:nvSpPr>
          <p:spPr bwMode="auto">
            <a:xfrm>
              <a:off x="3596" y="2376"/>
              <a:ext cx="79" cy="65"/>
            </a:xfrm>
            <a:custGeom>
              <a:avLst/>
              <a:gdLst>
                <a:gd name="T0" fmla="*/ 31 w 33"/>
                <a:gd name="T1" fmla="*/ 0 h 27"/>
                <a:gd name="T2" fmla="*/ 24 w 33"/>
                <a:gd name="T3" fmla="*/ 4 h 27"/>
                <a:gd name="T4" fmla="*/ 16 w 33"/>
                <a:gd name="T5" fmla="*/ 11 h 27"/>
                <a:gd name="T6" fmla="*/ 0 w 33"/>
                <a:gd name="T7" fmla="*/ 25 h 27"/>
                <a:gd name="T8" fmla="*/ 2 w 33"/>
                <a:gd name="T9" fmla="*/ 26 h 27"/>
                <a:gd name="T10" fmla="*/ 28 w 33"/>
                <a:gd name="T11" fmla="*/ 4 h 27"/>
                <a:gd name="T12" fmla="*/ 31 w 33"/>
                <a:gd name="T13" fmla="*/ 2 h 27"/>
                <a:gd name="T14" fmla="*/ 32 w 33"/>
                <a:gd name="T15" fmla="*/ 2 h 27"/>
                <a:gd name="T16" fmla="*/ 32 w 33"/>
                <a:gd name="T17" fmla="*/ 0 h 27"/>
                <a:gd name="T18" fmla="*/ 31 w 33"/>
                <a:gd name="T19" fmla="*/ 0 h 27"/>
                <a:gd name="T20" fmla="*/ 28 w 33"/>
                <a:gd name="T21" fmla="*/ 4 h 27"/>
                <a:gd name="T22" fmla="*/ 28 w 33"/>
                <a:gd name="T23" fmla="*/ 4 h 27"/>
                <a:gd name="T24" fmla="*/ 28 w 33"/>
                <a:gd name="T2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7">
                  <a:moveTo>
                    <a:pt x="31" y="0"/>
                  </a:moveTo>
                  <a:cubicBezTo>
                    <a:pt x="29" y="1"/>
                    <a:pt x="26" y="3"/>
                    <a:pt x="24" y="4"/>
                  </a:cubicBezTo>
                  <a:cubicBezTo>
                    <a:pt x="22" y="7"/>
                    <a:pt x="19" y="9"/>
                    <a:pt x="16" y="11"/>
                  </a:cubicBezTo>
                  <a:cubicBezTo>
                    <a:pt x="11" y="15"/>
                    <a:pt x="5" y="20"/>
                    <a:pt x="0" y="25"/>
                  </a:cubicBezTo>
                  <a:cubicBezTo>
                    <a:pt x="0" y="26"/>
                    <a:pt x="1" y="27"/>
                    <a:pt x="2" y="26"/>
                  </a:cubicBezTo>
                  <a:cubicBezTo>
                    <a:pt x="10" y="18"/>
                    <a:pt x="19" y="11"/>
                    <a:pt x="28" y="4"/>
                  </a:cubicBezTo>
                  <a:cubicBezTo>
                    <a:pt x="29" y="3"/>
                    <a:pt x="30" y="2"/>
                    <a:pt x="31" y="2"/>
                  </a:cubicBezTo>
                  <a:cubicBezTo>
                    <a:pt x="32" y="2"/>
                    <a:pt x="32" y="2"/>
                    <a:pt x="32" y="2"/>
                  </a:cubicBezTo>
                  <a:cubicBezTo>
                    <a:pt x="33" y="1"/>
                    <a:pt x="32" y="0"/>
                    <a:pt x="32" y="0"/>
                  </a:cubicBezTo>
                  <a:cubicBezTo>
                    <a:pt x="31" y="0"/>
                    <a:pt x="31" y="0"/>
                    <a:pt x="31" y="0"/>
                  </a:cubicBezTo>
                  <a:moveTo>
                    <a:pt x="28" y="4"/>
                  </a:moveTo>
                  <a:cubicBezTo>
                    <a:pt x="28" y="4"/>
                    <a:pt x="28" y="4"/>
                    <a:pt x="28" y="4"/>
                  </a:cubicBezTo>
                  <a:cubicBezTo>
                    <a:pt x="28" y="4"/>
                    <a:pt x="28" y="4"/>
                    <a:pt x="28"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0" name="Freeform 302"/>
            <p:cNvSpPr/>
            <p:nvPr/>
          </p:nvSpPr>
          <p:spPr bwMode="auto">
            <a:xfrm>
              <a:off x="3634" y="2407"/>
              <a:ext cx="43" cy="34"/>
            </a:xfrm>
            <a:custGeom>
              <a:avLst/>
              <a:gdLst>
                <a:gd name="T0" fmla="*/ 16 w 18"/>
                <a:gd name="T1" fmla="*/ 0 h 14"/>
                <a:gd name="T2" fmla="*/ 9 w 18"/>
                <a:gd name="T3" fmla="*/ 5 h 14"/>
                <a:gd name="T4" fmla="*/ 1 w 18"/>
                <a:gd name="T5" fmla="*/ 12 h 14"/>
                <a:gd name="T6" fmla="*/ 3 w 18"/>
                <a:gd name="T7" fmla="*/ 13 h 14"/>
                <a:gd name="T8" fmla="*/ 16 w 18"/>
                <a:gd name="T9" fmla="*/ 2 h 14"/>
                <a:gd name="T10" fmla="*/ 17 w 18"/>
                <a:gd name="T11" fmla="*/ 1 h 14"/>
                <a:gd name="T12" fmla="*/ 16 w 18"/>
                <a:gd name="T13" fmla="*/ 0 h 14"/>
                <a:gd name="T14" fmla="*/ 16 w 18"/>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4">
                  <a:moveTo>
                    <a:pt x="16" y="0"/>
                  </a:moveTo>
                  <a:cubicBezTo>
                    <a:pt x="13" y="1"/>
                    <a:pt x="11" y="3"/>
                    <a:pt x="9" y="5"/>
                  </a:cubicBezTo>
                  <a:cubicBezTo>
                    <a:pt x="6" y="7"/>
                    <a:pt x="4" y="9"/>
                    <a:pt x="1" y="12"/>
                  </a:cubicBezTo>
                  <a:cubicBezTo>
                    <a:pt x="0" y="12"/>
                    <a:pt x="2" y="14"/>
                    <a:pt x="3" y="13"/>
                  </a:cubicBezTo>
                  <a:cubicBezTo>
                    <a:pt x="7" y="9"/>
                    <a:pt x="11" y="6"/>
                    <a:pt x="16" y="2"/>
                  </a:cubicBezTo>
                  <a:cubicBezTo>
                    <a:pt x="16" y="2"/>
                    <a:pt x="16" y="2"/>
                    <a:pt x="17" y="1"/>
                  </a:cubicBezTo>
                  <a:cubicBezTo>
                    <a:pt x="18" y="1"/>
                    <a:pt x="17" y="0"/>
                    <a:pt x="16"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1" name="Freeform 303"/>
            <p:cNvSpPr/>
            <p:nvPr/>
          </p:nvSpPr>
          <p:spPr bwMode="auto">
            <a:xfrm>
              <a:off x="3751" y="2247"/>
              <a:ext cx="54" cy="50"/>
            </a:xfrm>
            <a:custGeom>
              <a:avLst/>
              <a:gdLst>
                <a:gd name="T0" fmla="*/ 21 w 23"/>
                <a:gd name="T1" fmla="*/ 0 h 21"/>
                <a:gd name="T2" fmla="*/ 12 w 23"/>
                <a:gd name="T3" fmla="*/ 9 h 21"/>
                <a:gd name="T4" fmla="*/ 1 w 23"/>
                <a:gd name="T5" fmla="*/ 19 h 21"/>
                <a:gd name="T6" fmla="*/ 2 w 23"/>
                <a:gd name="T7" fmla="*/ 20 h 21"/>
                <a:gd name="T8" fmla="*/ 12 w 23"/>
                <a:gd name="T9" fmla="*/ 11 h 21"/>
                <a:gd name="T10" fmla="*/ 21 w 23"/>
                <a:gd name="T11" fmla="*/ 2 h 21"/>
                <a:gd name="T12" fmla="*/ 22 w 23"/>
                <a:gd name="T13" fmla="*/ 1 h 21"/>
                <a:gd name="T14" fmla="*/ 22 w 23"/>
                <a:gd name="T15" fmla="*/ 0 h 21"/>
                <a:gd name="T16" fmla="*/ 21 w 23"/>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1">
                  <a:moveTo>
                    <a:pt x="21" y="0"/>
                  </a:moveTo>
                  <a:cubicBezTo>
                    <a:pt x="17" y="2"/>
                    <a:pt x="15" y="6"/>
                    <a:pt x="12" y="9"/>
                  </a:cubicBezTo>
                  <a:cubicBezTo>
                    <a:pt x="8" y="12"/>
                    <a:pt x="4" y="16"/>
                    <a:pt x="1" y="19"/>
                  </a:cubicBezTo>
                  <a:cubicBezTo>
                    <a:pt x="0" y="20"/>
                    <a:pt x="1" y="21"/>
                    <a:pt x="2" y="20"/>
                  </a:cubicBezTo>
                  <a:cubicBezTo>
                    <a:pt x="5" y="17"/>
                    <a:pt x="9" y="14"/>
                    <a:pt x="12" y="11"/>
                  </a:cubicBezTo>
                  <a:cubicBezTo>
                    <a:pt x="15" y="8"/>
                    <a:pt x="18" y="4"/>
                    <a:pt x="21" y="2"/>
                  </a:cubicBezTo>
                  <a:cubicBezTo>
                    <a:pt x="22" y="2"/>
                    <a:pt x="22" y="2"/>
                    <a:pt x="22" y="1"/>
                  </a:cubicBezTo>
                  <a:cubicBezTo>
                    <a:pt x="23" y="1"/>
                    <a:pt x="22" y="0"/>
                    <a:pt x="22"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2" name="Freeform 304"/>
            <p:cNvSpPr>
              <a:spLocks noEditPoints="1"/>
            </p:cNvSpPr>
            <p:nvPr/>
          </p:nvSpPr>
          <p:spPr bwMode="auto">
            <a:xfrm>
              <a:off x="3748" y="2242"/>
              <a:ext cx="103" cy="94"/>
            </a:xfrm>
            <a:custGeom>
              <a:avLst/>
              <a:gdLst>
                <a:gd name="T0" fmla="*/ 41 w 43"/>
                <a:gd name="T1" fmla="*/ 0 h 39"/>
                <a:gd name="T2" fmla="*/ 32 w 43"/>
                <a:gd name="T3" fmla="*/ 8 h 39"/>
                <a:gd name="T4" fmla="*/ 22 w 43"/>
                <a:gd name="T5" fmla="*/ 18 h 39"/>
                <a:gd name="T6" fmla="*/ 11 w 43"/>
                <a:gd name="T7" fmla="*/ 27 h 39"/>
                <a:gd name="T8" fmla="*/ 6 w 43"/>
                <a:gd name="T9" fmla="*/ 32 h 39"/>
                <a:gd name="T10" fmla="*/ 2 w 43"/>
                <a:gd name="T11" fmla="*/ 36 h 39"/>
                <a:gd name="T12" fmla="*/ 2 w 43"/>
                <a:gd name="T13" fmla="*/ 36 h 39"/>
                <a:gd name="T14" fmla="*/ 3 w 43"/>
                <a:gd name="T15" fmla="*/ 38 h 39"/>
                <a:gd name="T16" fmla="*/ 11 w 43"/>
                <a:gd name="T17" fmla="*/ 30 h 39"/>
                <a:gd name="T18" fmla="*/ 21 w 43"/>
                <a:gd name="T19" fmla="*/ 21 h 39"/>
                <a:gd name="T20" fmla="*/ 31 w 43"/>
                <a:gd name="T21" fmla="*/ 12 h 39"/>
                <a:gd name="T22" fmla="*/ 41 w 43"/>
                <a:gd name="T23" fmla="*/ 3 h 39"/>
                <a:gd name="T24" fmla="*/ 42 w 43"/>
                <a:gd name="T25" fmla="*/ 2 h 39"/>
                <a:gd name="T26" fmla="*/ 42 w 43"/>
                <a:gd name="T27" fmla="*/ 0 h 39"/>
                <a:gd name="T28" fmla="*/ 41 w 43"/>
                <a:gd name="T29" fmla="*/ 0 h 39"/>
                <a:gd name="T30" fmla="*/ 41 w 43"/>
                <a:gd name="T31" fmla="*/ 3 h 39"/>
                <a:gd name="T32" fmla="*/ 41 w 43"/>
                <a:gd name="T33" fmla="*/ 3 h 39"/>
                <a:gd name="T34" fmla="*/ 41 w 43"/>
                <a:gd name="T3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39">
                  <a:moveTo>
                    <a:pt x="41" y="0"/>
                  </a:moveTo>
                  <a:cubicBezTo>
                    <a:pt x="38" y="3"/>
                    <a:pt x="35" y="6"/>
                    <a:pt x="32" y="8"/>
                  </a:cubicBezTo>
                  <a:cubicBezTo>
                    <a:pt x="29" y="11"/>
                    <a:pt x="25" y="15"/>
                    <a:pt x="22" y="18"/>
                  </a:cubicBezTo>
                  <a:cubicBezTo>
                    <a:pt x="18" y="21"/>
                    <a:pt x="15" y="24"/>
                    <a:pt x="11" y="27"/>
                  </a:cubicBezTo>
                  <a:cubicBezTo>
                    <a:pt x="10" y="28"/>
                    <a:pt x="8" y="30"/>
                    <a:pt x="6" y="32"/>
                  </a:cubicBezTo>
                  <a:cubicBezTo>
                    <a:pt x="5" y="33"/>
                    <a:pt x="4" y="35"/>
                    <a:pt x="2" y="36"/>
                  </a:cubicBezTo>
                  <a:cubicBezTo>
                    <a:pt x="2" y="36"/>
                    <a:pt x="2" y="36"/>
                    <a:pt x="2" y="36"/>
                  </a:cubicBezTo>
                  <a:cubicBezTo>
                    <a:pt x="0" y="37"/>
                    <a:pt x="1" y="39"/>
                    <a:pt x="3" y="38"/>
                  </a:cubicBezTo>
                  <a:cubicBezTo>
                    <a:pt x="6" y="36"/>
                    <a:pt x="8" y="32"/>
                    <a:pt x="11" y="30"/>
                  </a:cubicBezTo>
                  <a:cubicBezTo>
                    <a:pt x="14" y="27"/>
                    <a:pt x="18" y="24"/>
                    <a:pt x="21" y="21"/>
                  </a:cubicBezTo>
                  <a:cubicBezTo>
                    <a:pt x="24" y="18"/>
                    <a:pt x="28" y="15"/>
                    <a:pt x="31" y="12"/>
                  </a:cubicBezTo>
                  <a:cubicBezTo>
                    <a:pt x="34" y="9"/>
                    <a:pt x="38" y="6"/>
                    <a:pt x="41" y="3"/>
                  </a:cubicBezTo>
                  <a:cubicBezTo>
                    <a:pt x="41" y="3"/>
                    <a:pt x="42" y="2"/>
                    <a:pt x="42" y="2"/>
                  </a:cubicBezTo>
                  <a:cubicBezTo>
                    <a:pt x="43" y="1"/>
                    <a:pt x="43" y="0"/>
                    <a:pt x="42" y="0"/>
                  </a:cubicBezTo>
                  <a:cubicBezTo>
                    <a:pt x="42" y="0"/>
                    <a:pt x="42" y="0"/>
                    <a:pt x="41" y="0"/>
                  </a:cubicBezTo>
                  <a:moveTo>
                    <a:pt x="41" y="3"/>
                  </a:moveTo>
                  <a:cubicBezTo>
                    <a:pt x="41" y="3"/>
                    <a:pt x="41" y="3"/>
                    <a:pt x="41" y="3"/>
                  </a:cubicBezTo>
                  <a:cubicBezTo>
                    <a:pt x="41" y="3"/>
                    <a:pt x="41" y="3"/>
                    <a:pt x="4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3" name="Freeform 305"/>
            <p:cNvSpPr/>
            <p:nvPr/>
          </p:nvSpPr>
          <p:spPr bwMode="auto">
            <a:xfrm>
              <a:off x="3748" y="2278"/>
              <a:ext cx="117" cy="86"/>
            </a:xfrm>
            <a:custGeom>
              <a:avLst/>
              <a:gdLst>
                <a:gd name="T0" fmla="*/ 47 w 49"/>
                <a:gd name="T1" fmla="*/ 0 h 36"/>
                <a:gd name="T2" fmla="*/ 45 w 49"/>
                <a:gd name="T3" fmla="*/ 2 h 36"/>
                <a:gd name="T4" fmla="*/ 35 w 49"/>
                <a:gd name="T5" fmla="*/ 8 h 36"/>
                <a:gd name="T6" fmla="*/ 23 w 49"/>
                <a:gd name="T7" fmla="*/ 17 h 36"/>
                <a:gd name="T8" fmla="*/ 1 w 49"/>
                <a:gd name="T9" fmla="*/ 34 h 36"/>
                <a:gd name="T10" fmla="*/ 2 w 49"/>
                <a:gd name="T11" fmla="*/ 35 h 36"/>
                <a:gd name="T12" fmla="*/ 11 w 49"/>
                <a:gd name="T13" fmla="*/ 28 h 36"/>
                <a:gd name="T14" fmla="*/ 10 w 49"/>
                <a:gd name="T15" fmla="*/ 29 h 36"/>
                <a:gd name="T16" fmla="*/ 30 w 49"/>
                <a:gd name="T17" fmla="*/ 14 h 36"/>
                <a:gd name="T18" fmla="*/ 40 w 49"/>
                <a:gd name="T19" fmla="*/ 8 h 36"/>
                <a:gd name="T20" fmla="*/ 48 w 49"/>
                <a:gd name="T21" fmla="*/ 2 h 36"/>
                <a:gd name="T22" fmla="*/ 48 w 49"/>
                <a:gd name="T23" fmla="*/ 0 h 36"/>
                <a:gd name="T24" fmla="*/ 47 w 4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6">
                  <a:moveTo>
                    <a:pt x="47" y="0"/>
                  </a:moveTo>
                  <a:cubicBezTo>
                    <a:pt x="46" y="1"/>
                    <a:pt x="46" y="2"/>
                    <a:pt x="45" y="2"/>
                  </a:cubicBezTo>
                  <a:cubicBezTo>
                    <a:pt x="42" y="5"/>
                    <a:pt x="38" y="6"/>
                    <a:pt x="35" y="8"/>
                  </a:cubicBezTo>
                  <a:cubicBezTo>
                    <a:pt x="31" y="11"/>
                    <a:pt x="27" y="14"/>
                    <a:pt x="23" y="17"/>
                  </a:cubicBezTo>
                  <a:cubicBezTo>
                    <a:pt x="16" y="22"/>
                    <a:pt x="8" y="28"/>
                    <a:pt x="1" y="34"/>
                  </a:cubicBezTo>
                  <a:cubicBezTo>
                    <a:pt x="0" y="34"/>
                    <a:pt x="1" y="36"/>
                    <a:pt x="2" y="35"/>
                  </a:cubicBezTo>
                  <a:cubicBezTo>
                    <a:pt x="5" y="33"/>
                    <a:pt x="8" y="31"/>
                    <a:pt x="11" y="28"/>
                  </a:cubicBezTo>
                  <a:cubicBezTo>
                    <a:pt x="11" y="28"/>
                    <a:pt x="11" y="28"/>
                    <a:pt x="10" y="29"/>
                  </a:cubicBezTo>
                  <a:cubicBezTo>
                    <a:pt x="17" y="24"/>
                    <a:pt x="24" y="19"/>
                    <a:pt x="30" y="14"/>
                  </a:cubicBezTo>
                  <a:cubicBezTo>
                    <a:pt x="33" y="12"/>
                    <a:pt x="37" y="10"/>
                    <a:pt x="40" y="8"/>
                  </a:cubicBezTo>
                  <a:cubicBezTo>
                    <a:pt x="43" y="6"/>
                    <a:pt x="46" y="4"/>
                    <a:pt x="48" y="2"/>
                  </a:cubicBezTo>
                  <a:cubicBezTo>
                    <a:pt x="49" y="1"/>
                    <a:pt x="48" y="0"/>
                    <a:pt x="48" y="0"/>
                  </a:cubicBezTo>
                  <a:cubicBezTo>
                    <a:pt x="48" y="0"/>
                    <a:pt x="47" y="0"/>
                    <a:pt x="4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4" name="Freeform 306"/>
            <p:cNvSpPr>
              <a:spLocks noEditPoints="1"/>
            </p:cNvSpPr>
            <p:nvPr/>
          </p:nvSpPr>
          <p:spPr bwMode="auto">
            <a:xfrm>
              <a:off x="3748" y="2314"/>
              <a:ext cx="117" cy="81"/>
            </a:xfrm>
            <a:custGeom>
              <a:avLst/>
              <a:gdLst>
                <a:gd name="T0" fmla="*/ 47 w 49"/>
                <a:gd name="T1" fmla="*/ 1 h 34"/>
                <a:gd name="T2" fmla="*/ 47 w 49"/>
                <a:gd name="T3" fmla="*/ 1 h 34"/>
                <a:gd name="T4" fmla="*/ 36 w 49"/>
                <a:gd name="T5" fmla="*/ 8 h 34"/>
                <a:gd name="T6" fmla="*/ 24 w 49"/>
                <a:gd name="T7" fmla="*/ 16 h 34"/>
                <a:gd name="T8" fmla="*/ 13 w 49"/>
                <a:gd name="T9" fmla="*/ 24 h 34"/>
                <a:gd name="T10" fmla="*/ 1 w 49"/>
                <a:gd name="T11" fmla="*/ 32 h 34"/>
                <a:gd name="T12" fmla="*/ 2 w 49"/>
                <a:gd name="T13" fmla="*/ 34 h 34"/>
                <a:gd name="T14" fmla="*/ 13 w 49"/>
                <a:gd name="T15" fmla="*/ 26 h 34"/>
                <a:gd name="T16" fmla="*/ 25 w 49"/>
                <a:gd name="T17" fmla="*/ 18 h 34"/>
                <a:gd name="T18" fmla="*/ 38 w 49"/>
                <a:gd name="T19" fmla="*/ 9 h 34"/>
                <a:gd name="T20" fmla="*/ 43 w 49"/>
                <a:gd name="T21" fmla="*/ 6 h 34"/>
                <a:gd name="T22" fmla="*/ 49 w 49"/>
                <a:gd name="T23" fmla="*/ 2 h 34"/>
                <a:gd name="T24" fmla="*/ 48 w 49"/>
                <a:gd name="T25" fmla="*/ 0 h 34"/>
                <a:gd name="T26" fmla="*/ 47 w 49"/>
                <a:gd name="T27" fmla="*/ 1 h 34"/>
                <a:gd name="T28" fmla="*/ 47 w 49"/>
                <a:gd name="T29" fmla="*/ 1 h 34"/>
                <a:gd name="T30" fmla="*/ 47 w 49"/>
                <a:gd name="T31" fmla="*/ 1 h 34"/>
                <a:gd name="T32" fmla="*/ 47 w 49"/>
                <a:gd name="T33"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34">
                  <a:moveTo>
                    <a:pt x="47" y="1"/>
                  </a:moveTo>
                  <a:cubicBezTo>
                    <a:pt x="47" y="1"/>
                    <a:pt x="47" y="1"/>
                    <a:pt x="47" y="1"/>
                  </a:cubicBezTo>
                  <a:cubicBezTo>
                    <a:pt x="43" y="4"/>
                    <a:pt x="39" y="6"/>
                    <a:pt x="36" y="8"/>
                  </a:cubicBezTo>
                  <a:cubicBezTo>
                    <a:pt x="32" y="11"/>
                    <a:pt x="28" y="14"/>
                    <a:pt x="24" y="16"/>
                  </a:cubicBezTo>
                  <a:cubicBezTo>
                    <a:pt x="20" y="19"/>
                    <a:pt x="16" y="21"/>
                    <a:pt x="13" y="24"/>
                  </a:cubicBezTo>
                  <a:cubicBezTo>
                    <a:pt x="9" y="27"/>
                    <a:pt x="5" y="29"/>
                    <a:pt x="1" y="32"/>
                  </a:cubicBezTo>
                  <a:cubicBezTo>
                    <a:pt x="0" y="32"/>
                    <a:pt x="1" y="34"/>
                    <a:pt x="2" y="34"/>
                  </a:cubicBezTo>
                  <a:cubicBezTo>
                    <a:pt x="6" y="31"/>
                    <a:pt x="10" y="28"/>
                    <a:pt x="13" y="26"/>
                  </a:cubicBezTo>
                  <a:cubicBezTo>
                    <a:pt x="17" y="23"/>
                    <a:pt x="21" y="20"/>
                    <a:pt x="25" y="18"/>
                  </a:cubicBezTo>
                  <a:cubicBezTo>
                    <a:pt x="29" y="15"/>
                    <a:pt x="33" y="12"/>
                    <a:pt x="38" y="9"/>
                  </a:cubicBezTo>
                  <a:cubicBezTo>
                    <a:pt x="39" y="8"/>
                    <a:pt x="41" y="7"/>
                    <a:pt x="43" y="6"/>
                  </a:cubicBezTo>
                  <a:cubicBezTo>
                    <a:pt x="45" y="5"/>
                    <a:pt x="47" y="4"/>
                    <a:pt x="49" y="2"/>
                  </a:cubicBezTo>
                  <a:cubicBezTo>
                    <a:pt x="49" y="1"/>
                    <a:pt x="49" y="0"/>
                    <a:pt x="48" y="0"/>
                  </a:cubicBezTo>
                  <a:cubicBezTo>
                    <a:pt x="48" y="0"/>
                    <a:pt x="47" y="1"/>
                    <a:pt x="47" y="1"/>
                  </a:cubicBezTo>
                  <a:moveTo>
                    <a:pt x="47" y="1"/>
                  </a:moveTo>
                  <a:cubicBezTo>
                    <a:pt x="47" y="1"/>
                    <a:pt x="47" y="1"/>
                    <a:pt x="47" y="1"/>
                  </a:cubicBezTo>
                  <a:cubicBezTo>
                    <a:pt x="47" y="1"/>
                    <a:pt x="47" y="1"/>
                    <a:pt x="4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5" name="Freeform 307"/>
            <p:cNvSpPr/>
            <p:nvPr/>
          </p:nvSpPr>
          <p:spPr bwMode="auto">
            <a:xfrm>
              <a:off x="3748" y="2350"/>
              <a:ext cx="115" cy="81"/>
            </a:xfrm>
            <a:custGeom>
              <a:avLst/>
              <a:gdLst>
                <a:gd name="T0" fmla="*/ 46 w 48"/>
                <a:gd name="T1" fmla="*/ 0 h 34"/>
                <a:gd name="T2" fmla="*/ 1 w 48"/>
                <a:gd name="T3" fmla="*/ 31 h 34"/>
                <a:gd name="T4" fmla="*/ 2 w 48"/>
                <a:gd name="T5" fmla="*/ 33 h 34"/>
                <a:gd name="T6" fmla="*/ 47 w 48"/>
                <a:gd name="T7" fmla="*/ 2 h 34"/>
                <a:gd name="T8" fmla="*/ 47 w 48"/>
                <a:gd name="T9" fmla="*/ 0 h 34"/>
                <a:gd name="T10" fmla="*/ 46 w 48"/>
                <a:gd name="T11" fmla="*/ 0 h 34"/>
              </a:gdLst>
              <a:ahLst/>
              <a:cxnLst>
                <a:cxn ang="0">
                  <a:pos x="T0" y="T1"/>
                </a:cxn>
                <a:cxn ang="0">
                  <a:pos x="T2" y="T3"/>
                </a:cxn>
                <a:cxn ang="0">
                  <a:pos x="T4" y="T5"/>
                </a:cxn>
                <a:cxn ang="0">
                  <a:pos x="T6" y="T7"/>
                </a:cxn>
                <a:cxn ang="0">
                  <a:pos x="T8" y="T9"/>
                </a:cxn>
                <a:cxn ang="0">
                  <a:pos x="T10" y="T11"/>
                </a:cxn>
              </a:cxnLst>
              <a:rect l="0" t="0" r="r" b="b"/>
              <a:pathLst>
                <a:path w="48" h="34">
                  <a:moveTo>
                    <a:pt x="46" y="0"/>
                  </a:moveTo>
                  <a:cubicBezTo>
                    <a:pt x="31" y="11"/>
                    <a:pt x="16" y="20"/>
                    <a:pt x="1" y="31"/>
                  </a:cubicBezTo>
                  <a:cubicBezTo>
                    <a:pt x="0" y="32"/>
                    <a:pt x="1" y="34"/>
                    <a:pt x="2" y="33"/>
                  </a:cubicBezTo>
                  <a:cubicBezTo>
                    <a:pt x="17" y="22"/>
                    <a:pt x="32" y="12"/>
                    <a:pt x="47" y="2"/>
                  </a:cubicBezTo>
                  <a:cubicBezTo>
                    <a:pt x="48" y="1"/>
                    <a:pt x="47" y="0"/>
                    <a:pt x="47" y="0"/>
                  </a:cubicBezTo>
                  <a:cubicBezTo>
                    <a:pt x="46" y="0"/>
                    <a:pt x="46" y="0"/>
                    <a:pt x="4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6" name="Freeform 308"/>
            <p:cNvSpPr/>
            <p:nvPr/>
          </p:nvSpPr>
          <p:spPr bwMode="auto">
            <a:xfrm>
              <a:off x="3784" y="2383"/>
              <a:ext cx="79" cy="58"/>
            </a:xfrm>
            <a:custGeom>
              <a:avLst/>
              <a:gdLst>
                <a:gd name="T0" fmla="*/ 31 w 33"/>
                <a:gd name="T1" fmla="*/ 0 h 24"/>
                <a:gd name="T2" fmla="*/ 16 w 33"/>
                <a:gd name="T3" fmla="*/ 11 h 24"/>
                <a:gd name="T4" fmla="*/ 1 w 33"/>
                <a:gd name="T5" fmla="*/ 21 h 24"/>
                <a:gd name="T6" fmla="*/ 2 w 33"/>
                <a:gd name="T7" fmla="*/ 23 h 24"/>
                <a:gd name="T8" fmla="*/ 17 w 33"/>
                <a:gd name="T9" fmla="*/ 13 h 24"/>
                <a:gd name="T10" fmla="*/ 32 w 33"/>
                <a:gd name="T11" fmla="*/ 2 h 24"/>
                <a:gd name="T12" fmla="*/ 32 w 33"/>
                <a:gd name="T13" fmla="*/ 0 h 24"/>
                <a:gd name="T14" fmla="*/ 31 w 33"/>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4">
                  <a:moveTo>
                    <a:pt x="31" y="0"/>
                  </a:moveTo>
                  <a:cubicBezTo>
                    <a:pt x="26" y="4"/>
                    <a:pt x="21" y="7"/>
                    <a:pt x="16" y="11"/>
                  </a:cubicBezTo>
                  <a:cubicBezTo>
                    <a:pt x="11" y="14"/>
                    <a:pt x="7" y="18"/>
                    <a:pt x="1" y="21"/>
                  </a:cubicBezTo>
                  <a:cubicBezTo>
                    <a:pt x="0" y="22"/>
                    <a:pt x="1" y="24"/>
                    <a:pt x="2" y="23"/>
                  </a:cubicBezTo>
                  <a:cubicBezTo>
                    <a:pt x="7" y="20"/>
                    <a:pt x="12" y="16"/>
                    <a:pt x="17" y="13"/>
                  </a:cubicBezTo>
                  <a:cubicBezTo>
                    <a:pt x="22" y="9"/>
                    <a:pt x="27" y="5"/>
                    <a:pt x="32" y="2"/>
                  </a:cubicBezTo>
                  <a:cubicBezTo>
                    <a:pt x="33" y="1"/>
                    <a:pt x="33" y="0"/>
                    <a:pt x="32" y="0"/>
                  </a:cubicBezTo>
                  <a:cubicBezTo>
                    <a:pt x="32" y="0"/>
                    <a:pt x="31" y="0"/>
                    <a:pt x="3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7" name="Freeform 309"/>
            <p:cNvSpPr>
              <a:spLocks noEditPoints="1"/>
            </p:cNvSpPr>
            <p:nvPr/>
          </p:nvSpPr>
          <p:spPr bwMode="auto">
            <a:xfrm>
              <a:off x="3832" y="2412"/>
              <a:ext cx="28" cy="26"/>
            </a:xfrm>
            <a:custGeom>
              <a:avLst/>
              <a:gdLst>
                <a:gd name="T0" fmla="*/ 10 w 12"/>
                <a:gd name="T1" fmla="*/ 1 h 11"/>
                <a:gd name="T2" fmla="*/ 10 w 12"/>
                <a:gd name="T3" fmla="*/ 1 h 11"/>
                <a:gd name="T4" fmla="*/ 5 w 12"/>
                <a:gd name="T5" fmla="*/ 6 h 11"/>
                <a:gd name="T6" fmla="*/ 1 w 12"/>
                <a:gd name="T7" fmla="*/ 9 h 11"/>
                <a:gd name="T8" fmla="*/ 2 w 12"/>
                <a:gd name="T9" fmla="*/ 11 h 11"/>
                <a:gd name="T10" fmla="*/ 12 w 12"/>
                <a:gd name="T11" fmla="*/ 2 h 11"/>
                <a:gd name="T12" fmla="*/ 11 w 12"/>
                <a:gd name="T13" fmla="*/ 0 h 11"/>
                <a:gd name="T14" fmla="*/ 10 w 12"/>
                <a:gd name="T15" fmla="*/ 1 h 11"/>
                <a:gd name="T16" fmla="*/ 10 w 12"/>
                <a:gd name="T17" fmla="*/ 1 h 11"/>
                <a:gd name="T18" fmla="*/ 10 w 12"/>
                <a:gd name="T19" fmla="*/ 1 h 11"/>
                <a:gd name="T20" fmla="*/ 10 w 12"/>
                <a:gd name="T21" fmla="*/ 1 h 11"/>
                <a:gd name="T22" fmla="*/ 5 w 12"/>
                <a:gd name="T23" fmla="*/ 6 h 11"/>
                <a:gd name="T24" fmla="*/ 5 w 12"/>
                <a:gd name="T25" fmla="*/ 6 h 11"/>
                <a:gd name="T26" fmla="*/ 5 w 12"/>
                <a:gd name="T27" fmla="*/ 6 h 11"/>
                <a:gd name="T28" fmla="*/ 5 w 12"/>
                <a:gd name="T29" fmla="*/ 6 h 11"/>
                <a:gd name="T30" fmla="*/ 5 w 12"/>
                <a:gd name="T31" fmla="*/ 6 h 11"/>
                <a:gd name="T32" fmla="*/ 5 w 12"/>
                <a:gd name="T3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
                  <a:moveTo>
                    <a:pt x="10" y="1"/>
                  </a:moveTo>
                  <a:cubicBezTo>
                    <a:pt x="10" y="1"/>
                    <a:pt x="10" y="1"/>
                    <a:pt x="10" y="1"/>
                  </a:cubicBezTo>
                  <a:cubicBezTo>
                    <a:pt x="9" y="3"/>
                    <a:pt x="7" y="4"/>
                    <a:pt x="5" y="6"/>
                  </a:cubicBezTo>
                  <a:cubicBezTo>
                    <a:pt x="4" y="7"/>
                    <a:pt x="2" y="8"/>
                    <a:pt x="1" y="9"/>
                  </a:cubicBezTo>
                  <a:cubicBezTo>
                    <a:pt x="0" y="10"/>
                    <a:pt x="1" y="11"/>
                    <a:pt x="2" y="11"/>
                  </a:cubicBezTo>
                  <a:cubicBezTo>
                    <a:pt x="5" y="8"/>
                    <a:pt x="9" y="5"/>
                    <a:pt x="12" y="2"/>
                  </a:cubicBezTo>
                  <a:cubicBezTo>
                    <a:pt x="12" y="1"/>
                    <a:pt x="12" y="0"/>
                    <a:pt x="11" y="0"/>
                  </a:cubicBezTo>
                  <a:cubicBezTo>
                    <a:pt x="11" y="0"/>
                    <a:pt x="10" y="1"/>
                    <a:pt x="10" y="1"/>
                  </a:cubicBezTo>
                  <a:moveTo>
                    <a:pt x="10" y="1"/>
                  </a:moveTo>
                  <a:cubicBezTo>
                    <a:pt x="10" y="1"/>
                    <a:pt x="10" y="1"/>
                    <a:pt x="10" y="1"/>
                  </a:cubicBezTo>
                  <a:cubicBezTo>
                    <a:pt x="10" y="1"/>
                    <a:pt x="10" y="1"/>
                    <a:pt x="10" y="1"/>
                  </a:cubicBezTo>
                  <a:moveTo>
                    <a:pt x="5" y="6"/>
                  </a:moveTo>
                  <a:cubicBezTo>
                    <a:pt x="5" y="6"/>
                    <a:pt x="5" y="6"/>
                    <a:pt x="5" y="6"/>
                  </a:cubicBezTo>
                  <a:cubicBezTo>
                    <a:pt x="5" y="6"/>
                    <a:pt x="5" y="6"/>
                    <a:pt x="5" y="6"/>
                  </a:cubicBezTo>
                  <a:moveTo>
                    <a:pt x="5" y="6"/>
                  </a:moveTo>
                  <a:cubicBezTo>
                    <a:pt x="5" y="6"/>
                    <a:pt x="5" y="6"/>
                    <a:pt x="5" y="6"/>
                  </a:cubicBezTo>
                  <a:cubicBezTo>
                    <a:pt x="5" y="6"/>
                    <a:pt x="5" y="6"/>
                    <a:pt x="5"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8" name="Freeform 310"/>
            <p:cNvSpPr/>
            <p:nvPr/>
          </p:nvSpPr>
          <p:spPr bwMode="auto">
            <a:xfrm>
              <a:off x="3989" y="2154"/>
              <a:ext cx="33" cy="29"/>
            </a:xfrm>
            <a:custGeom>
              <a:avLst/>
              <a:gdLst>
                <a:gd name="T0" fmla="*/ 12 w 14"/>
                <a:gd name="T1" fmla="*/ 1 h 12"/>
                <a:gd name="T2" fmla="*/ 1 w 14"/>
                <a:gd name="T3" fmla="*/ 10 h 12"/>
                <a:gd name="T4" fmla="*/ 2 w 14"/>
                <a:gd name="T5" fmla="*/ 11 h 12"/>
                <a:gd name="T6" fmla="*/ 9 w 14"/>
                <a:gd name="T7" fmla="*/ 5 h 12"/>
                <a:gd name="T8" fmla="*/ 12 w 14"/>
                <a:gd name="T9" fmla="*/ 3 h 12"/>
                <a:gd name="T10" fmla="*/ 13 w 14"/>
                <a:gd name="T11" fmla="*/ 2 h 12"/>
                <a:gd name="T12" fmla="*/ 13 w 14"/>
                <a:gd name="T13" fmla="*/ 0 h 12"/>
                <a:gd name="T14" fmla="*/ 12 w 14"/>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2">
                  <a:moveTo>
                    <a:pt x="12" y="1"/>
                  </a:moveTo>
                  <a:cubicBezTo>
                    <a:pt x="8" y="2"/>
                    <a:pt x="4" y="6"/>
                    <a:pt x="1" y="10"/>
                  </a:cubicBezTo>
                  <a:cubicBezTo>
                    <a:pt x="0" y="11"/>
                    <a:pt x="2" y="12"/>
                    <a:pt x="2" y="11"/>
                  </a:cubicBezTo>
                  <a:cubicBezTo>
                    <a:pt x="4" y="9"/>
                    <a:pt x="6" y="7"/>
                    <a:pt x="9" y="5"/>
                  </a:cubicBezTo>
                  <a:cubicBezTo>
                    <a:pt x="10" y="4"/>
                    <a:pt x="11" y="3"/>
                    <a:pt x="12" y="3"/>
                  </a:cubicBezTo>
                  <a:cubicBezTo>
                    <a:pt x="13" y="3"/>
                    <a:pt x="13" y="2"/>
                    <a:pt x="13" y="2"/>
                  </a:cubicBezTo>
                  <a:cubicBezTo>
                    <a:pt x="14" y="2"/>
                    <a:pt x="14" y="0"/>
                    <a:pt x="13" y="0"/>
                  </a:cubicBezTo>
                  <a:cubicBezTo>
                    <a:pt x="13" y="0"/>
                    <a:pt x="13" y="0"/>
                    <a:pt x="12"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19" name="Freeform 311"/>
            <p:cNvSpPr>
              <a:spLocks noEditPoints="1"/>
            </p:cNvSpPr>
            <p:nvPr/>
          </p:nvSpPr>
          <p:spPr bwMode="auto">
            <a:xfrm>
              <a:off x="3989" y="2154"/>
              <a:ext cx="71" cy="55"/>
            </a:xfrm>
            <a:custGeom>
              <a:avLst/>
              <a:gdLst>
                <a:gd name="T0" fmla="*/ 28 w 30"/>
                <a:gd name="T1" fmla="*/ 0 h 23"/>
                <a:gd name="T2" fmla="*/ 1 w 30"/>
                <a:gd name="T3" fmla="*/ 20 h 23"/>
                <a:gd name="T4" fmla="*/ 2 w 30"/>
                <a:gd name="T5" fmla="*/ 22 h 23"/>
                <a:gd name="T6" fmla="*/ 7 w 30"/>
                <a:gd name="T7" fmla="*/ 18 h 23"/>
                <a:gd name="T8" fmla="*/ 7 w 30"/>
                <a:gd name="T9" fmla="*/ 18 h 23"/>
                <a:gd name="T10" fmla="*/ 29 w 30"/>
                <a:gd name="T11" fmla="*/ 2 h 23"/>
                <a:gd name="T12" fmla="*/ 29 w 30"/>
                <a:gd name="T13" fmla="*/ 0 h 23"/>
                <a:gd name="T14" fmla="*/ 28 w 30"/>
                <a:gd name="T15" fmla="*/ 0 h 23"/>
                <a:gd name="T16" fmla="*/ 7 w 30"/>
                <a:gd name="T17" fmla="*/ 18 h 23"/>
                <a:gd name="T18" fmla="*/ 7 w 30"/>
                <a:gd name="T19" fmla="*/ 18 h 23"/>
                <a:gd name="T20" fmla="*/ 7 w 30"/>
                <a:gd name="T2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3">
                  <a:moveTo>
                    <a:pt x="28" y="0"/>
                  </a:moveTo>
                  <a:cubicBezTo>
                    <a:pt x="19" y="7"/>
                    <a:pt x="10" y="13"/>
                    <a:pt x="1" y="20"/>
                  </a:cubicBezTo>
                  <a:cubicBezTo>
                    <a:pt x="0" y="21"/>
                    <a:pt x="1" y="23"/>
                    <a:pt x="2" y="22"/>
                  </a:cubicBezTo>
                  <a:cubicBezTo>
                    <a:pt x="4" y="21"/>
                    <a:pt x="5" y="19"/>
                    <a:pt x="7" y="18"/>
                  </a:cubicBezTo>
                  <a:cubicBezTo>
                    <a:pt x="7" y="18"/>
                    <a:pt x="7" y="18"/>
                    <a:pt x="7" y="18"/>
                  </a:cubicBezTo>
                  <a:cubicBezTo>
                    <a:pt x="14" y="13"/>
                    <a:pt x="22" y="7"/>
                    <a:pt x="29" y="2"/>
                  </a:cubicBezTo>
                  <a:cubicBezTo>
                    <a:pt x="30" y="1"/>
                    <a:pt x="29" y="0"/>
                    <a:pt x="29" y="0"/>
                  </a:cubicBezTo>
                  <a:cubicBezTo>
                    <a:pt x="28" y="0"/>
                    <a:pt x="28" y="0"/>
                    <a:pt x="28" y="0"/>
                  </a:cubicBezTo>
                  <a:moveTo>
                    <a:pt x="7" y="18"/>
                  </a:moveTo>
                  <a:cubicBezTo>
                    <a:pt x="7" y="18"/>
                    <a:pt x="7" y="18"/>
                    <a:pt x="7" y="18"/>
                  </a:cubicBezTo>
                  <a:cubicBezTo>
                    <a:pt x="7" y="18"/>
                    <a:pt x="7" y="18"/>
                    <a:pt x="7"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0" name="Freeform 312"/>
            <p:cNvSpPr/>
            <p:nvPr/>
          </p:nvSpPr>
          <p:spPr bwMode="auto">
            <a:xfrm>
              <a:off x="3989" y="2164"/>
              <a:ext cx="114" cy="76"/>
            </a:xfrm>
            <a:custGeom>
              <a:avLst/>
              <a:gdLst>
                <a:gd name="T0" fmla="*/ 47 w 48"/>
                <a:gd name="T1" fmla="*/ 0 h 32"/>
                <a:gd name="T2" fmla="*/ 24 w 48"/>
                <a:gd name="T3" fmla="*/ 13 h 32"/>
                <a:gd name="T4" fmla="*/ 1 w 48"/>
                <a:gd name="T5" fmla="*/ 29 h 32"/>
                <a:gd name="T6" fmla="*/ 2 w 48"/>
                <a:gd name="T7" fmla="*/ 31 h 32"/>
                <a:gd name="T8" fmla="*/ 25 w 48"/>
                <a:gd name="T9" fmla="*/ 16 h 32"/>
                <a:gd name="T10" fmla="*/ 47 w 48"/>
                <a:gd name="T11" fmla="*/ 2 h 32"/>
                <a:gd name="T12" fmla="*/ 47 w 48"/>
                <a:gd name="T13" fmla="*/ 2 h 32"/>
                <a:gd name="T14" fmla="*/ 47 w 48"/>
                <a:gd name="T15" fmla="*/ 0 h 32"/>
                <a:gd name="T16" fmla="*/ 47 w 48"/>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47" y="0"/>
                  </a:moveTo>
                  <a:cubicBezTo>
                    <a:pt x="39" y="4"/>
                    <a:pt x="31" y="8"/>
                    <a:pt x="24" y="13"/>
                  </a:cubicBezTo>
                  <a:cubicBezTo>
                    <a:pt x="17" y="19"/>
                    <a:pt x="9" y="24"/>
                    <a:pt x="1" y="29"/>
                  </a:cubicBezTo>
                  <a:cubicBezTo>
                    <a:pt x="0" y="30"/>
                    <a:pt x="1" y="32"/>
                    <a:pt x="2" y="31"/>
                  </a:cubicBezTo>
                  <a:cubicBezTo>
                    <a:pt x="9" y="26"/>
                    <a:pt x="17" y="21"/>
                    <a:pt x="25" y="16"/>
                  </a:cubicBezTo>
                  <a:cubicBezTo>
                    <a:pt x="32" y="11"/>
                    <a:pt x="39" y="6"/>
                    <a:pt x="47" y="2"/>
                  </a:cubicBezTo>
                  <a:cubicBezTo>
                    <a:pt x="47" y="2"/>
                    <a:pt x="47" y="2"/>
                    <a:pt x="47" y="2"/>
                  </a:cubicBezTo>
                  <a:cubicBezTo>
                    <a:pt x="48" y="2"/>
                    <a:pt x="48" y="0"/>
                    <a:pt x="47" y="0"/>
                  </a:cubicBezTo>
                  <a:cubicBezTo>
                    <a:pt x="47" y="0"/>
                    <a:pt x="47" y="0"/>
                    <a:pt x="4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1" name="Freeform 313"/>
            <p:cNvSpPr/>
            <p:nvPr/>
          </p:nvSpPr>
          <p:spPr bwMode="auto">
            <a:xfrm>
              <a:off x="3986" y="2199"/>
              <a:ext cx="119" cy="77"/>
            </a:xfrm>
            <a:custGeom>
              <a:avLst/>
              <a:gdLst>
                <a:gd name="T0" fmla="*/ 48 w 50"/>
                <a:gd name="T1" fmla="*/ 1 h 32"/>
                <a:gd name="T2" fmla="*/ 36 w 50"/>
                <a:gd name="T3" fmla="*/ 7 h 32"/>
                <a:gd name="T4" fmla="*/ 24 w 50"/>
                <a:gd name="T5" fmla="*/ 14 h 32"/>
                <a:gd name="T6" fmla="*/ 1 w 50"/>
                <a:gd name="T7" fmla="*/ 30 h 32"/>
                <a:gd name="T8" fmla="*/ 3 w 50"/>
                <a:gd name="T9" fmla="*/ 31 h 32"/>
                <a:gd name="T10" fmla="*/ 4 w 50"/>
                <a:gd name="T11" fmla="*/ 30 h 32"/>
                <a:gd name="T12" fmla="*/ 4 w 50"/>
                <a:gd name="T13" fmla="*/ 30 h 32"/>
                <a:gd name="T14" fmla="*/ 26 w 50"/>
                <a:gd name="T15" fmla="*/ 16 h 32"/>
                <a:gd name="T16" fmla="*/ 37 w 50"/>
                <a:gd name="T17" fmla="*/ 9 h 32"/>
                <a:gd name="T18" fmla="*/ 49 w 50"/>
                <a:gd name="T19" fmla="*/ 2 h 32"/>
                <a:gd name="T20" fmla="*/ 48 w 50"/>
                <a:gd name="T21" fmla="*/ 0 h 32"/>
                <a:gd name="T22" fmla="*/ 48 w 50"/>
                <a:gd name="T23"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32">
                  <a:moveTo>
                    <a:pt x="48" y="1"/>
                  </a:moveTo>
                  <a:cubicBezTo>
                    <a:pt x="44" y="3"/>
                    <a:pt x="40" y="5"/>
                    <a:pt x="36" y="7"/>
                  </a:cubicBezTo>
                  <a:cubicBezTo>
                    <a:pt x="32" y="10"/>
                    <a:pt x="28" y="12"/>
                    <a:pt x="24" y="14"/>
                  </a:cubicBezTo>
                  <a:cubicBezTo>
                    <a:pt x="16" y="19"/>
                    <a:pt x="9" y="24"/>
                    <a:pt x="1" y="30"/>
                  </a:cubicBezTo>
                  <a:cubicBezTo>
                    <a:pt x="0" y="31"/>
                    <a:pt x="2" y="32"/>
                    <a:pt x="3" y="31"/>
                  </a:cubicBezTo>
                  <a:cubicBezTo>
                    <a:pt x="3" y="31"/>
                    <a:pt x="4" y="30"/>
                    <a:pt x="4" y="30"/>
                  </a:cubicBezTo>
                  <a:cubicBezTo>
                    <a:pt x="4" y="30"/>
                    <a:pt x="4" y="30"/>
                    <a:pt x="4" y="30"/>
                  </a:cubicBezTo>
                  <a:cubicBezTo>
                    <a:pt x="11" y="25"/>
                    <a:pt x="18" y="20"/>
                    <a:pt x="26" y="16"/>
                  </a:cubicBezTo>
                  <a:cubicBezTo>
                    <a:pt x="30" y="13"/>
                    <a:pt x="33" y="11"/>
                    <a:pt x="37" y="9"/>
                  </a:cubicBezTo>
                  <a:cubicBezTo>
                    <a:pt x="41" y="7"/>
                    <a:pt x="45" y="4"/>
                    <a:pt x="49" y="2"/>
                  </a:cubicBezTo>
                  <a:cubicBezTo>
                    <a:pt x="50" y="2"/>
                    <a:pt x="49" y="0"/>
                    <a:pt x="48" y="0"/>
                  </a:cubicBezTo>
                  <a:cubicBezTo>
                    <a:pt x="48" y="0"/>
                    <a:pt x="48" y="0"/>
                    <a:pt x="4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2" name="Freeform 314"/>
            <p:cNvSpPr/>
            <p:nvPr/>
          </p:nvSpPr>
          <p:spPr bwMode="auto">
            <a:xfrm>
              <a:off x="3989" y="2228"/>
              <a:ext cx="116" cy="79"/>
            </a:xfrm>
            <a:custGeom>
              <a:avLst/>
              <a:gdLst>
                <a:gd name="T0" fmla="*/ 48 w 49"/>
                <a:gd name="T1" fmla="*/ 0 h 33"/>
                <a:gd name="T2" fmla="*/ 37 w 49"/>
                <a:gd name="T3" fmla="*/ 7 h 33"/>
                <a:gd name="T4" fmla="*/ 25 w 49"/>
                <a:gd name="T5" fmla="*/ 14 h 33"/>
                <a:gd name="T6" fmla="*/ 1 w 49"/>
                <a:gd name="T7" fmla="*/ 31 h 33"/>
                <a:gd name="T8" fmla="*/ 2 w 49"/>
                <a:gd name="T9" fmla="*/ 32 h 33"/>
                <a:gd name="T10" fmla="*/ 25 w 49"/>
                <a:gd name="T11" fmla="*/ 17 h 33"/>
                <a:gd name="T12" fmla="*/ 37 w 49"/>
                <a:gd name="T13" fmla="*/ 9 h 33"/>
                <a:gd name="T14" fmla="*/ 48 w 49"/>
                <a:gd name="T15" fmla="*/ 2 h 33"/>
                <a:gd name="T16" fmla="*/ 47 w 49"/>
                <a:gd name="T17" fmla="*/ 2 h 33"/>
                <a:gd name="T18" fmla="*/ 48 w 49"/>
                <a:gd name="T19" fmla="*/ 2 h 33"/>
                <a:gd name="T20" fmla="*/ 48 w 49"/>
                <a:gd name="T21" fmla="*/ 0 h 33"/>
                <a:gd name="T22" fmla="*/ 48 w 49"/>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3">
                  <a:moveTo>
                    <a:pt x="48" y="0"/>
                  </a:moveTo>
                  <a:cubicBezTo>
                    <a:pt x="44" y="2"/>
                    <a:pt x="41" y="4"/>
                    <a:pt x="37" y="7"/>
                  </a:cubicBezTo>
                  <a:cubicBezTo>
                    <a:pt x="33" y="9"/>
                    <a:pt x="29" y="12"/>
                    <a:pt x="25" y="14"/>
                  </a:cubicBezTo>
                  <a:cubicBezTo>
                    <a:pt x="17" y="19"/>
                    <a:pt x="9" y="25"/>
                    <a:pt x="1" y="31"/>
                  </a:cubicBezTo>
                  <a:cubicBezTo>
                    <a:pt x="0" y="31"/>
                    <a:pt x="1" y="33"/>
                    <a:pt x="2" y="32"/>
                  </a:cubicBezTo>
                  <a:cubicBezTo>
                    <a:pt x="9" y="27"/>
                    <a:pt x="17" y="22"/>
                    <a:pt x="25" y="17"/>
                  </a:cubicBezTo>
                  <a:cubicBezTo>
                    <a:pt x="29" y="14"/>
                    <a:pt x="33" y="12"/>
                    <a:pt x="37" y="9"/>
                  </a:cubicBezTo>
                  <a:cubicBezTo>
                    <a:pt x="40" y="7"/>
                    <a:pt x="44" y="4"/>
                    <a:pt x="48" y="2"/>
                  </a:cubicBezTo>
                  <a:cubicBezTo>
                    <a:pt x="48" y="2"/>
                    <a:pt x="47" y="2"/>
                    <a:pt x="47" y="2"/>
                  </a:cubicBezTo>
                  <a:cubicBezTo>
                    <a:pt x="48" y="2"/>
                    <a:pt x="48" y="2"/>
                    <a:pt x="48" y="2"/>
                  </a:cubicBezTo>
                  <a:cubicBezTo>
                    <a:pt x="49" y="2"/>
                    <a:pt x="49" y="0"/>
                    <a:pt x="48" y="0"/>
                  </a:cubicBezTo>
                  <a:cubicBezTo>
                    <a:pt x="48" y="0"/>
                    <a:pt x="48" y="0"/>
                    <a:pt x="4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3" name="Freeform 315"/>
            <p:cNvSpPr>
              <a:spLocks noEditPoints="1"/>
            </p:cNvSpPr>
            <p:nvPr/>
          </p:nvSpPr>
          <p:spPr bwMode="auto">
            <a:xfrm>
              <a:off x="3989" y="2254"/>
              <a:ext cx="116" cy="84"/>
            </a:xfrm>
            <a:custGeom>
              <a:avLst/>
              <a:gdLst>
                <a:gd name="T0" fmla="*/ 48 w 49"/>
                <a:gd name="T1" fmla="*/ 0 h 35"/>
                <a:gd name="T2" fmla="*/ 35 w 49"/>
                <a:gd name="T3" fmla="*/ 9 h 35"/>
                <a:gd name="T4" fmla="*/ 23 w 49"/>
                <a:gd name="T5" fmla="*/ 16 h 35"/>
                <a:gd name="T6" fmla="*/ 1 w 49"/>
                <a:gd name="T7" fmla="*/ 33 h 35"/>
                <a:gd name="T8" fmla="*/ 2 w 49"/>
                <a:gd name="T9" fmla="*/ 35 h 35"/>
                <a:gd name="T10" fmla="*/ 10 w 49"/>
                <a:gd name="T11" fmla="*/ 28 h 35"/>
                <a:gd name="T12" fmla="*/ 29 w 49"/>
                <a:gd name="T13" fmla="*/ 15 h 35"/>
                <a:gd name="T14" fmla="*/ 38 w 49"/>
                <a:gd name="T15" fmla="*/ 9 h 35"/>
                <a:gd name="T16" fmla="*/ 49 w 49"/>
                <a:gd name="T17" fmla="*/ 2 h 35"/>
                <a:gd name="T18" fmla="*/ 48 w 49"/>
                <a:gd name="T19" fmla="*/ 0 h 35"/>
                <a:gd name="T20" fmla="*/ 48 w 49"/>
                <a:gd name="T21" fmla="*/ 0 h 35"/>
                <a:gd name="T22" fmla="*/ 10 w 49"/>
                <a:gd name="T23" fmla="*/ 28 h 35"/>
                <a:gd name="T24" fmla="*/ 10 w 49"/>
                <a:gd name="T25" fmla="*/ 28 h 35"/>
                <a:gd name="T26" fmla="*/ 10 w 49"/>
                <a:gd name="T27"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35">
                  <a:moveTo>
                    <a:pt x="48" y="0"/>
                  </a:moveTo>
                  <a:cubicBezTo>
                    <a:pt x="43" y="3"/>
                    <a:pt x="39" y="6"/>
                    <a:pt x="35" y="9"/>
                  </a:cubicBezTo>
                  <a:cubicBezTo>
                    <a:pt x="31" y="11"/>
                    <a:pt x="27" y="14"/>
                    <a:pt x="23" y="16"/>
                  </a:cubicBezTo>
                  <a:cubicBezTo>
                    <a:pt x="15" y="21"/>
                    <a:pt x="8" y="27"/>
                    <a:pt x="1" y="33"/>
                  </a:cubicBezTo>
                  <a:cubicBezTo>
                    <a:pt x="0" y="34"/>
                    <a:pt x="1" y="35"/>
                    <a:pt x="2" y="35"/>
                  </a:cubicBezTo>
                  <a:cubicBezTo>
                    <a:pt x="5" y="32"/>
                    <a:pt x="7" y="30"/>
                    <a:pt x="10" y="28"/>
                  </a:cubicBezTo>
                  <a:cubicBezTo>
                    <a:pt x="16" y="23"/>
                    <a:pt x="22" y="19"/>
                    <a:pt x="29" y="15"/>
                  </a:cubicBezTo>
                  <a:cubicBezTo>
                    <a:pt x="32" y="13"/>
                    <a:pt x="35" y="11"/>
                    <a:pt x="38" y="9"/>
                  </a:cubicBezTo>
                  <a:cubicBezTo>
                    <a:pt x="42" y="6"/>
                    <a:pt x="45" y="4"/>
                    <a:pt x="49" y="2"/>
                  </a:cubicBezTo>
                  <a:cubicBezTo>
                    <a:pt x="49" y="1"/>
                    <a:pt x="49" y="0"/>
                    <a:pt x="48" y="0"/>
                  </a:cubicBezTo>
                  <a:cubicBezTo>
                    <a:pt x="48" y="0"/>
                    <a:pt x="48" y="0"/>
                    <a:pt x="48" y="0"/>
                  </a:cubicBezTo>
                  <a:moveTo>
                    <a:pt x="10" y="28"/>
                  </a:moveTo>
                  <a:cubicBezTo>
                    <a:pt x="10" y="28"/>
                    <a:pt x="10" y="28"/>
                    <a:pt x="10" y="28"/>
                  </a:cubicBezTo>
                  <a:cubicBezTo>
                    <a:pt x="10" y="28"/>
                    <a:pt x="10" y="28"/>
                    <a:pt x="10" y="2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4" name="Freeform 316"/>
            <p:cNvSpPr/>
            <p:nvPr/>
          </p:nvSpPr>
          <p:spPr bwMode="auto">
            <a:xfrm>
              <a:off x="3986" y="2297"/>
              <a:ext cx="122" cy="72"/>
            </a:xfrm>
            <a:custGeom>
              <a:avLst/>
              <a:gdLst>
                <a:gd name="T0" fmla="*/ 49 w 51"/>
                <a:gd name="T1" fmla="*/ 1 h 30"/>
                <a:gd name="T2" fmla="*/ 38 w 51"/>
                <a:gd name="T3" fmla="*/ 7 h 30"/>
                <a:gd name="T4" fmla="*/ 26 w 51"/>
                <a:gd name="T5" fmla="*/ 14 h 30"/>
                <a:gd name="T6" fmla="*/ 15 w 51"/>
                <a:gd name="T7" fmla="*/ 21 h 30"/>
                <a:gd name="T8" fmla="*/ 3 w 51"/>
                <a:gd name="T9" fmla="*/ 27 h 30"/>
                <a:gd name="T10" fmla="*/ 1 w 51"/>
                <a:gd name="T11" fmla="*/ 28 h 30"/>
                <a:gd name="T12" fmla="*/ 2 w 51"/>
                <a:gd name="T13" fmla="*/ 30 h 30"/>
                <a:gd name="T14" fmla="*/ 14 w 51"/>
                <a:gd name="T15" fmla="*/ 24 h 30"/>
                <a:gd name="T16" fmla="*/ 26 w 51"/>
                <a:gd name="T17" fmla="*/ 17 h 30"/>
                <a:gd name="T18" fmla="*/ 38 w 51"/>
                <a:gd name="T19" fmla="*/ 10 h 30"/>
                <a:gd name="T20" fmla="*/ 50 w 51"/>
                <a:gd name="T21" fmla="*/ 2 h 30"/>
                <a:gd name="T22" fmla="*/ 49 w 51"/>
                <a:gd name="T23" fmla="*/ 0 h 30"/>
                <a:gd name="T24" fmla="*/ 49 w 51"/>
                <a:gd name="T25"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30">
                  <a:moveTo>
                    <a:pt x="49" y="1"/>
                  </a:moveTo>
                  <a:cubicBezTo>
                    <a:pt x="45" y="2"/>
                    <a:pt x="42" y="5"/>
                    <a:pt x="38" y="7"/>
                  </a:cubicBezTo>
                  <a:cubicBezTo>
                    <a:pt x="35" y="10"/>
                    <a:pt x="30" y="12"/>
                    <a:pt x="26" y="14"/>
                  </a:cubicBezTo>
                  <a:cubicBezTo>
                    <a:pt x="22" y="16"/>
                    <a:pt x="19" y="18"/>
                    <a:pt x="15" y="21"/>
                  </a:cubicBezTo>
                  <a:cubicBezTo>
                    <a:pt x="11" y="23"/>
                    <a:pt x="7" y="25"/>
                    <a:pt x="3" y="27"/>
                  </a:cubicBezTo>
                  <a:cubicBezTo>
                    <a:pt x="3" y="27"/>
                    <a:pt x="2" y="27"/>
                    <a:pt x="1" y="28"/>
                  </a:cubicBezTo>
                  <a:cubicBezTo>
                    <a:pt x="0" y="28"/>
                    <a:pt x="1" y="30"/>
                    <a:pt x="2" y="30"/>
                  </a:cubicBezTo>
                  <a:cubicBezTo>
                    <a:pt x="6" y="28"/>
                    <a:pt x="10" y="26"/>
                    <a:pt x="14" y="24"/>
                  </a:cubicBezTo>
                  <a:cubicBezTo>
                    <a:pt x="17" y="21"/>
                    <a:pt x="21" y="19"/>
                    <a:pt x="26" y="17"/>
                  </a:cubicBezTo>
                  <a:cubicBezTo>
                    <a:pt x="30" y="14"/>
                    <a:pt x="34" y="12"/>
                    <a:pt x="38" y="10"/>
                  </a:cubicBezTo>
                  <a:cubicBezTo>
                    <a:pt x="42" y="7"/>
                    <a:pt x="46" y="4"/>
                    <a:pt x="50" y="2"/>
                  </a:cubicBezTo>
                  <a:cubicBezTo>
                    <a:pt x="51" y="2"/>
                    <a:pt x="50" y="0"/>
                    <a:pt x="49" y="0"/>
                  </a:cubicBezTo>
                  <a:cubicBezTo>
                    <a:pt x="49" y="0"/>
                    <a:pt x="49" y="0"/>
                    <a:pt x="49"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5" name="Freeform 317"/>
            <p:cNvSpPr/>
            <p:nvPr/>
          </p:nvSpPr>
          <p:spPr bwMode="auto">
            <a:xfrm>
              <a:off x="3989" y="2336"/>
              <a:ext cx="119" cy="69"/>
            </a:xfrm>
            <a:custGeom>
              <a:avLst/>
              <a:gdLst>
                <a:gd name="T0" fmla="*/ 48 w 50"/>
                <a:gd name="T1" fmla="*/ 0 h 29"/>
                <a:gd name="T2" fmla="*/ 25 w 50"/>
                <a:gd name="T3" fmla="*/ 13 h 29"/>
                <a:gd name="T4" fmla="*/ 1 w 50"/>
                <a:gd name="T5" fmla="*/ 27 h 29"/>
                <a:gd name="T6" fmla="*/ 2 w 50"/>
                <a:gd name="T7" fmla="*/ 28 h 29"/>
                <a:gd name="T8" fmla="*/ 26 w 50"/>
                <a:gd name="T9" fmla="*/ 15 h 29"/>
                <a:gd name="T10" fmla="*/ 49 w 50"/>
                <a:gd name="T11" fmla="*/ 2 h 29"/>
                <a:gd name="T12" fmla="*/ 49 w 50"/>
                <a:gd name="T13" fmla="*/ 0 h 29"/>
                <a:gd name="T14" fmla="*/ 48 w 50"/>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9">
                  <a:moveTo>
                    <a:pt x="48" y="0"/>
                  </a:moveTo>
                  <a:cubicBezTo>
                    <a:pt x="41" y="5"/>
                    <a:pt x="33" y="9"/>
                    <a:pt x="25" y="13"/>
                  </a:cubicBezTo>
                  <a:cubicBezTo>
                    <a:pt x="17" y="17"/>
                    <a:pt x="9" y="22"/>
                    <a:pt x="1" y="27"/>
                  </a:cubicBezTo>
                  <a:cubicBezTo>
                    <a:pt x="0" y="27"/>
                    <a:pt x="1" y="29"/>
                    <a:pt x="2" y="28"/>
                  </a:cubicBezTo>
                  <a:cubicBezTo>
                    <a:pt x="10" y="24"/>
                    <a:pt x="18" y="19"/>
                    <a:pt x="26" y="15"/>
                  </a:cubicBezTo>
                  <a:cubicBezTo>
                    <a:pt x="34" y="11"/>
                    <a:pt x="42" y="7"/>
                    <a:pt x="49" y="2"/>
                  </a:cubicBezTo>
                  <a:cubicBezTo>
                    <a:pt x="50" y="1"/>
                    <a:pt x="50" y="0"/>
                    <a:pt x="49" y="0"/>
                  </a:cubicBezTo>
                  <a:cubicBezTo>
                    <a:pt x="49" y="0"/>
                    <a:pt x="48" y="0"/>
                    <a:pt x="4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6" name="Freeform 318"/>
            <p:cNvSpPr/>
            <p:nvPr/>
          </p:nvSpPr>
          <p:spPr bwMode="auto">
            <a:xfrm>
              <a:off x="4010" y="2374"/>
              <a:ext cx="98" cy="57"/>
            </a:xfrm>
            <a:custGeom>
              <a:avLst/>
              <a:gdLst>
                <a:gd name="T0" fmla="*/ 39 w 41"/>
                <a:gd name="T1" fmla="*/ 0 h 24"/>
                <a:gd name="T2" fmla="*/ 21 w 41"/>
                <a:gd name="T3" fmla="*/ 11 h 24"/>
                <a:gd name="T4" fmla="*/ 12 w 41"/>
                <a:gd name="T5" fmla="*/ 16 h 24"/>
                <a:gd name="T6" fmla="*/ 3 w 41"/>
                <a:gd name="T7" fmla="*/ 21 h 24"/>
                <a:gd name="T8" fmla="*/ 1 w 41"/>
                <a:gd name="T9" fmla="*/ 22 h 24"/>
                <a:gd name="T10" fmla="*/ 2 w 41"/>
                <a:gd name="T11" fmla="*/ 24 h 24"/>
                <a:gd name="T12" fmla="*/ 11 w 41"/>
                <a:gd name="T13" fmla="*/ 19 h 24"/>
                <a:gd name="T14" fmla="*/ 21 w 41"/>
                <a:gd name="T15" fmla="*/ 13 h 24"/>
                <a:gd name="T16" fmla="*/ 31 w 41"/>
                <a:gd name="T17" fmla="*/ 7 h 24"/>
                <a:gd name="T18" fmla="*/ 40 w 41"/>
                <a:gd name="T19" fmla="*/ 1 h 24"/>
                <a:gd name="T20" fmla="*/ 40 w 41"/>
                <a:gd name="T21" fmla="*/ 0 h 24"/>
                <a:gd name="T22" fmla="*/ 39 w 41"/>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4">
                  <a:moveTo>
                    <a:pt x="39" y="0"/>
                  </a:moveTo>
                  <a:cubicBezTo>
                    <a:pt x="33" y="3"/>
                    <a:pt x="27" y="7"/>
                    <a:pt x="21" y="11"/>
                  </a:cubicBezTo>
                  <a:cubicBezTo>
                    <a:pt x="18" y="13"/>
                    <a:pt x="15" y="14"/>
                    <a:pt x="12" y="16"/>
                  </a:cubicBezTo>
                  <a:cubicBezTo>
                    <a:pt x="9" y="18"/>
                    <a:pt x="7" y="20"/>
                    <a:pt x="3" y="21"/>
                  </a:cubicBezTo>
                  <a:cubicBezTo>
                    <a:pt x="3" y="21"/>
                    <a:pt x="2" y="21"/>
                    <a:pt x="1" y="22"/>
                  </a:cubicBezTo>
                  <a:cubicBezTo>
                    <a:pt x="0" y="22"/>
                    <a:pt x="1" y="24"/>
                    <a:pt x="2" y="24"/>
                  </a:cubicBezTo>
                  <a:cubicBezTo>
                    <a:pt x="5" y="23"/>
                    <a:pt x="8" y="21"/>
                    <a:pt x="11" y="19"/>
                  </a:cubicBezTo>
                  <a:cubicBezTo>
                    <a:pt x="14" y="17"/>
                    <a:pt x="18" y="15"/>
                    <a:pt x="21" y="13"/>
                  </a:cubicBezTo>
                  <a:cubicBezTo>
                    <a:pt x="24" y="11"/>
                    <a:pt x="28" y="9"/>
                    <a:pt x="31" y="7"/>
                  </a:cubicBezTo>
                  <a:cubicBezTo>
                    <a:pt x="34" y="5"/>
                    <a:pt x="37" y="3"/>
                    <a:pt x="40" y="1"/>
                  </a:cubicBezTo>
                  <a:cubicBezTo>
                    <a:pt x="41" y="1"/>
                    <a:pt x="41" y="0"/>
                    <a:pt x="40" y="0"/>
                  </a:cubicBezTo>
                  <a:cubicBezTo>
                    <a:pt x="40" y="0"/>
                    <a:pt x="40" y="0"/>
                    <a:pt x="3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7" name="Freeform 319"/>
            <p:cNvSpPr/>
            <p:nvPr/>
          </p:nvSpPr>
          <p:spPr bwMode="auto">
            <a:xfrm>
              <a:off x="4179" y="2023"/>
              <a:ext cx="50" cy="40"/>
            </a:xfrm>
            <a:custGeom>
              <a:avLst/>
              <a:gdLst>
                <a:gd name="T0" fmla="*/ 19 w 21"/>
                <a:gd name="T1" fmla="*/ 0 h 17"/>
                <a:gd name="T2" fmla="*/ 13 w 21"/>
                <a:gd name="T3" fmla="*/ 5 h 17"/>
                <a:gd name="T4" fmla="*/ 6 w 21"/>
                <a:gd name="T5" fmla="*/ 11 h 17"/>
                <a:gd name="T6" fmla="*/ 6 w 21"/>
                <a:gd name="T7" fmla="*/ 11 h 17"/>
                <a:gd name="T8" fmla="*/ 1 w 21"/>
                <a:gd name="T9" fmla="*/ 14 h 17"/>
                <a:gd name="T10" fmla="*/ 2 w 21"/>
                <a:gd name="T11" fmla="*/ 16 h 17"/>
                <a:gd name="T12" fmla="*/ 18 w 21"/>
                <a:gd name="T13" fmla="*/ 4 h 17"/>
                <a:gd name="T14" fmla="*/ 20 w 21"/>
                <a:gd name="T15" fmla="*/ 2 h 17"/>
                <a:gd name="T16" fmla="*/ 20 w 21"/>
                <a:gd name="T17" fmla="*/ 0 h 17"/>
                <a:gd name="T18" fmla="*/ 19 w 21"/>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7">
                  <a:moveTo>
                    <a:pt x="19" y="0"/>
                  </a:moveTo>
                  <a:cubicBezTo>
                    <a:pt x="17" y="1"/>
                    <a:pt x="15" y="3"/>
                    <a:pt x="13" y="5"/>
                  </a:cubicBezTo>
                  <a:cubicBezTo>
                    <a:pt x="10" y="7"/>
                    <a:pt x="8" y="9"/>
                    <a:pt x="6" y="11"/>
                  </a:cubicBezTo>
                  <a:cubicBezTo>
                    <a:pt x="6" y="11"/>
                    <a:pt x="6" y="11"/>
                    <a:pt x="6" y="11"/>
                  </a:cubicBezTo>
                  <a:cubicBezTo>
                    <a:pt x="4" y="12"/>
                    <a:pt x="3" y="13"/>
                    <a:pt x="1" y="14"/>
                  </a:cubicBezTo>
                  <a:cubicBezTo>
                    <a:pt x="0" y="15"/>
                    <a:pt x="1" y="17"/>
                    <a:pt x="2" y="16"/>
                  </a:cubicBezTo>
                  <a:cubicBezTo>
                    <a:pt x="7" y="12"/>
                    <a:pt x="12" y="8"/>
                    <a:pt x="18" y="4"/>
                  </a:cubicBezTo>
                  <a:cubicBezTo>
                    <a:pt x="18" y="3"/>
                    <a:pt x="19" y="2"/>
                    <a:pt x="20" y="2"/>
                  </a:cubicBezTo>
                  <a:cubicBezTo>
                    <a:pt x="21" y="1"/>
                    <a:pt x="21" y="0"/>
                    <a:pt x="20" y="0"/>
                  </a:cubicBezTo>
                  <a:cubicBezTo>
                    <a:pt x="20" y="0"/>
                    <a:pt x="20" y="0"/>
                    <a:pt x="1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8" name="Freeform 320"/>
            <p:cNvSpPr/>
            <p:nvPr/>
          </p:nvSpPr>
          <p:spPr bwMode="auto">
            <a:xfrm>
              <a:off x="4179" y="2020"/>
              <a:ext cx="93" cy="82"/>
            </a:xfrm>
            <a:custGeom>
              <a:avLst/>
              <a:gdLst>
                <a:gd name="T0" fmla="*/ 37 w 39"/>
                <a:gd name="T1" fmla="*/ 0 h 34"/>
                <a:gd name="T2" fmla="*/ 1 w 39"/>
                <a:gd name="T3" fmla="*/ 32 h 34"/>
                <a:gd name="T4" fmla="*/ 2 w 39"/>
                <a:gd name="T5" fmla="*/ 33 h 34"/>
                <a:gd name="T6" fmla="*/ 38 w 39"/>
                <a:gd name="T7" fmla="*/ 1 h 34"/>
                <a:gd name="T8" fmla="*/ 37 w 39"/>
                <a:gd name="T9" fmla="*/ 0 h 34"/>
                <a:gd name="T10" fmla="*/ 37 w 39"/>
                <a:gd name="T11" fmla="*/ 0 h 34"/>
              </a:gdLst>
              <a:ahLst/>
              <a:cxnLst>
                <a:cxn ang="0">
                  <a:pos x="T0" y="T1"/>
                </a:cxn>
                <a:cxn ang="0">
                  <a:pos x="T2" y="T3"/>
                </a:cxn>
                <a:cxn ang="0">
                  <a:pos x="T4" y="T5"/>
                </a:cxn>
                <a:cxn ang="0">
                  <a:pos x="T6" y="T7"/>
                </a:cxn>
                <a:cxn ang="0">
                  <a:pos x="T8" y="T9"/>
                </a:cxn>
                <a:cxn ang="0">
                  <a:pos x="T10" y="T11"/>
                </a:cxn>
              </a:cxnLst>
              <a:rect l="0" t="0" r="r" b="b"/>
              <a:pathLst>
                <a:path w="39" h="34">
                  <a:moveTo>
                    <a:pt x="37" y="0"/>
                  </a:moveTo>
                  <a:cubicBezTo>
                    <a:pt x="24" y="10"/>
                    <a:pt x="13" y="22"/>
                    <a:pt x="1" y="32"/>
                  </a:cubicBezTo>
                  <a:cubicBezTo>
                    <a:pt x="0" y="33"/>
                    <a:pt x="1" y="34"/>
                    <a:pt x="2" y="33"/>
                  </a:cubicBezTo>
                  <a:cubicBezTo>
                    <a:pt x="15" y="23"/>
                    <a:pt x="25" y="11"/>
                    <a:pt x="38" y="1"/>
                  </a:cubicBezTo>
                  <a:cubicBezTo>
                    <a:pt x="39" y="1"/>
                    <a:pt x="38" y="0"/>
                    <a:pt x="37" y="0"/>
                  </a:cubicBezTo>
                  <a:cubicBezTo>
                    <a:pt x="37" y="0"/>
                    <a:pt x="37" y="0"/>
                    <a:pt x="3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29" name="Freeform 321"/>
            <p:cNvSpPr/>
            <p:nvPr/>
          </p:nvSpPr>
          <p:spPr bwMode="auto">
            <a:xfrm>
              <a:off x="4179" y="2047"/>
              <a:ext cx="126" cy="95"/>
            </a:xfrm>
            <a:custGeom>
              <a:avLst/>
              <a:gdLst>
                <a:gd name="T0" fmla="*/ 51 w 53"/>
                <a:gd name="T1" fmla="*/ 0 h 40"/>
                <a:gd name="T2" fmla="*/ 1 w 53"/>
                <a:gd name="T3" fmla="*/ 38 h 40"/>
                <a:gd name="T4" fmla="*/ 2 w 53"/>
                <a:gd name="T5" fmla="*/ 39 h 40"/>
                <a:gd name="T6" fmla="*/ 16 w 53"/>
                <a:gd name="T7" fmla="*/ 28 h 40"/>
                <a:gd name="T8" fmla="*/ 52 w 53"/>
                <a:gd name="T9" fmla="*/ 2 h 40"/>
                <a:gd name="T10" fmla="*/ 52 w 53"/>
                <a:gd name="T11" fmla="*/ 0 h 40"/>
                <a:gd name="T12" fmla="*/ 51 w 5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53" h="40">
                  <a:moveTo>
                    <a:pt x="51" y="0"/>
                  </a:moveTo>
                  <a:cubicBezTo>
                    <a:pt x="34" y="13"/>
                    <a:pt x="16" y="24"/>
                    <a:pt x="1" y="38"/>
                  </a:cubicBezTo>
                  <a:cubicBezTo>
                    <a:pt x="0" y="39"/>
                    <a:pt x="1" y="40"/>
                    <a:pt x="2" y="39"/>
                  </a:cubicBezTo>
                  <a:cubicBezTo>
                    <a:pt x="7" y="36"/>
                    <a:pt x="11" y="32"/>
                    <a:pt x="16" y="28"/>
                  </a:cubicBezTo>
                  <a:cubicBezTo>
                    <a:pt x="28" y="19"/>
                    <a:pt x="40" y="11"/>
                    <a:pt x="52" y="2"/>
                  </a:cubicBezTo>
                  <a:cubicBezTo>
                    <a:pt x="53" y="2"/>
                    <a:pt x="53" y="0"/>
                    <a:pt x="52" y="0"/>
                  </a:cubicBezTo>
                  <a:cubicBezTo>
                    <a:pt x="52" y="0"/>
                    <a:pt x="51" y="0"/>
                    <a:pt x="5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0" name="Freeform 322"/>
            <p:cNvSpPr/>
            <p:nvPr/>
          </p:nvSpPr>
          <p:spPr bwMode="auto">
            <a:xfrm>
              <a:off x="4179" y="2082"/>
              <a:ext cx="129" cy="91"/>
            </a:xfrm>
            <a:custGeom>
              <a:avLst/>
              <a:gdLst>
                <a:gd name="T0" fmla="*/ 52 w 54"/>
                <a:gd name="T1" fmla="*/ 0 h 38"/>
                <a:gd name="T2" fmla="*/ 32 w 54"/>
                <a:gd name="T3" fmla="*/ 14 h 38"/>
                <a:gd name="T4" fmla="*/ 11 w 54"/>
                <a:gd name="T5" fmla="*/ 29 h 38"/>
                <a:gd name="T6" fmla="*/ 11 w 54"/>
                <a:gd name="T7" fmla="*/ 28 h 38"/>
                <a:gd name="T8" fmla="*/ 1 w 54"/>
                <a:gd name="T9" fmla="*/ 35 h 38"/>
                <a:gd name="T10" fmla="*/ 2 w 54"/>
                <a:gd name="T11" fmla="*/ 37 h 38"/>
                <a:gd name="T12" fmla="*/ 17 w 54"/>
                <a:gd name="T13" fmla="*/ 26 h 38"/>
                <a:gd name="T14" fmla="*/ 17 w 54"/>
                <a:gd name="T15" fmla="*/ 26 h 38"/>
                <a:gd name="T16" fmla="*/ 35 w 54"/>
                <a:gd name="T17" fmla="*/ 14 h 38"/>
                <a:gd name="T18" fmla="*/ 53 w 54"/>
                <a:gd name="T19" fmla="*/ 1 h 38"/>
                <a:gd name="T20" fmla="*/ 52 w 54"/>
                <a:gd name="T21" fmla="*/ 0 h 38"/>
                <a:gd name="T22" fmla="*/ 52 w 54"/>
                <a:gd name="T2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38">
                  <a:moveTo>
                    <a:pt x="52" y="0"/>
                  </a:moveTo>
                  <a:cubicBezTo>
                    <a:pt x="45" y="4"/>
                    <a:pt x="38" y="9"/>
                    <a:pt x="32" y="14"/>
                  </a:cubicBezTo>
                  <a:cubicBezTo>
                    <a:pt x="25" y="19"/>
                    <a:pt x="18" y="23"/>
                    <a:pt x="11" y="29"/>
                  </a:cubicBezTo>
                  <a:cubicBezTo>
                    <a:pt x="11" y="29"/>
                    <a:pt x="11" y="28"/>
                    <a:pt x="11" y="28"/>
                  </a:cubicBezTo>
                  <a:cubicBezTo>
                    <a:pt x="8" y="31"/>
                    <a:pt x="5" y="33"/>
                    <a:pt x="1" y="35"/>
                  </a:cubicBezTo>
                  <a:cubicBezTo>
                    <a:pt x="0" y="36"/>
                    <a:pt x="1" y="38"/>
                    <a:pt x="2" y="37"/>
                  </a:cubicBezTo>
                  <a:cubicBezTo>
                    <a:pt x="8" y="34"/>
                    <a:pt x="12" y="30"/>
                    <a:pt x="17" y="26"/>
                  </a:cubicBezTo>
                  <a:cubicBezTo>
                    <a:pt x="17" y="26"/>
                    <a:pt x="17" y="26"/>
                    <a:pt x="17" y="26"/>
                  </a:cubicBezTo>
                  <a:cubicBezTo>
                    <a:pt x="23" y="22"/>
                    <a:pt x="29" y="18"/>
                    <a:pt x="35" y="14"/>
                  </a:cubicBezTo>
                  <a:cubicBezTo>
                    <a:pt x="41" y="10"/>
                    <a:pt x="46" y="5"/>
                    <a:pt x="53" y="1"/>
                  </a:cubicBezTo>
                  <a:cubicBezTo>
                    <a:pt x="54" y="1"/>
                    <a:pt x="53" y="0"/>
                    <a:pt x="52" y="0"/>
                  </a:cubicBezTo>
                  <a:cubicBezTo>
                    <a:pt x="52" y="0"/>
                    <a:pt x="52" y="0"/>
                    <a:pt x="5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1" name="Freeform 323"/>
            <p:cNvSpPr/>
            <p:nvPr/>
          </p:nvSpPr>
          <p:spPr bwMode="auto">
            <a:xfrm>
              <a:off x="4182" y="2123"/>
              <a:ext cx="128" cy="84"/>
            </a:xfrm>
            <a:custGeom>
              <a:avLst/>
              <a:gdLst>
                <a:gd name="T0" fmla="*/ 51 w 54"/>
                <a:gd name="T1" fmla="*/ 0 h 35"/>
                <a:gd name="T2" fmla="*/ 50 w 54"/>
                <a:gd name="T3" fmla="*/ 1 h 35"/>
                <a:gd name="T4" fmla="*/ 26 w 54"/>
                <a:gd name="T5" fmla="*/ 16 h 35"/>
                <a:gd name="T6" fmla="*/ 1 w 54"/>
                <a:gd name="T7" fmla="*/ 33 h 35"/>
                <a:gd name="T8" fmla="*/ 2 w 54"/>
                <a:gd name="T9" fmla="*/ 35 h 35"/>
                <a:gd name="T10" fmla="*/ 27 w 54"/>
                <a:gd name="T11" fmla="*/ 18 h 35"/>
                <a:gd name="T12" fmla="*/ 53 w 54"/>
                <a:gd name="T13" fmla="*/ 1 h 35"/>
                <a:gd name="T14" fmla="*/ 52 w 54"/>
                <a:gd name="T15" fmla="*/ 0 h 35"/>
                <a:gd name="T16" fmla="*/ 51 w 5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5">
                  <a:moveTo>
                    <a:pt x="51" y="0"/>
                  </a:moveTo>
                  <a:cubicBezTo>
                    <a:pt x="51" y="0"/>
                    <a:pt x="51" y="1"/>
                    <a:pt x="50" y="1"/>
                  </a:cubicBezTo>
                  <a:cubicBezTo>
                    <a:pt x="43" y="7"/>
                    <a:pt x="34" y="11"/>
                    <a:pt x="26" y="16"/>
                  </a:cubicBezTo>
                  <a:cubicBezTo>
                    <a:pt x="18" y="22"/>
                    <a:pt x="10" y="28"/>
                    <a:pt x="1" y="33"/>
                  </a:cubicBezTo>
                  <a:cubicBezTo>
                    <a:pt x="0" y="34"/>
                    <a:pt x="1" y="35"/>
                    <a:pt x="2" y="35"/>
                  </a:cubicBezTo>
                  <a:cubicBezTo>
                    <a:pt x="11" y="29"/>
                    <a:pt x="19" y="23"/>
                    <a:pt x="27" y="18"/>
                  </a:cubicBezTo>
                  <a:cubicBezTo>
                    <a:pt x="36" y="12"/>
                    <a:pt x="45" y="8"/>
                    <a:pt x="53" y="1"/>
                  </a:cubicBezTo>
                  <a:cubicBezTo>
                    <a:pt x="54" y="1"/>
                    <a:pt x="53" y="0"/>
                    <a:pt x="52" y="0"/>
                  </a:cubicBezTo>
                  <a:cubicBezTo>
                    <a:pt x="52" y="0"/>
                    <a:pt x="52" y="0"/>
                    <a:pt x="5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2" name="Freeform 324"/>
            <p:cNvSpPr/>
            <p:nvPr/>
          </p:nvSpPr>
          <p:spPr bwMode="auto">
            <a:xfrm>
              <a:off x="4186" y="2166"/>
              <a:ext cx="124" cy="79"/>
            </a:xfrm>
            <a:custGeom>
              <a:avLst/>
              <a:gdLst>
                <a:gd name="T0" fmla="*/ 51 w 52"/>
                <a:gd name="T1" fmla="*/ 0 h 33"/>
                <a:gd name="T2" fmla="*/ 1 w 52"/>
                <a:gd name="T3" fmla="*/ 30 h 33"/>
                <a:gd name="T4" fmla="*/ 2 w 52"/>
                <a:gd name="T5" fmla="*/ 32 h 33"/>
                <a:gd name="T6" fmla="*/ 52 w 52"/>
                <a:gd name="T7" fmla="*/ 2 h 33"/>
                <a:gd name="T8" fmla="*/ 51 w 52"/>
                <a:gd name="T9" fmla="*/ 0 h 33"/>
                <a:gd name="T10" fmla="*/ 51 w 52"/>
                <a:gd name="T11" fmla="*/ 0 h 33"/>
              </a:gdLst>
              <a:ahLst/>
              <a:cxnLst>
                <a:cxn ang="0">
                  <a:pos x="T0" y="T1"/>
                </a:cxn>
                <a:cxn ang="0">
                  <a:pos x="T2" y="T3"/>
                </a:cxn>
                <a:cxn ang="0">
                  <a:pos x="T4" y="T5"/>
                </a:cxn>
                <a:cxn ang="0">
                  <a:pos x="T6" y="T7"/>
                </a:cxn>
                <a:cxn ang="0">
                  <a:pos x="T8" y="T9"/>
                </a:cxn>
                <a:cxn ang="0">
                  <a:pos x="T10" y="T11"/>
                </a:cxn>
              </a:cxnLst>
              <a:rect l="0" t="0" r="r" b="b"/>
              <a:pathLst>
                <a:path w="52" h="33">
                  <a:moveTo>
                    <a:pt x="51" y="0"/>
                  </a:moveTo>
                  <a:cubicBezTo>
                    <a:pt x="34" y="10"/>
                    <a:pt x="17" y="19"/>
                    <a:pt x="1" y="30"/>
                  </a:cubicBezTo>
                  <a:cubicBezTo>
                    <a:pt x="0" y="31"/>
                    <a:pt x="1" y="33"/>
                    <a:pt x="2" y="32"/>
                  </a:cubicBezTo>
                  <a:cubicBezTo>
                    <a:pt x="18" y="21"/>
                    <a:pt x="35" y="11"/>
                    <a:pt x="52" y="2"/>
                  </a:cubicBezTo>
                  <a:cubicBezTo>
                    <a:pt x="52" y="1"/>
                    <a:pt x="52" y="0"/>
                    <a:pt x="51" y="0"/>
                  </a:cubicBezTo>
                  <a:cubicBezTo>
                    <a:pt x="51" y="0"/>
                    <a:pt x="51" y="0"/>
                    <a:pt x="5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3" name="Freeform 325"/>
            <p:cNvSpPr/>
            <p:nvPr/>
          </p:nvSpPr>
          <p:spPr bwMode="auto">
            <a:xfrm>
              <a:off x="4191" y="2209"/>
              <a:ext cx="124" cy="72"/>
            </a:xfrm>
            <a:custGeom>
              <a:avLst/>
              <a:gdLst>
                <a:gd name="T0" fmla="*/ 50 w 52"/>
                <a:gd name="T1" fmla="*/ 1 h 30"/>
                <a:gd name="T2" fmla="*/ 1 w 52"/>
                <a:gd name="T3" fmla="*/ 27 h 30"/>
                <a:gd name="T4" fmla="*/ 2 w 52"/>
                <a:gd name="T5" fmla="*/ 29 h 30"/>
                <a:gd name="T6" fmla="*/ 51 w 52"/>
                <a:gd name="T7" fmla="*/ 2 h 30"/>
                <a:gd name="T8" fmla="*/ 50 w 52"/>
                <a:gd name="T9" fmla="*/ 0 h 30"/>
                <a:gd name="T10" fmla="*/ 50 w 52"/>
                <a:gd name="T11" fmla="*/ 1 h 30"/>
              </a:gdLst>
              <a:ahLst/>
              <a:cxnLst>
                <a:cxn ang="0">
                  <a:pos x="T0" y="T1"/>
                </a:cxn>
                <a:cxn ang="0">
                  <a:pos x="T2" y="T3"/>
                </a:cxn>
                <a:cxn ang="0">
                  <a:pos x="T4" y="T5"/>
                </a:cxn>
                <a:cxn ang="0">
                  <a:pos x="T6" y="T7"/>
                </a:cxn>
                <a:cxn ang="0">
                  <a:pos x="T8" y="T9"/>
                </a:cxn>
                <a:cxn ang="0">
                  <a:pos x="T10" y="T11"/>
                </a:cxn>
              </a:cxnLst>
              <a:rect l="0" t="0" r="r" b="b"/>
              <a:pathLst>
                <a:path w="52" h="30">
                  <a:moveTo>
                    <a:pt x="50" y="1"/>
                  </a:moveTo>
                  <a:cubicBezTo>
                    <a:pt x="34" y="10"/>
                    <a:pt x="17" y="18"/>
                    <a:pt x="1" y="27"/>
                  </a:cubicBezTo>
                  <a:cubicBezTo>
                    <a:pt x="0" y="28"/>
                    <a:pt x="1" y="30"/>
                    <a:pt x="2" y="29"/>
                  </a:cubicBezTo>
                  <a:cubicBezTo>
                    <a:pt x="18" y="20"/>
                    <a:pt x="35" y="12"/>
                    <a:pt x="51" y="2"/>
                  </a:cubicBezTo>
                  <a:cubicBezTo>
                    <a:pt x="52" y="2"/>
                    <a:pt x="51" y="0"/>
                    <a:pt x="50" y="0"/>
                  </a:cubicBezTo>
                  <a:cubicBezTo>
                    <a:pt x="50" y="0"/>
                    <a:pt x="50" y="0"/>
                    <a:pt x="5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4" name="Freeform 326"/>
            <p:cNvSpPr/>
            <p:nvPr/>
          </p:nvSpPr>
          <p:spPr bwMode="auto">
            <a:xfrm>
              <a:off x="4196" y="2245"/>
              <a:ext cx="119" cy="74"/>
            </a:xfrm>
            <a:custGeom>
              <a:avLst/>
              <a:gdLst>
                <a:gd name="T0" fmla="*/ 48 w 50"/>
                <a:gd name="T1" fmla="*/ 1 h 31"/>
                <a:gd name="T2" fmla="*/ 37 w 50"/>
                <a:gd name="T3" fmla="*/ 7 h 31"/>
                <a:gd name="T4" fmla="*/ 25 w 50"/>
                <a:gd name="T5" fmla="*/ 14 h 31"/>
                <a:gd name="T6" fmla="*/ 1 w 50"/>
                <a:gd name="T7" fmla="*/ 29 h 31"/>
                <a:gd name="T8" fmla="*/ 2 w 50"/>
                <a:gd name="T9" fmla="*/ 31 h 31"/>
                <a:gd name="T10" fmla="*/ 25 w 50"/>
                <a:gd name="T11" fmla="*/ 16 h 31"/>
                <a:gd name="T12" fmla="*/ 37 w 50"/>
                <a:gd name="T13" fmla="*/ 9 h 31"/>
                <a:gd name="T14" fmla="*/ 49 w 50"/>
                <a:gd name="T15" fmla="*/ 2 h 31"/>
                <a:gd name="T16" fmla="*/ 49 w 50"/>
                <a:gd name="T17" fmla="*/ 0 h 31"/>
                <a:gd name="T18" fmla="*/ 48 w 50"/>
                <a:gd name="T19"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31">
                  <a:moveTo>
                    <a:pt x="48" y="1"/>
                  </a:moveTo>
                  <a:cubicBezTo>
                    <a:pt x="45" y="3"/>
                    <a:pt x="41" y="5"/>
                    <a:pt x="37" y="7"/>
                  </a:cubicBezTo>
                  <a:cubicBezTo>
                    <a:pt x="33" y="10"/>
                    <a:pt x="29" y="12"/>
                    <a:pt x="25" y="14"/>
                  </a:cubicBezTo>
                  <a:cubicBezTo>
                    <a:pt x="16" y="19"/>
                    <a:pt x="8" y="23"/>
                    <a:pt x="1" y="29"/>
                  </a:cubicBezTo>
                  <a:cubicBezTo>
                    <a:pt x="0" y="30"/>
                    <a:pt x="1" y="31"/>
                    <a:pt x="2" y="31"/>
                  </a:cubicBezTo>
                  <a:cubicBezTo>
                    <a:pt x="9" y="25"/>
                    <a:pt x="17" y="20"/>
                    <a:pt x="25" y="16"/>
                  </a:cubicBezTo>
                  <a:cubicBezTo>
                    <a:pt x="29" y="14"/>
                    <a:pt x="33" y="12"/>
                    <a:pt x="37" y="9"/>
                  </a:cubicBezTo>
                  <a:cubicBezTo>
                    <a:pt x="41" y="7"/>
                    <a:pt x="45" y="5"/>
                    <a:pt x="49" y="2"/>
                  </a:cubicBezTo>
                  <a:cubicBezTo>
                    <a:pt x="50" y="2"/>
                    <a:pt x="49" y="0"/>
                    <a:pt x="49" y="0"/>
                  </a:cubicBezTo>
                  <a:cubicBezTo>
                    <a:pt x="48" y="0"/>
                    <a:pt x="48" y="0"/>
                    <a:pt x="4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5" name="Freeform 327"/>
            <p:cNvSpPr/>
            <p:nvPr/>
          </p:nvSpPr>
          <p:spPr bwMode="auto">
            <a:xfrm>
              <a:off x="4198" y="2278"/>
              <a:ext cx="119" cy="70"/>
            </a:xfrm>
            <a:custGeom>
              <a:avLst/>
              <a:gdLst>
                <a:gd name="T0" fmla="*/ 48 w 50"/>
                <a:gd name="T1" fmla="*/ 0 h 29"/>
                <a:gd name="T2" fmla="*/ 26 w 50"/>
                <a:gd name="T3" fmla="*/ 14 h 29"/>
                <a:gd name="T4" fmla="*/ 1 w 50"/>
                <a:gd name="T5" fmla="*/ 27 h 29"/>
                <a:gd name="T6" fmla="*/ 2 w 50"/>
                <a:gd name="T7" fmla="*/ 29 h 29"/>
                <a:gd name="T8" fmla="*/ 26 w 50"/>
                <a:gd name="T9" fmla="*/ 16 h 29"/>
                <a:gd name="T10" fmla="*/ 38 w 50"/>
                <a:gd name="T11" fmla="*/ 9 h 29"/>
                <a:gd name="T12" fmla="*/ 49 w 50"/>
                <a:gd name="T13" fmla="*/ 2 h 29"/>
                <a:gd name="T14" fmla="*/ 49 w 50"/>
                <a:gd name="T15" fmla="*/ 0 h 29"/>
                <a:gd name="T16" fmla="*/ 48 w 5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9">
                  <a:moveTo>
                    <a:pt x="48" y="0"/>
                  </a:moveTo>
                  <a:cubicBezTo>
                    <a:pt x="41" y="6"/>
                    <a:pt x="33" y="10"/>
                    <a:pt x="26" y="14"/>
                  </a:cubicBezTo>
                  <a:cubicBezTo>
                    <a:pt x="18" y="19"/>
                    <a:pt x="9" y="23"/>
                    <a:pt x="1" y="27"/>
                  </a:cubicBezTo>
                  <a:cubicBezTo>
                    <a:pt x="0" y="27"/>
                    <a:pt x="1" y="29"/>
                    <a:pt x="2" y="29"/>
                  </a:cubicBezTo>
                  <a:cubicBezTo>
                    <a:pt x="10" y="25"/>
                    <a:pt x="18" y="20"/>
                    <a:pt x="26" y="16"/>
                  </a:cubicBezTo>
                  <a:cubicBezTo>
                    <a:pt x="30" y="14"/>
                    <a:pt x="34" y="11"/>
                    <a:pt x="38" y="9"/>
                  </a:cubicBezTo>
                  <a:cubicBezTo>
                    <a:pt x="42" y="7"/>
                    <a:pt x="46" y="5"/>
                    <a:pt x="49" y="2"/>
                  </a:cubicBezTo>
                  <a:cubicBezTo>
                    <a:pt x="50" y="2"/>
                    <a:pt x="50" y="0"/>
                    <a:pt x="49" y="0"/>
                  </a:cubicBezTo>
                  <a:cubicBezTo>
                    <a:pt x="49" y="0"/>
                    <a:pt x="48" y="0"/>
                    <a:pt x="4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6" name="Freeform 328"/>
            <p:cNvSpPr/>
            <p:nvPr/>
          </p:nvSpPr>
          <p:spPr bwMode="auto">
            <a:xfrm>
              <a:off x="4201" y="2307"/>
              <a:ext cx="119" cy="76"/>
            </a:xfrm>
            <a:custGeom>
              <a:avLst/>
              <a:gdLst>
                <a:gd name="T0" fmla="*/ 48 w 50"/>
                <a:gd name="T1" fmla="*/ 1 h 32"/>
                <a:gd name="T2" fmla="*/ 1 w 50"/>
                <a:gd name="T3" fmla="*/ 29 h 32"/>
                <a:gd name="T4" fmla="*/ 2 w 50"/>
                <a:gd name="T5" fmla="*/ 31 h 32"/>
                <a:gd name="T6" fmla="*/ 49 w 50"/>
                <a:gd name="T7" fmla="*/ 2 h 32"/>
                <a:gd name="T8" fmla="*/ 48 w 50"/>
                <a:gd name="T9" fmla="*/ 0 h 32"/>
                <a:gd name="T10" fmla="*/ 48 w 50"/>
                <a:gd name="T11" fmla="*/ 1 h 32"/>
              </a:gdLst>
              <a:ahLst/>
              <a:cxnLst>
                <a:cxn ang="0">
                  <a:pos x="T0" y="T1"/>
                </a:cxn>
                <a:cxn ang="0">
                  <a:pos x="T2" y="T3"/>
                </a:cxn>
                <a:cxn ang="0">
                  <a:pos x="T4" y="T5"/>
                </a:cxn>
                <a:cxn ang="0">
                  <a:pos x="T6" y="T7"/>
                </a:cxn>
                <a:cxn ang="0">
                  <a:pos x="T8" y="T9"/>
                </a:cxn>
                <a:cxn ang="0">
                  <a:pos x="T10" y="T11"/>
                </a:cxn>
              </a:cxnLst>
              <a:rect l="0" t="0" r="r" b="b"/>
              <a:pathLst>
                <a:path w="50" h="32">
                  <a:moveTo>
                    <a:pt x="48" y="1"/>
                  </a:moveTo>
                  <a:cubicBezTo>
                    <a:pt x="33" y="11"/>
                    <a:pt x="17" y="21"/>
                    <a:pt x="1" y="29"/>
                  </a:cubicBezTo>
                  <a:cubicBezTo>
                    <a:pt x="0" y="30"/>
                    <a:pt x="1" y="32"/>
                    <a:pt x="2" y="31"/>
                  </a:cubicBezTo>
                  <a:cubicBezTo>
                    <a:pt x="18" y="22"/>
                    <a:pt x="34" y="12"/>
                    <a:pt x="49" y="2"/>
                  </a:cubicBezTo>
                  <a:cubicBezTo>
                    <a:pt x="50" y="2"/>
                    <a:pt x="49" y="0"/>
                    <a:pt x="48" y="0"/>
                  </a:cubicBezTo>
                  <a:cubicBezTo>
                    <a:pt x="48" y="0"/>
                    <a:pt x="48" y="0"/>
                    <a:pt x="4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7" name="Freeform 329"/>
            <p:cNvSpPr/>
            <p:nvPr/>
          </p:nvSpPr>
          <p:spPr bwMode="auto">
            <a:xfrm>
              <a:off x="4224" y="2350"/>
              <a:ext cx="96" cy="67"/>
            </a:xfrm>
            <a:custGeom>
              <a:avLst/>
              <a:gdLst>
                <a:gd name="T0" fmla="*/ 38 w 40"/>
                <a:gd name="T1" fmla="*/ 0 h 28"/>
                <a:gd name="T2" fmla="*/ 20 w 40"/>
                <a:gd name="T3" fmla="*/ 14 h 28"/>
                <a:gd name="T4" fmla="*/ 1 w 40"/>
                <a:gd name="T5" fmla="*/ 25 h 28"/>
                <a:gd name="T6" fmla="*/ 1 w 40"/>
                <a:gd name="T7" fmla="*/ 25 h 28"/>
                <a:gd name="T8" fmla="*/ 1 w 40"/>
                <a:gd name="T9" fmla="*/ 27 h 28"/>
                <a:gd name="T10" fmla="*/ 20 w 40"/>
                <a:gd name="T11" fmla="*/ 16 h 28"/>
                <a:gd name="T12" fmla="*/ 39 w 40"/>
                <a:gd name="T13" fmla="*/ 2 h 28"/>
                <a:gd name="T14" fmla="*/ 39 w 40"/>
                <a:gd name="T15" fmla="*/ 0 h 28"/>
                <a:gd name="T16" fmla="*/ 38 w 40"/>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8">
                  <a:moveTo>
                    <a:pt x="38" y="0"/>
                  </a:moveTo>
                  <a:cubicBezTo>
                    <a:pt x="32" y="5"/>
                    <a:pt x="26" y="9"/>
                    <a:pt x="20" y="14"/>
                  </a:cubicBezTo>
                  <a:cubicBezTo>
                    <a:pt x="14" y="18"/>
                    <a:pt x="8" y="22"/>
                    <a:pt x="1" y="25"/>
                  </a:cubicBezTo>
                  <a:cubicBezTo>
                    <a:pt x="1" y="25"/>
                    <a:pt x="1" y="25"/>
                    <a:pt x="1" y="25"/>
                  </a:cubicBezTo>
                  <a:cubicBezTo>
                    <a:pt x="0" y="26"/>
                    <a:pt x="0" y="28"/>
                    <a:pt x="1" y="27"/>
                  </a:cubicBezTo>
                  <a:cubicBezTo>
                    <a:pt x="8" y="24"/>
                    <a:pt x="14" y="20"/>
                    <a:pt x="20" y="16"/>
                  </a:cubicBezTo>
                  <a:cubicBezTo>
                    <a:pt x="27" y="11"/>
                    <a:pt x="33" y="7"/>
                    <a:pt x="39" y="2"/>
                  </a:cubicBezTo>
                  <a:cubicBezTo>
                    <a:pt x="40" y="2"/>
                    <a:pt x="40" y="0"/>
                    <a:pt x="39" y="0"/>
                  </a:cubicBezTo>
                  <a:cubicBezTo>
                    <a:pt x="39" y="0"/>
                    <a:pt x="39" y="0"/>
                    <a:pt x="3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8" name="Freeform 330"/>
            <p:cNvSpPr>
              <a:spLocks noEditPoints="1"/>
            </p:cNvSpPr>
            <p:nvPr/>
          </p:nvSpPr>
          <p:spPr bwMode="auto">
            <a:xfrm>
              <a:off x="4291" y="2386"/>
              <a:ext cx="31" cy="24"/>
            </a:xfrm>
            <a:custGeom>
              <a:avLst/>
              <a:gdLst>
                <a:gd name="T0" fmla="*/ 11 w 13"/>
                <a:gd name="T1" fmla="*/ 1 h 10"/>
                <a:gd name="T2" fmla="*/ 10 w 13"/>
                <a:gd name="T3" fmla="*/ 1 h 10"/>
                <a:gd name="T4" fmla="*/ 1 w 13"/>
                <a:gd name="T5" fmla="*/ 8 h 10"/>
                <a:gd name="T6" fmla="*/ 2 w 13"/>
                <a:gd name="T7" fmla="*/ 10 h 10"/>
                <a:gd name="T8" fmla="*/ 13 w 13"/>
                <a:gd name="T9" fmla="*/ 2 h 10"/>
                <a:gd name="T10" fmla="*/ 12 w 13"/>
                <a:gd name="T11" fmla="*/ 0 h 10"/>
                <a:gd name="T12" fmla="*/ 11 w 13"/>
                <a:gd name="T13" fmla="*/ 1 h 10"/>
                <a:gd name="T14" fmla="*/ 11 w 13"/>
                <a:gd name="T15" fmla="*/ 1 h 10"/>
                <a:gd name="T16" fmla="*/ 10 w 13"/>
                <a:gd name="T17" fmla="*/ 1 h 10"/>
                <a:gd name="T18" fmla="*/ 11 w 13"/>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1"/>
                  </a:moveTo>
                  <a:cubicBezTo>
                    <a:pt x="11" y="1"/>
                    <a:pt x="11" y="1"/>
                    <a:pt x="10" y="1"/>
                  </a:cubicBezTo>
                  <a:cubicBezTo>
                    <a:pt x="7" y="4"/>
                    <a:pt x="4" y="6"/>
                    <a:pt x="1" y="8"/>
                  </a:cubicBezTo>
                  <a:cubicBezTo>
                    <a:pt x="0" y="9"/>
                    <a:pt x="1" y="10"/>
                    <a:pt x="2" y="10"/>
                  </a:cubicBezTo>
                  <a:cubicBezTo>
                    <a:pt x="5" y="7"/>
                    <a:pt x="9" y="5"/>
                    <a:pt x="13" y="2"/>
                  </a:cubicBezTo>
                  <a:cubicBezTo>
                    <a:pt x="13" y="1"/>
                    <a:pt x="13" y="0"/>
                    <a:pt x="12" y="0"/>
                  </a:cubicBezTo>
                  <a:cubicBezTo>
                    <a:pt x="12" y="0"/>
                    <a:pt x="11" y="0"/>
                    <a:pt x="11" y="1"/>
                  </a:cubicBezTo>
                  <a:moveTo>
                    <a:pt x="11" y="1"/>
                  </a:moveTo>
                  <a:cubicBezTo>
                    <a:pt x="11" y="1"/>
                    <a:pt x="10" y="1"/>
                    <a:pt x="10" y="1"/>
                  </a:cubicBezTo>
                  <a:cubicBezTo>
                    <a:pt x="10" y="1"/>
                    <a:pt x="11" y="1"/>
                    <a:pt x="1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39" name="Freeform 331"/>
            <p:cNvSpPr/>
            <p:nvPr/>
          </p:nvSpPr>
          <p:spPr bwMode="auto">
            <a:xfrm>
              <a:off x="3358" y="2216"/>
              <a:ext cx="31" cy="81"/>
            </a:xfrm>
            <a:custGeom>
              <a:avLst/>
              <a:gdLst>
                <a:gd name="T0" fmla="*/ 0 w 13"/>
                <a:gd name="T1" fmla="*/ 2 h 34"/>
                <a:gd name="T2" fmla="*/ 9 w 13"/>
                <a:gd name="T3" fmla="*/ 32 h 34"/>
                <a:gd name="T4" fmla="*/ 12 w 13"/>
                <a:gd name="T5" fmla="*/ 30 h 34"/>
                <a:gd name="T6" fmla="*/ 10 w 13"/>
                <a:gd name="T7" fmla="*/ 26 h 34"/>
                <a:gd name="T8" fmla="*/ 4 w 13"/>
                <a:gd name="T9" fmla="*/ 1 h 34"/>
                <a:gd name="T10" fmla="*/ 2 w 13"/>
                <a:gd name="T11" fmla="*/ 0 h 34"/>
                <a:gd name="T12" fmla="*/ 0 w 13"/>
                <a:gd name="T13" fmla="*/ 2 h 34"/>
              </a:gdLst>
              <a:ahLst/>
              <a:cxnLst>
                <a:cxn ang="0">
                  <a:pos x="T0" y="T1"/>
                </a:cxn>
                <a:cxn ang="0">
                  <a:pos x="T2" y="T3"/>
                </a:cxn>
                <a:cxn ang="0">
                  <a:pos x="T4" y="T5"/>
                </a:cxn>
                <a:cxn ang="0">
                  <a:pos x="T6" y="T7"/>
                </a:cxn>
                <a:cxn ang="0">
                  <a:pos x="T8" y="T9"/>
                </a:cxn>
                <a:cxn ang="0">
                  <a:pos x="T10" y="T11"/>
                </a:cxn>
                <a:cxn ang="0">
                  <a:pos x="T12" y="T13"/>
                </a:cxn>
              </a:cxnLst>
              <a:rect l="0" t="0" r="r" b="b"/>
              <a:pathLst>
                <a:path w="13" h="34">
                  <a:moveTo>
                    <a:pt x="0" y="2"/>
                  </a:moveTo>
                  <a:cubicBezTo>
                    <a:pt x="2" y="12"/>
                    <a:pt x="4" y="23"/>
                    <a:pt x="9" y="32"/>
                  </a:cubicBezTo>
                  <a:cubicBezTo>
                    <a:pt x="10" y="34"/>
                    <a:pt x="13" y="32"/>
                    <a:pt x="12" y="30"/>
                  </a:cubicBezTo>
                  <a:cubicBezTo>
                    <a:pt x="11" y="29"/>
                    <a:pt x="11" y="27"/>
                    <a:pt x="10" y="26"/>
                  </a:cubicBezTo>
                  <a:cubicBezTo>
                    <a:pt x="7" y="18"/>
                    <a:pt x="6" y="10"/>
                    <a:pt x="4" y="1"/>
                  </a:cubicBezTo>
                  <a:cubicBezTo>
                    <a:pt x="4" y="0"/>
                    <a:pt x="3" y="0"/>
                    <a:pt x="2" y="0"/>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0" name="Freeform 332"/>
            <p:cNvSpPr>
              <a:spLocks noEditPoints="1"/>
            </p:cNvSpPr>
            <p:nvPr/>
          </p:nvSpPr>
          <p:spPr bwMode="auto">
            <a:xfrm>
              <a:off x="3379" y="2242"/>
              <a:ext cx="39" cy="51"/>
            </a:xfrm>
            <a:custGeom>
              <a:avLst/>
              <a:gdLst>
                <a:gd name="T0" fmla="*/ 11 w 16"/>
                <a:gd name="T1" fmla="*/ 15 h 21"/>
                <a:gd name="T2" fmla="*/ 10 w 16"/>
                <a:gd name="T3" fmla="*/ 15 h 21"/>
                <a:gd name="T4" fmla="*/ 10 w 16"/>
                <a:gd name="T5" fmla="*/ 15 h 21"/>
                <a:gd name="T6" fmla="*/ 10 w 16"/>
                <a:gd name="T7" fmla="*/ 15 h 21"/>
                <a:gd name="T8" fmla="*/ 11 w 16"/>
                <a:gd name="T9" fmla="*/ 6 h 21"/>
                <a:gd name="T10" fmla="*/ 11 w 16"/>
                <a:gd name="T11" fmla="*/ 6 h 21"/>
                <a:gd name="T12" fmla="*/ 11 w 16"/>
                <a:gd name="T13" fmla="*/ 6 h 21"/>
                <a:gd name="T14" fmla="*/ 11 w 16"/>
                <a:gd name="T15" fmla="*/ 6 h 21"/>
                <a:gd name="T16" fmla="*/ 11 w 16"/>
                <a:gd name="T17" fmla="*/ 6 h 21"/>
                <a:gd name="T18" fmla="*/ 11 w 16"/>
                <a:gd name="T19" fmla="*/ 6 h 21"/>
                <a:gd name="T20" fmla="*/ 11 w 16"/>
                <a:gd name="T21" fmla="*/ 6 h 21"/>
                <a:gd name="T22" fmla="*/ 11 w 16"/>
                <a:gd name="T23" fmla="*/ 5 h 21"/>
                <a:gd name="T24" fmla="*/ 11 w 16"/>
                <a:gd name="T25" fmla="*/ 5 h 21"/>
                <a:gd name="T26" fmla="*/ 11 w 16"/>
                <a:gd name="T27" fmla="*/ 5 h 21"/>
                <a:gd name="T28" fmla="*/ 7 w 16"/>
                <a:gd name="T29" fmla="*/ 6 h 21"/>
                <a:gd name="T30" fmla="*/ 7 w 16"/>
                <a:gd name="T31" fmla="*/ 6 h 21"/>
                <a:gd name="T32" fmla="*/ 8 w 16"/>
                <a:gd name="T33" fmla="*/ 5 h 21"/>
                <a:gd name="T34" fmla="*/ 8 w 16"/>
                <a:gd name="T35" fmla="*/ 5 h 21"/>
                <a:gd name="T36" fmla="*/ 8 w 16"/>
                <a:gd name="T37" fmla="*/ 5 h 21"/>
                <a:gd name="T38" fmla="*/ 9 w 16"/>
                <a:gd name="T39" fmla="*/ 5 h 21"/>
                <a:gd name="T40" fmla="*/ 10 w 16"/>
                <a:gd name="T41" fmla="*/ 5 h 21"/>
                <a:gd name="T42" fmla="*/ 11 w 16"/>
                <a:gd name="T43" fmla="*/ 6 h 21"/>
                <a:gd name="T44" fmla="*/ 11 w 16"/>
                <a:gd name="T45" fmla="*/ 6 h 21"/>
                <a:gd name="T46" fmla="*/ 7 w 16"/>
                <a:gd name="T47" fmla="*/ 6 h 21"/>
                <a:gd name="T48" fmla="*/ 8 w 16"/>
                <a:gd name="T49" fmla="*/ 5 h 21"/>
                <a:gd name="T50" fmla="*/ 9 w 16"/>
                <a:gd name="T51" fmla="*/ 5 h 21"/>
                <a:gd name="T52" fmla="*/ 9 w 16"/>
                <a:gd name="T53" fmla="*/ 5 h 21"/>
                <a:gd name="T54" fmla="*/ 5 w 16"/>
                <a:gd name="T55" fmla="*/ 16 h 21"/>
                <a:gd name="T56" fmla="*/ 11 w 16"/>
                <a:gd name="T57" fmla="*/ 15 h 21"/>
                <a:gd name="T58" fmla="*/ 11 w 16"/>
                <a:gd name="T59" fmla="*/ 15 h 21"/>
                <a:gd name="T60" fmla="*/ 10 w 16"/>
                <a:gd name="T61" fmla="*/ 15 h 21"/>
                <a:gd name="T62" fmla="*/ 7 w 16"/>
                <a:gd name="T63" fmla="*/ 13 h 21"/>
                <a:gd name="T64" fmla="*/ 6 w 16"/>
                <a:gd name="T65" fmla="*/ 10 h 21"/>
                <a:gd name="T66" fmla="*/ 15 w 16"/>
                <a:gd name="T67" fmla="*/ 5 h 21"/>
                <a:gd name="T68" fmla="*/ 6 w 16"/>
                <a:gd name="T6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 h="21">
                  <a:moveTo>
                    <a:pt x="11" y="15"/>
                  </a:moveTo>
                  <a:cubicBezTo>
                    <a:pt x="11" y="15"/>
                    <a:pt x="11" y="15"/>
                    <a:pt x="11" y="15"/>
                  </a:cubicBezTo>
                  <a:cubicBezTo>
                    <a:pt x="11" y="15"/>
                    <a:pt x="11" y="15"/>
                    <a:pt x="11" y="15"/>
                  </a:cubicBezTo>
                  <a:moveTo>
                    <a:pt x="10" y="15"/>
                  </a:moveTo>
                  <a:cubicBezTo>
                    <a:pt x="10" y="15"/>
                    <a:pt x="10" y="15"/>
                    <a:pt x="11" y="15"/>
                  </a:cubicBezTo>
                  <a:cubicBezTo>
                    <a:pt x="10" y="15"/>
                    <a:pt x="10" y="15"/>
                    <a:pt x="10" y="15"/>
                  </a:cubicBezTo>
                  <a:moveTo>
                    <a:pt x="9" y="15"/>
                  </a:moveTo>
                  <a:cubicBezTo>
                    <a:pt x="10" y="15"/>
                    <a:pt x="10" y="15"/>
                    <a:pt x="10" y="15"/>
                  </a:cubicBezTo>
                  <a:cubicBezTo>
                    <a:pt x="10" y="15"/>
                    <a:pt x="10" y="15"/>
                    <a:pt x="9" y="15"/>
                  </a:cubicBezTo>
                  <a:moveTo>
                    <a:pt x="11" y="6"/>
                  </a:moveTo>
                  <a:cubicBezTo>
                    <a:pt x="11" y="6"/>
                    <a:pt x="11" y="6"/>
                    <a:pt x="11" y="6"/>
                  </a:cubicBezTo>
                  <a:cubicBezTo>
                    <a:pt x="11" y="6"/>
                    <a:pt x="11" y="6"/>
                    <a:pt x="11" y="6"/>
                  </a:cubicBezTo>
                  <a:moveTo>
                    <a:pt x="11" y="6"/>
                  </a:moveTo>
                  <a:cubicBezTo>
                    <a:pt x="11" y="6"/>
                    <a:pt x="11" y="6"/>
                    <a:pt x="11" y="6"/>
                  </a:cubicBezTo>
                  <a:cubicBezTo>
                    <a:pt x="11" y="6"/>
                    <a:pt x="11" y="6"/>
                    <a:pt x="11" y="6"/>
                  </a:cubicBezTo>
                  <a:cubicBezTo>
                    <a:pt x="11" y="6"/>
                    <a:pt x="11" y="6"/>
                    <a:pt x="11" y="6"/>
                  </a:cubicBezTo>
                  <a:moveTo>
                    <a:pt x="11" y="6"/>
                  </a:moveTo>
                  <a:cubicBezTo>
                    <a:pt x="11" y="6"/>
                    <a:pt x="11" y="6"/>
                    <a:pt x="11" y="6"/>
                  </a:cubicBezTo>
                  <a:cubicBezTo>
                    <a:pt x="11" y="6"/>
                    <a:pt x="11" y="6"/>
                    <a:pt x="11" y="6"/>
                  </a:cubicBezTo>
                  <a:cubicBezTo>
                    <a:pt x="11" y="6"/>
                    <a:pt x="11" y="6"/>
                    <a:pt x="11" y="6"/>
                  </a:cubicBezTo>
                  <a:moveTo>
                    <a:pt x="11" y="5"/>
                  </a:moveTo>
                  <a:cubicBezTo>
                    <a:pt x="11" y="6"/>
                    <a:pt x="11" y="6"/>
                    <a:pt x="11" y="6"/>
                  </a:cubicBezTo>
                  <a:cubicBezTo>
                    <a:pt x="11" y="6"/>
                    <a:pt x="11" y="6"/>
                    <a:pt x="11" y="5"/>
                  </a:cubicBezTo>
                  <a:moveTo>
                    <a:pt x="11" y="5"/>
                  </a:moveTo>
                  <a:cubicBezTo>
                    <a:pt x="11" y="5"/>
                    <a:pt x="11" y="5"/>
                    <a:pt x="11" y="5"/>
                  </a:cubicBezTo>
                  <a:cubicBezTo>
                    <a:pt x="11" y="5"/>
                    <a:pt x="11" y="5"/>
                    <a:pt x="11" y="5"/>
                  </a:cubicBezTo>
                  <a:moveTo>
                    <a:pt x="11" y="5"/>
                  </a:moveTo>
                  <a:cubicBezTo>
                    <a:pt x="11" y="5"/>
                    <a:pt x="11" y="5"/>
                    <a:pt x="11" y="5"/>
                  </a:cubicBezTo>
                  <a:cubicBezTo>
                    <a:pt x="11" y="5"/>
                    <a:pt x="11" y="5"/>
                    <a:pt x="11" y="5"/>
                  </a:cubicBezTo>
                  <a:moveTo>
                    <a:pt x="7" y="6"/>
                  </a:moveTo>
                  <a:cubicBezTo>
                    <a:pt x="7" y="6"/>
                    <a:pt x="8" y="6"/>
                    <a:pt x="8" y="6"/>
                  </a:cubicBezTo>
                  <a:cubicBezTo>
                    <a:pt x="8" y="6"/>
                    <a:pt x="7" y="6"/>
                    <a:pt x="7" y="6"/>
                  </a:cubicBezTo>
                  <a:cubicBezTo>
                    <a:pt x="7" y="6"/>
                    <a:pt x="7" y="6"/>
                    <a:pt x="7" y="6"/>
                  </a:cubicBezTo>
                  <a:moveTo>
                    <a:pt x="8" y="5"/>
                  </a:moveTo>
                  <a:cubicBezTo>
                    <a:pt x="8" y="5"/>
                    <a:pt x="8" y="6"/>
                    <a:pt x="8" y="6"/>
                  </a:cubicBezTo>
                  <a:cubicBezTo>
                    <a:pt x="8" y="6"/>
                    <a:pt x="8" y="5"/>
                    <a:pt x="8" y="5"/>
                  </a:cubicBezTo>
                  <a:moveTo>
                    <a:pt x="8" y="5"/>
                  </a:moveTo>
                  <a:cubicBezTo>
                    <a:pt x="8" y="5"/>
                    <a:pt x="8" y="5"/>
                    <a:pt x="8" y="5"/>
                  </a:cubicBezTo>
                  <a:cubicBezTo>
                    <a:pt x="8" y="5"/>
                    <a:pt x="8" y="5"/>
                    <a:pt x="8" y="5"/>
                  </a:cubicBezTo>
                  <a:moveTo>
                    <a:pt x="9" y="5"/>
                  </a:moveTo>
                  <a:cubicBezTo>
                    <a:pt x="9" y="5"/>
                    <a:pt x="9" y="5"/>
                    <a:pt x="9" y="5"/>
                  </a:cubicBezTo>
                  <a:cubicBezTo>
                    <a:pt x="10" y="5"/>
                    <a:pt x="10" y="5"/>
                    <a:pt x="10" y="5"/>
                  </a:cubicBezTo>
                  <a:cubicBezTo>
                    <a:pt x="10" y="5"/>
                    <a:pt x="10" y="5"/>
                    <a:pt x="11" y="5"/>
                  </a:cubicBezTo>
                  <a:cubicBezTo>
                    <a:pt x="11" y="5"/>
                    <a:pt x="11" y="5"/>
                    <a:pt x="11" y="6"/>
                  </a:cubicBezTo>
                  <a:cubicBezTo>
                    <a:pt x="11" y="6"/>
                    <a:pt x="11" y="6"/>
                    <a:pt x="11" y="6"/>
                  </a:cubicBezTo>
                  <a:cubicBezTo>
                    <a:pt x="11" y="6"/>
                    <a:pt x="11" y="6"/>
                    <a:pt x="11" y="6"/>
                  </a:cubicBezTo>
                  <a:cubicBezTo>
                    <a:pt x="11" y="6"/>
                    <a:pt x="10" y="6"/>
                    <a:pt x="10" y="6"/>
                  </a:cubicBezTo>
                  <a:cubicBezTo>
                    <a:pt x="9" y="6"/>
                    <a:pt x="8" y="6"/>
                    <a:pt x="7" y="6"/>
                  </a:cubicBezTo>
                  <a:cubicBezTo>
                    <a:pt x="8" y="6"/>
                    <a:pt x="8" y="5"/>
                    <a:pt x="8" y="5"/>
                  </a:cubicBezTo>
                  <a:cubicBezTo>
                    <a:pt x="8" y="5"/>
                    <a:pt x="8" y="5"/>
                    <a:pt x="8" y="5"/>
                  </a:cubicBezTo>
                  <a:cubicBezTo>
                    <a:pt x="9" y="5"/>
                    <a:pt x="9" y="5"/>
                    <a:pt x="9" y="5"/>
                  </a:cubicBezTo>
                  <a:moveTo>
                    <a:pt x="9" y="5"/>
                  </a:moveTo>
                  <a:cubicBezTo>
                    <a:pt x="9" y="5"/>
                    <a:pt x="9" y="5"/>
                    <a:pt x="9" y="5"/>
                  </a:cubicBezTo>
                  <a:cubicBezTo>
                    <a:pt x="9" y="5"/>
                    <a:pt x="9" y="5"/>
                    <a:pt x="9" y="5"/>
                  </a:cubicBezTo>
                  <a:moveTo>
                    <a:pt x="6" y="2"/>
                  </a:moveTo>
                  <a:cubicBezTo>
                    <a:pt x="0" y="5"/>
                    <a:pt x="1" y="12"/>
                    <a:pt x="5" y="16"/>
                  </a:cubicBezTo>
                  <a:cubicBezTo>
                    <a:pt x="8" y="20"/>
                    <a:pt x="14" y="21"/>
                    <a:pt x="15" y="15"/>
                  </a:cubicBezTo>
                  <a:cubicBezTo>
                    <a:pt x="15" y="12"/>
                    <a:pt x="11" y="12"/>
                    <a:pt x="11" y="15"/>
                  </a:cubicBezTo>
                  <a:cubicBezTo>
                    <a:pt x="11" y="15"/>
                    <a:pt x="11" y="15"/>
                    <a:pt x="11" y="15"/>
                  </a:cubicBezTo>
                  <a:cubicBezTo>
                    <a:pt x="11" y="15"/>
                    <a:pt x="11" y="15"/>
                    <a:pt x="11" y="15"/>
                  </a:cubicBezTo>
                  <a:cubicBezTo>
                    <a:pt x="11" y="15"/>
                    <a:pt x="11" y="15"/>
                    <a:pt x="11" y="15"/>
                  </a:cubicBezTo>
                  <a:cubicBezTo>
                    <a:pt x="10" y="15"/>
                    <a:pt x="10" y="15"/>
                    <a:pt x="10" y="15"/>
                  </a:cubicBezTo>
                  <a:cubicBezTo>
                    <a:pt x="9" y="15"/>
                    <a:pt x="9" y="14"/>
                    <a:pt x="8" y="14"/>
                  </a:cubicBezTo>
                  <a:cubicBezTo>
                    <a:pt x="8" y="14"/>
                    <a:pt x="7" y="13"/>
                    <a:pt x="7" y="13"/>
                  </a:cubicBezTo>
                  <a:cubicBezTo>
                    <a:pt x="7" y="12"/>
                    <a:pt x="6" y="11"/>
                    <a:pt x="6" y="11"/>
                  </a:cubicBezTo>
                  <a:cubicBezTo>
                    <a:pt x="6" y="10"/>
                    <a:pt x="6" y="10"/>
                    <a:pt x="6" y="10"/>
                  </a:cubicBezTo>
                  <a:cubicBezTo>
                    <a:pt x="6" y="10"/>
                    <a:pt x="6" y="9"/>
                    <a:pt x="6" y="9"/>
                  </a:cubicBezTo>
                  <a:cubicBezTo>
                    <a:pt x="9" y="10"/>
                    <a:pt x="16" y="10"/>
                    <a:pt x="15" y="5"/>
                  </a:cubicBezTo>
                  <a:cubicBezTo>
                    <a:pt x="14" y="2"/>
                    <a:pt x="11" y="0"/>
                    <a:pt x="8" y="1"/>
                  </a:cubicBezTo>
                  <a:cubicBezTo>
                    <a:pt x="7" y="1"/>
                    <a:pt x="7" y="1"/>
                    <a:pt x="6"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1" name="Freeform 333"/>
            <p:cNvSpPr>
              <a:spLocks noEditPoints="1"/>
            </p:cNvSpPr>
            <p:nvPr/>
          </p:nvSpPr>
          <p:spPr bwMode="auto">
            <a:xfrm>
              <a:off x="3410" y="2233"/>
              <a:ext cx="48" cy="60"/>
            </a:xfrm>
            <a:custGeom>
              <a:avLst/>
              <a:gdLst>
                <a:gd name="T0" fmla="*/ 9 w 20"/>
                <a:gd name="T1" fmla="*/ 18 h 25"/>
                <a:gd name="T2" fmla="*/ 8 w 20"/>
                <a:gd name="T3" fmla="*/ 18 h 25"/>
                <a:gd name="T4" fmla="*/ 8 w 20"/>
                <a:gd name="T5" fmla="*/ 18 h 25"/>
                <a:gd name="T6" fmla="*/ 8 w 20"/>
                <a:gd name="T7" fmla="*/ 18 h 25"/>
                <a:gd name="T8" fmla="*/ 8 w 20"/>
                <a:gd name="T9" fmla="*/ 18 h 25"/>
                <a:gd name="T10" fmla="*/ 8 w 20"/>
                <a:gd name="T11" fmla="*/ 18 h 25"/>
                <a:gd name="T12" fmla="*/ 8 w 20"/>
                <a:gd name="T13" fmla="*/ 18 h 25"/>
                <a:gd name="T14" fmla="*/ 8 w 20"/>
                <a:gd name="T15" fmla="*/ 18 h 25"/>
                <a:gd name="T16" fmla="*/ 8 w 20"/>
                <a:gd name="T17" fmla="*/ 18 h 25"/>
                <a:gd name="T18" fmla="*/ 8 w 20"/>
                <a:gd name="T19" fmla="*/ 18 h 25"/>
                <a:gd name="T20" fmla="*/ 8 w 20"/>
                <a:gd name="T21" fmla="*/ 18 h 25"/>
                <a:gd name="T22" fmla="*/ 8 w 20"/>
                <a:gd name="T23" fmla="*/ 18 h 25"/>
                <a:gd name="T24" fmla="*/ 8 w 20"/>
                <a:gd name="T25" fmla="*/ 18 h 25"/>
                <a:gd name="T26" fmla="*/ 8 w 20"/>
                <a:gd name="T27" fmla="*/ 18 h 25"/>
                <a:gd name="T28" fmla="*/ 9 w 20"/>
                <a:gd name="T29" fmla="*/ 18 h 25"/>
                <a:gd name="T30" fmla="*/ 9 w 20"/>
                <a:gd name="T31" fmla="*/ 18 h 25"/>
                <a:gd name="T32" fmla="*/ 8 w 20"/>
                <a:gd name="T33" fmla="*/ 18 h 25"/>
                <a:gd name="T34" fmla="*/ 17 w 20"/>
                <a:gd name="T35" fmla="*/ 16 h 25"/>
                <a:gd name="T36" fmla="*/ 17 w 20"/>
                <a:gd name="T37" fmla="*/ 16 h 25"/>
                <a:gd name="T38" fmla="*/ 8 w 20"/>
                <a:gd name="T39" fmla="*/ 18 h 25"/>
                <a:gd name="T40" fmla="*/ 9 w 20"/>
                <a:gd name="T41" fmla="*/ 6 h 25"/>
                <a:gd name="T42" fmla="*/ 9 w 20"/>
                <a:gd name="T43" fmla="*/ 18 h 25"/>
                <a:gd name="T44" fmla="*/ 8 w 20"/>
                <a:gd name="T45" fmla="*/ 18 h 25"/>
                <a:gd name="T46" fmla="*/ 8 w 20"/>
                <a:gd name="T47" fmla="*/ 18 h 25"/>
                <a:gd name="T48" fmla="*/ 8 w 20"/>
                <a:gd name="T49" fmla="*/ 18 h 25"/>
                <a:gd name="T50" fmla="*/ 7 w 20"/>
                <a:gd name="T51" fmla="*/ 17 h 25"/>
                <a:gd name="T52" fmla="*/ 7 w 20"/>
                <a:gd name="T53" fmla="*/ 10 h 25"/>
                <a:gd name="T54" fmla="*/ 9 w 20"/>
                <a:gd name="T55" fmla="*/ 6 h 25"/>
                <a:gd name="T56" fmla="*/ 6 w 20"/>
                <a:gd name="T57" fmla="*/ 21 h 25"/>
                <a:gd name="T58" fmla="*/ 15 w 20"/>
                <a:gd name="T59" fmla="*/ 19 h 25"/>
                <a:gd name="T60" fmla="*/ 17 w 20"/>
                <a:gd name="T61" fmla="*/ 15 h 25"/>
                <a:gd name="T62" fmla="*/ 15 w 20"/>
                <a:gd name="T63" fmla="*/ 12 h 25"/>
                <a:gd name="T64" fmla="*/ 11 w 20"/>
                <a:gd name="T65" fmla="*/ 2 h 25"/>
                <a:gd name="T66" fmla="*/ 8 w 20"/>
                <a:gd name="T67"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5">
                  <a:moveTo>
                    <a:pt x="8" y="18"/>
                  </a:moveTo>
                  <a:cubicBezTo>
                    <a:pt x="8" y="18"/>
                    <a:pt x="8" y="18"/>
                    <a:pt x="9" y="18"/>
                  </a:cubicBezTo>
                  <a:cubicBezTo>
                    <a:pt x="8" y="18"/>
                    <a:pt x="8" y="18"/>
                    <a:pt x="8" y="18"/>
                  </a:cubicBezTo>
                  <a:cubicBezTo>
                    <a:pt x="8" y="18"/>
                    <a:pt x="8" y="18"/>
                    <a:pt x="8" y="18"/>
                  </a:cubicBezTo>
                  <a:moveTo>
                    <a:pt x="8" y="18"/>
                  </a:moveTo>
                  <a:cubicBezTo>
                    <a:pt x="8" y="18"/>
                    <a:pt x="8" y="18"/>
                    <a:pt x="8" y="18"/>
                  </a:cubicBezTo>
                  <a:cubicBezTo>
                    <a:pt x="8" y="18"/>
                    <a:pt x="8" y="18"/>
                    <a:pt x="8" y="18"/>
                  </a:cubicBezTo>
                  <a:cubicBezTo>
                    <a:pt x="8" y="18"/>
                    <a:pt x="8" y="18"/>
                    <a:pt x="8" y="18"/>
                  </a:cubicBezTo>
                  <a:moveTo>
                    <a:pt x="8" y="18"/>
                  </a:moveTo>
                  <a:cubicBezTo>
                    <a:pt x="8" y="18"/>
                    <a:pt x="8" y="18"/>
                    <a:pt x="8" y="18"/>
                  </a:cubicBezTo>
                  <a:cubicBezTo>
                    <a:pt x="8" y="18"/>
                    <a:pt x="8" y="18"/>
                    <a:pt x="8" y="18"/>
                  </a:cubicBezTo>
                  <a:cubicBezTo>
                    <a:pt x="8" y="18"/>
                    <a:pt x="8" y="18"/>
                    <a:pt x="8" y="18"/>
                  </a:cubicBezTo>
                  <a:moveTo>
                    <a:pt x="8" y="18"/>
                  </a:moveTo>
                  <a:cubicBezTo>
                    <a:pt x="8" y="18"/>
                    <a:pt x="8" y="18"/>
                    <a:pt x="8" y="18"/>
                  </a:cubicBezTo>
                  <a:cubicBezTo>
                    <a:pt x="8" y="18"/>
                    <a:pt x="8" y="18"/>
                    <a:pt x="8" y="18"/>
                  </a:cubicBezTo>
                  <a:cubicBezTo>
                    <a:pt x="8" y="18"/>
                    <a:pt x="8" y="18"/>
                    <a:pt x="8" y="18"/>
                  </a:cubicBezTo>
                  <a:cubicBezTo>
                    <a:pt x="8" y="18"/>
                    <a:pt x="8" y="18"/>
                    <a:pt x="8" y="18"/>
                  </a:cubicBezTo>
                  <a:moveTo>
                    <a:pt x="8" y="18"/>
                  </a:moveTo>
                  <a:cubicBezTo>
                    <a:pt x="8" y="18"/>
                    <a:pt x="8" y="18"/>
                    <a:pt x="8" y="18"/>
                  </a:cubicBezTo>
                  <a:cubicBezTo>
                    <a:pt x="8" y="18"/>
                    <a:pt x="8" y="18"/>
                    <a:pt x="8" y="18"/>
                  </a:cubicBezTo>
                  <a:cubicBezTo>
                    <a:pt x="8" y="18"/>
                    <a:pt x="8" y="18"/>
                    <a:pt x="8" y="18"/>
                  </a:cubicBezTo>
                  <a:cubicBezTo>
                    <a:pt x="8" y="18"/>
                    <a:pt x="8" y="18"/>
                    <a:pt x="8" y="18"/>
                  </a:cubicBezTo>
                  <a:moveTo>
                    <a:pt x="8" y="18"/>
                  </a:moveTo>
                  <a:cubicBezTo>
                    <a:pt x="8" y="18"/>
                    <a:pt x="8" y="18"/>
                    <a:pt x="8" y="18"/>
                  </a:cubicBezTo>
                  <a:cubicBezTo>
                    <a:pt x="8" y="18"/>
                    <a:pt x="8" y="18"/>
                    <a:pt x="8" y="18"/>
                  </a:cubicBezTo>
                  <a:cubicBezTo>
                    <a:pt x="8" y="18"/>
                    <a:pt x="8" y="18"/>
                    <a:pt x="8" y="18"/>
                  </a:cubicBezTo>
                  <a:moveTo>
                    <a:pt x="8" y="18"/>
                  </a:moveTo>
                  <a:cubicBezTo>
                    <a:pt x="8" y="18"/>
                    <a:pt x="8" y="18"/>
                    <a:pt x="8" y="18"/>
                  </a:cubicBezTo>
                  <a:cubicBezTo>
                    <a:pt x="8" y="18"/>
                    <a:pt x="8" y="18"/>
                    <a:pt x="8" y="18"/>
                  </a:cubicBezTo>
                  <a:moveTo>
                    <a:pt x="9" y="18"/>
                  </a:moveTo>
                  <a:cubicBezTo>
                    <a:pt x="9" y="18"/>
                    <a:pt x="9" y="18"/>
                    <a:pt x="8" y="18"/>
                  </a:cubicBezTo>
                  <a:cubicBezTo>
                    <a:pt x="9" y="18"/>
                    <a:pt x="9" y="18"/>
                    <a:pt x="9" y="18"/>
                  </a:cubicBezTo>
                  <a:moveTo>
                    <a:pt x="8" y="18"/>
                  </a:moveTo>
                  <a:cubicBezTo>
                    <a:pt x="8" y="18"/>
                    <a:pt x="8" y="18"/>
                    <a:pt x="8" y="18"/>
                  </a:cubicBezTo>
                  <a:cubicBezTo>
                    <a:pt x="8" y="18"/>
                    <a:pt x="8" y="18"/>
                    <a:pt x="8" y="18"/>
                  </a:cubicBezTo>
                  <a:moveTo>
                    <a:pt x="17" y="16"/>
                  </a:moveTo>
                  <a:cubicBezTo>
                    <a:pt x="17" y="16"/>
                    <a:pt x="17" y="16"/>
                    <a:pt x="17" y="16"/>
                  </a:cubicBezTo>
                  <a:cubicBezTo>
                    <a:pt x="17" y="16"/>
                    <a:pt x="17" y="16"/>
                    <a:pt x="17" y="16"/>
                  </a:cubicBezTo>
                  <a:moveTo>
                    <a:pt x="8" y="18"/>
                  </a:moveTo>
                  <a:cubicBezTo>
                    <a:pt x="8" y="18"/>
                    <a:pt x="8" y="18"/>
                    <a:pt x="8" y="18"/>
                  </a:cubicBezTo>
                  <a:cubicBezTo>
                    <a:pt x="8" y="18"/>
                    <a:pt x="8" y="18"/>
                    <a:pt x="8" y="18"/>
                  </a:cubicBezTo>
                  <a:moveTo>
                    <a:pt x="9" y="6"/>
                  </a:moveTo>
                  <a:cubicBezTo>
                    <a:pt x="9" y="10"/>
                    <a:pt x="9" y="13"/>
                    <a:pt x="9" y="17"/>
                  </a:cubicBezTo>
                  <a:cubicBezTo>
                    <a:pt x="9" y="17"/>
                    <a:pt x="9" y="18"/>
                    <a:pt x="9" y="18"/>
                  </a:cubicBezTo>
                  <a:cubicBezTo>
                    <a:pt x="8" y="18"/>
                    <a:pt x="8" y="18"/>
                    <a:pt x="8" y="18"/>
                  </a:cubicBezTo>
                  <a:cubicBezTo>
                    <a:pt x="8" y="18"/>
                    <a:pt x="8" y="18"/>
                    <a:pt x="8" y="18"/>
                  </a:cubicBezTo>
                  <a:cubicBezTo>
                    <a:pt x="8" y="18"/>
                    <a:pt x="8" y="18"/>
                    <a:pt x="8" y="18"/>
                  </a:cubicBezTo>
                  <a:cubicBezTo>
                    <a:pt x="8" y="18"/>
                    <a:pt x="8" y="18"/>
                    <a:pt x="8" y="18"/>
                  </a:cubicBezTo>
                  <a:cubicBezTo>
                    <a:pt x="8" y="18"/>
                    <a:pt x="8" y="18"/>
                    <a:pt x="8" y="18"/>
                  </a:cubicBezTo>
                  <a:cubicBezTo>
                    <a:pt x="8" y="18"/>
                    <a:pt x="8" y="18"/>
                    <a:pt x="8" y="18"/>
                  </a:cubicBezTo>
                  <a:cubicBezTo>
                    <a:pt x="8" y="18"/>
                    <a:pt x="8" y="18"/>
                    <a:pt x="8" y="18"/>
                  </a:cubicBezTo>
                  <a:cubicBezTo>
                    <a:pt x="8" y="18"/>
                    <a:pt x="8" y="17"/>
                    <a:pt x="7" y="17"/>
                  </a:cubicBezTo>
                  <a:cubicBezTo>
                    <a:pt x="7" y="16"/>
                    <a:pt x="7" y="15"/>
                    <a:pt x="7" y="15"/>
                  </a:cubicBezTo>
                  <a:cubicBezTo>
                    <a:pt x="7" y="13"/>
                    <a:pt x="7" y="12"/>
                    <a:pt x="7" y="10"/>
                  </a:cubicBezTo>
                  <a:cubicBezTo>
                    <a:pt x="7" y="9"/>
                    <a:pt x="8" y="8"/>
                    <a:pt x="8" y="7"/>
                  </a:cubicBezTo>
                  <a:cubicBezTo>
                    <a:pt x="8" y="7"/>
                    <a:pt x="8" y="6"/>
                    <a:pt x="9" y="6"/>
                  </a:cubicBezTo>
                  <a:moveTo>
                    <a:pt x="8" y="1"/>
                  </a:moveTo>
                  <a:cubicBezTo>
                    <a:pt x="3" y="4"/>
                    <a:pt x="0" y="17"/>
                    <a:pt x="6" y="21"/>
                  </a:cubicBezTo>
                  <a:cubicBezTo>
                    <a:pt x="10" y="25"/>
                    <a:pt x="12" y="21"/>
                    <a:pt x="12" y="17"/>
                  </a:cubicBezTo>
                  <a:cubicBezTo>
                    <a:pt x="13" y="18"/>
                    <a:pt x="14" y="19"/>
                    <a:pt x="15" y="19"/>
                  </a:cubicBezTo>
                  <a:cubicBezTo>
                    <a:pt x="17" y="21"/>
                    <a:pt x="20" y="17"/>
                    <a:pt x="17" y="16"/>
                  </a:cubicBezTo>
                  <a:cubicBezTo>
                    <a:pt x="17" y="16"/>
                    <a:pt x="17" y="16"/>
                    <a:pt x="17" y="15"/>
                  </a:cubicBezTo>
                  <a:cubicBezTo>
                    <a:pt x="17" y="15"/>
                    <a:pt x="16" y="15"/>
                    <a:pt x="16" y="15"/>
                  </a:cubicBezTo>
                  <a:cubicBezTo>
                    <a:pt x="16" y="14"/>
                    <a:pt x="15" y="13"/>
                    <a:pt x="15" y="12"/>
                  </a:cubicBezTo>
                  <a:cubicBezTo>
                    <a:pt x="14" y="9"/>
                    <a:pt x="13" y="6"/>
                    <a:pt x="13" y="3"/>
                  </a:cubicBezTo>
                  <a:cubicBezTo>
                    <a:pt x="12" y="3"/>
                    <a:pt x="12" y="2"/>
                    <a:pt x="11" y="2"/>
                  </a:cubicBezTo>
                  <a:cubicBezTo>
                    <a:pt x="11" y="1"/>
                    <a:pt x="10" y="0"/>
                    <a:pt x="9" y="1"/>
                  </a:cubicBezTo>
                  <a:cubicBezTo>
                    <a:pt x="9" y="1"/>
                    <a:pt x="9" y="1"/>
                    <a:pt x="8"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2" name="Freeform 334"/>
            <p:cNvSpPr>
              <a:spLocks noEditPoints="1"/>
            </p:cNvSpPr>
            <p:nvPr/>
          </p:nvSpPr>
          <p:spPr bwMode="auto">
            <a:xfrm>
              <a:off x="3444" y="2192"/>
              <a:ext cx="45" cy="86"/>
            </a:xfrm>
            <a:custGeom>
              <a:avLst/>
              <a:gdLst>
                <a:gd name="T0" fmla="*/ 9 w 19"/>
                <a:gd name="T1" fmla="*/ 18 h 36"/>
                <a:gd name="T2" fmla="*/ 9 w 19"/>
                <a:gd name="T3" fmla="*/ 18 h 36"/>
                <a:gd name="T4" fmla="*/ 9 w 19"/>
                <a:gd name="T5" fmla="*/ 18 h 36"/>
                <a:gd name="T6" fmla="*/ 9 w 19"/>
                <a:gd name="T7" fmla="*/ 18 h 36"/>
                <a:gd name="T8" fmla="*/ 9 w 19"/>
                <a:gd name="T9" fmla="*/ 18 h 36"/>
                <a:gd name="T10" fmla="*/ 10 w 19"/>
                <a:gd name="T11" fmla="*/ 31 h 36"/>
                <a:gd name="T12" fmla="*/ 10 w 19"/>
                <a:gd name="T13" fmla="*/ 31 h 36"/>
                <a:gd name="T14" fmla="*/ 10 w 19"/>
                <a:gd name="T15" fmla="*/ 31 h 36"/>
                <a:gd name="T16" fmla="*/ 10 w 19"/>
                <a:gd name="T17" fmla="*/ 31 h 36"/>
                <a:gd name="T18" fmla="*/ 9 w 19"/>
                <a:gd name="T19" fmla="*/ 31 h 36"/>
                <a:gd name="T20" fmla="*/ 10 w 19"/>
                <a:gd name="T21" fmla="*/ 31 h 36"/>
                <a:gd name="T22" fmla="*/ 10 w 19"/>
                <a:gd name="T23" fmla="*/ 30 h 36"/>
                <a:gd name="T24" fmla="*/ 10 w 19"/>
                <a:gd name="T25" fmla="*/ 31 h 36"/>
                <a:gd name="T26" fmla="*/ 10 w 19"/>
                <a:gd name="T27" fmla="*/ 31 h 36"/>
                <a:gd name="T28" fmla="*/ 10 w 19"/>
                <a:gd name="T29" fmla="*/ 30 h 36"/>
                <a:gd name="T30" fmla="*/ 8 w 19"/>
                <a:gd name="T31" fmla="*/ 27 h 36"/>
                <a:gd name="T32" fmla="*/ 8 w 19"/>
                <a:gd name="T33" fmla="*/ 27 h 36"/>
                <a:gd name="T34" fmla="*/ 8 w 19"/>
                <a:gd name="T35" fmla="*/ 27 h 36"/>
                <a:gd name="T36" fmla="*/ 9 w 19"/>
                <a:gd name="T37" fmla="*/ 18 h 36"/>
                <a:gd name="T38" fmla="*/ 9 w 19"/>
                <a:gd name="T39" fmla="*/ 18 h 36"/>
                <a:gd name="T40" fmla="*/ 9 w 19"/>
                <a:gd name="T41" fmla="*/ 18 h 36"/>
                <a:gd name="T42" fmla="*/ 11 w 19"/>
                <a:gd name="T43" fmla="*/ 22 h 36"/>
                <a:gd name="T44" fmla="*/ 11 w 19"/>
                <a:gd name="T45" fmla="*/ 23 h 36"/>
                <a:gd name="T46" fmla="*/ 11 w 19"/>
                <a:gd name="T47" fmla="*/ 28 h 36"/>
                <a:gd name="T48" fmla="*/ 10 w 19"/>
                <a:gd name="T49" fmla="*/ 30 h 36"/>
                <a:gd name="T50" fmla="*/ 10 w 19"/>
                <a:gd name="T51" fmla="*/ 30 h 36"/>
                <a:gd name="T52" fmla="*/ 9 w 19"/>
                <a:gd name="T53" fmla="*/ 30 h 36"/>
                <a:gd name="T54" fmla="*/ 8 w 19"/>
                <a:gd name="T55" fmla="*/ 27 h 36"/>
                <a:gd name="T56" fmla="*/ 7 w 19"/>
                <a:gd name="T57" fmla="*/ 23 h 36"/>
                <a:gd name="T58" fmla="*/ 7 w 19"/>
                <a:gd name="T59" fmla="*/ 21 h 36"/>
                <a:gd name="T60" fmla="*/ 8 w 19"/>
                <a:gd name="T61" fmla="*/ 19 h 36"/>
                <a:gd name="T62" fmla="*/ 8 w 19"/>
                <a:gd name="T63" fmla="*/ 18 h 36"/>
                <a:gd name="T64" fmla="*/ 8 w 19"/>
                <a:gd name="T65" fmla="*/ 18 h 36"/>
                <a:gd name="T66" fmla="*/ 9 w 19"/>
                <a:gd name="T67" fmla="*/ 18 h 36"/>
                <a:gd name="T68" fmla="*/ 9 w 19"/>
                <a:gd name="T69" fmla="*/ 18 h 36"/>
                <a:gd name="T70" fmla="*/ 9 w 19"/>
                <a:gd name="T71" fmla="*/ 18 h 36"/>
                <a:gd name="T72" fmla="*/ 9 w 19"/>
                <a:gd name="T73" fmla="*/ 18 h 36"/>
                <a:gd name="T74" fmla="*/ 9 w 19"/>
                <a:gd name="T75" fmla="*/ 18 h 36"/>
                <a:gd name="T76" fmla="*/ 9 w 19"/>
                <a:gd name="T77" fmla="*/ 18 h 36"/>
                <a:gd name="T78" fmla="*/ 8 w 19"/>
                <a:gd name="T79" fmla="*/ 18 h 36"/>
                <a:gd name="T80" fmla="*/ 9 w 19"/>
                <a:gd name="T81" fmla="*/ 18 h 36"/>
                <a:gd name="T82" fmla="*/ 8 w 19"/>
                <a:gd name="T83" fmla="*/ 18 h 36"/>
                <a:gd name="T84" fmla="*/ 9 w 19"/>
                <a:gd name="T85" fmla="*/ 18 h 36"/>
                <a:gd name="T86" fmla="*/ 9 w 19"/>
                <a:gd name="T87" fmla="*/ 18 h 36"/>
                <a:gd name="T88" fmla="*/ 5 w 19"/>
                <a:gd name="T89" fmla="*/ 2 h 36"/>
                <a:gd name="T90" fmla="*/ 8 w 19"/>
                <a:gd name="T91" fmla="*/ 14 h 36"/>
                <a:gd name="T92" fmla="*/ 8 w 19"/>
                <a:gd name="T93" fmla="*/ 34 h 36"/>
                <a:gd name="T94" fmla="*/ 14 w 19"/>
                <a:gd name="T95" fmla="*/ 31 h 36"/>
                <a:gd name="T96" fmla="*/ 15 w 19"/>
                <a:gd name="T97" fmla="*/ 32 h 36"/>
                <a:gd name="T98" fmla="*/ 18 w 19"/>
                <a:gd name="T99" fmla="*/ 30 h 36"/>
                <a:gd name="T100" fmla="*/ 16 w 19"/>
                <a:gd name="T101" fmla="*/ 25 h 36"/>
                <a:gd name="T102" fmla="*/ 15 w 19"/>
                <a:gd name="T103" fmla="*/ 22 h 36"/>
                <a:gd name="T104" fmla="*/ 9 w 19"/>
                <a:gd name="T105" fmla="*/ 1 h 36"/>
                <a:gd name="T106" fmla="*/ 7 w 19"/>
                <a:gd name="T107" fmla="*/ 0 h 36"/>
                <a:gd name="T108" fmla="*/ 5 w 19"/>
                <a:gd name="T109"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 h="36">
                  <a:moveTo>
                    <a:pt x="9" y="18"/>
                  </a:moveTo>
                  <a:cubicBezTo>
                    <a:pt x="9" y="18"/>
                    <a:pt x="9" y="18"/>
                    <a:pt x="9" y="18"/>
                  </a:cubicBezTo>
                  <a:cubicBezTo>
                    <a:pt x="9" y="18"/>
                    <a:pt x="9" y="18"/>
                    <a:pt x="9" y="18"/>
                  </a:cubicBezTo>
                  <a:cubicBezTo>
                    <a:pt x="9" y="18"/>
                    <a:pt x="9" y="18"/>
                    <a:pt x="9" y="18"/>
                  </a:cubicBezTo>
                  <a:cubicBezTo>
                    <a:pt x="9" y="18"/>
                    <a:pt x="9" y="18"/>
                    <a:pt x="9" y="18"/>
                  </a:cubicBezTo>
                  <a:moveTo>
                    <a:pt x="10" y="31"/>
                  </a:moveTo>
                  <a:cubicBezTo>
                    <a:pt x="10" y="31"/>
                    <a:pt x="10" y="31"/>
                    <a:pt x="10" y="31"/>
                  </a:cubicBezTo>
                  <a:cubicBezTo>
                    <a:pt x="10" y="31"/>
                    <a:pt x="10" y="31"/>
                    <a:pt x="10" y="31"/>
                  </a:cubicBezTo>
                  <a:moveTo>
                    <a:pt x="10" y="31"/>
                  </a:moveTo>
                  <a:cubicBezTo>
                    <a:pt x="10" y="31"/>
                    <a:pt x="10" y="31"/>
                    <a:pt x="9" y="31"/>
                  </a:cubicBezTo>
                  <a:cubicBezTo>
                    <a:pt x="10" y="31"/>
                    <a:pt x="10" y="31"/>
                    <a:pt x="10" y="31"/>
                  </a:cubicBezTo>
                  <a:moveTo>
                    <a:pt x="10" y="30"/>
                  </a:moveTo>
                  <a:cubicBezTo>
                    <a:pt x="10" y="30"/>
                    <a:pt x="10" y="30"/>
                    <a:pt x="10" y="31"/>
                  </a:cubicBezTo>
                  <a:cubicBezTo>
                    <a:pt x="10" y="31"/>
                    <a:pt x="10" y="31"/>
                    <a:pt x="10" y="31"/>
                  </a:cubicBezTo>
                  <a:cubicBezTo>
                    <a:pt x="10" y="30"/>
                    <a:pt x="10" y="30"/>
                    <a:pt x="10" y="30"/>
                  </a:cubicBezTo>
                  <a:moveTo>
                    <a:pt x="8" y="27"/>
                  </a:moveTo>
                  <a:cubicBezTo>
                    <a:pt x="8" y="27"/>
                    <a:pt x="8" y="27"/>
                    <a:pt x="8" y="27"/>
                  </a:cubicBezTo>
                  <a:cubicBezTo>
                    <a:pt x="8" y="27"/>
                    <a:pt x="8" y="27"/>
                    <a:pt x="8" y="27"/>
                  </a:cubicBezTo>
                  <a:moveTo>
                    <a:pt x="9" y="18"/>
                  </a:moveTo>
                  <a:cubicBezTo>
                    <a:pt x="9" y="18"/>
                    <a:pt x="9" y="18"/>
                    <a:pt x="9" y="18"/>
                  </a:cubicBezTo>
                  <a:cubicBezTo>
                    <a:pt x="9" y="18"/>
                    <a:pt x="9" y="18"/>
                    <a:pt x="9" y="18"/>
                  </a:cubicBezTo>
                  <a:cubicBezTo>
                    <a:pt x="10" y="19"/>
                    <a:pt x="10" y="21"/>
                    <a:pt x="11" y="22"/>
                  </a:cubicBezTo>
                  <a:cubicBezTo>
                    <a:pt x="11" y="23"/>
                    <a:pt x="11" y="23"/>
                    <a:pt x="11" y="23"/>
                  </a:cubicBezTo>
                  <a:cubicBezTo>
                    <a:pt x="11" y="25"/>
                    <a:pt x="11" y="26"/>
                    <a:pt x="11" y="28"/>
                  </a:cubicBezTo>
                  <a:cubicBezTo>
                    <a:pt x="11" y="29"/>
                    <a:pt x="11" y="29"/>
                    <a:pt x="10" y="30"/>
                  </a:cubicBezTo>
                  <a:cubicBezTo>
                    <a:pt x="10" y="30"/>
                    <a:pt x="10" y="30"/>
                    <a:pt x="10" y="30"/>
                  </a:cubicBezTo>
                  <a:cubicBezTo>
                    <a:pt x="10" y="30"/>
                    <a:pt x="10" y="30"/>
                    <a:pt x="9" y="30"/>
                  </a:cubicBezTo>
                  <a:cubicBezTo>
                    <a:pt x="9" y="29"/>
                    <a:pt x="9" y="28"/>
                    <a:pt x="8" y="27"/>
                  </a:cubicBezTo>
                  <a:cubicBezTo>
                    <a:pt x="8" y="26"/>
                    <a:pt x="7" y="25"/>
                    <a:pt x="7" y="23"/>
                  </a:cubicBezTo>
                  <a:cubicBezTo>
                    <a:pt x="7" y="22"/>
                    <a:pt x="7" y="21"/>
                    <a:pt x="7" y="21"/>
                  </a:cubicBezTo>
                  <a:cubicBezTo>
                    <a:pt x="7" y="20"/>
                    <a:pt x="7" y="20"/>
                    <a:pt x="8" y="19"/>
                  </a:cubicBezTo>
                  <a:cubicBezTo>
                    <a:pt x="8" y="19"/>
                    <a:pt x="8" y="19"/>
                    <a:pt x="8" y="18"/>
                  </a:cubicBezTo>
                  <a:cubicBezTo>
                    <a:pt x="8" y="18"/>
                    <a:pt x="8" y="18"/>
                    <a:pt x="8" y="18"/>
                  </a:cubicBezTo>
                  <a:cubicBezTo>
                    <a:pt x="8" y="18"/>
                    <a:pt x="9" y="18"/>
                    <a:pt x="9" y="18"/>
                  </a:cubicBezTo>
                  <a:cubicBezTo>
                    <a:pt x="9" y="18"/>
                    <a:pt x="9" y="18"/>
                    <a:pt x="9" y="18"/>
                  </a:cubicBezTo>
                  <a:moveTo>
                    <a:pt x="9" y="18"/>
                  </a:moveTo>
                  <a:cubicBezTo>
                    <a:pt x="9" y="18"/>
                    <a:pt x="9" y="18"/>
                    <a:pt x="9" y="18"/>
                  </a:cubicBezTo>
                  <a:cubicBezTo>
                    <a:pt x="9" y="18"/>
                    <a:pt x="9" y="18"/>
                    <a:pt x="9" y="18"/>
                  </a:cubicBezTo>
                  <a:cubicBezTo>
                    <a:pt x="9" y="18"/>
                    <a:pt x="9" y="18"/>
                    <a:pt x="9" y="18"/>
                  </a:cubicBezTo>
                  <a:cubicBezTo>
                    <a:pt x="8" y="18"/>
                    <a:pt x="8" y="18"/>
                    <a:pt x="8" y="18"/>
                  </a:cubicBezTo>
                  <a:cubicBezTo>
                    <a:pt x="8" y="18"/>
                    <a:pt x="8" y="18"/>
                    <a:pt x="9" y="18"/>
                  </a:cubicBezTo>
                  <a:cubicBezTo>
                    <a:pt x="8" y="18"/>
                    <a:pt x="8" y="18"/>
                    <a:pt x="8" y="18"/>
                  </a:cubicBezTo>
                  <a:cubicBezTo>
                    <a:pt x="8" y="18"/>
                    <a:pt x="8" y="18"/>
                    <a:pt x="9" y="18"/>
                  </a:cubicBezTo>
                  <a:cubicBezTo>
                    <a:pt x="9" y="18"/>
                    <a:pt x="9" y="18"/>
                    <a:pt x="9" y="18"/>
                  </a:cubicBezTo>
                  <a:moveTo>
                    <a:pt x="5" y="2"/>
                  </a:moveTo>
                  <a:cubicBezTo>
                    <a:pt x="6" y="6"/>
                    <a:pt x="7" y="10"/>
                    <a:pt x="8" y="14"/>
                  </a:cubicBezTo>
                  <a:cubicBezTo>
                    <a:pt x="0" y="16"/>
                    <a:pt x="2" y="30"/>
                    <a:pt x="8" y="34"/>
                  </a:cubicBezTo>
                  <a:cubicBezTo>
                    <a:pt x="11" y="36"/>
                    <a:pt x="13" y="33"/>
                    <a:pt x="14" y="31"/>
                  </a:cubicBezTo>
                  <a:cubicBezTo>
                    <a:pt x="14" y="31"/>
                    <a:pt x="14" y="31"/>
                    <a:pt x="15" y="32"/>
                  </a:cubicBezTo>
                  <a:cubicBezTo>
                    <a:pt x="16" y="34"/>
                    <a:pt x="19" y="32"/>
                    <a:pt x="18" y="30"/>
                  </a:cubicBezTo>
                  <a:cubicBezTo>
                    <a:pt x="17" y="28"/>
                    <a:pt x="17" y="27"/>
                    <a:pt x="16" y="25"/>
                  </a:cubicBezTo>
                  <a:cubicBezTo>
                    <a:pt x="16" y="24"/>
                    <a:pt x="15" y="23"/>
                    <a:pt x="15" y="22"/>
                  </a:cubicBezTo>
                  <a:cubicBezTo>
                    <a:pt x="14" y="15"/>
                    <a:pt x="11" y="8"/>
                    <a:pt x="9" y="1"/>
                  </a:cubicBezTo>
                  <a:cubicBezTo>
                    <a:pt x="9" y="0"/>
                    <a:pt x="8" y="0"/>
                    <a:pt x="7" y="0"/>
                  </a:cubicBezTo>
                  <a:cubicBezTo>
                    <a:pt x="6" y="0"/>
                    <a:pt x="5" y="1"/>
                    <a:pt x="5"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3" name="Freeform 335"/>
            <p:cNvSpPr>
              <a:spLocks noEditPoints="1"/>
            </p:cNvSpPr>
            <p:nvPr/>
          </p:nvSpPr>
          <p:spPr bwMode="auto">
            <a:xfrm>
              <a:off x="3482" y="2214"/>
              <a:ext cx="40" cy="67"/>
            </a:xfrm>
            <a:custGeom>
              <a:avLst/>
              <a:gdLst>
                <a:gd name="T0" fmla="*/ 11 w 17"/>
                <a:gd name="T1" fmla="*/ 17 h 28"/>
                <a:gd name="T2" fmla="*/ 11 w 17"/>
                <a:gd name="T3" fmla="*/ 17 h 28"/>
                <a:gd name="T4" fmla="*/ 11 w 17"/>
                <a:gd name="T5" fmla="*/ 17 h 28"/>
                <a:gd name="T6" fmla="*/ 11 w 17"/>
                <a:gd name="T7" fmla="*/ 17 h 28"/>
                <a:gd name="T8" fmla="*/ 11 w 17"/>
                <a:gd name="T9" fmla="*/ 17 h 28"/>
                <a:gd name="T10" fmla="*/ 11 w 17"/>
                <a:gd name="T11" fmla="*/ 17 h 28"/>
                <a:gd name="T12" fmla="*/ 11 w 17"/>
                <a:gd name="T13" fmla="*/ 17 h 28"/>
                <a:gd name="T14" fmla="*/ 11 w 17"/>
                <a:gd name="T15" fmla="*/ 17 h 28"/>
                <a:gd name="T16" fmla="*/ 11 w 17"/>
                <a:gd name="T17" fmla="*/ 17 h 28"/>
                <a:gd name="T18" fmla="*/ 11 w 17"/>
                <a:gd name="T19" fmla="*/ 17 h 28"/>
                <a:gd name="T20" fmla="*/ 10 w 17"/>
                <a:gd name="T21" fmla="*/ 17 h 28"/>
                <a:gd name="T22" fmla="*/ 10 w 17"/>
                <a:gd name="T23" fmla="*/ 17 h 28"/>
                <a:gd name="T24" fmla="*/ 12 w 17"/>
                <a:gd name="T25" fmla="*/ 16 h 28"/>
                <a:gd name="T26" fmla="*/ 9 w 17"/>
                <a:gd name="T27" fmla="*/ 6 h 28"/>
                <a:gd name="T28" fmla="*/ 9 w 17"/>
                <a:gd name="T29" fmla="*/ 6 h 28"/>
                <a:gd name="T30" fmla="*/ 10 w 17"/>
                <a:gd name="T31" fmla="*/ 5 h 28"/>
                <a:gd name="T32" fmla="*/ 10 w 17"/>
                <a:gd name="T33" fmla="*/ 5 h 28"/>
                <a:gd name="T34" fmla="*/ 7 w 17"/>
                <a:gd name="T35" fmla="*/ 5 h 28"/>
                <a:gd name="T36" fmla="*/ 8 w 17"/>
                <a:gd name="T37" fmla="*/ 4 h 28"/>
                <a:gd name="T38" fmla="*/ 8 w 17"/>
                <a:gd name="T39" fmla="*/ 4 h 28"/>
                <a:gd name="T40" fmla="*/ 8 w 17"/>
                <a:gd name="T41" fmla="*/ 4 h 28"/>
                <a:gd name="T42" fmla="*/ 9 w 17"/>
                <a:gd name="T43" fmla="*/ 4 h 28"/>
                <a:gd name="T44" fmla="*/ 9 w 17"/>
                <a:gd name="T45" fmla="*/ 4 h 28"/>
                <a:gd name="T46" fmla="*/ 9 w 17"/>
                <a:gd name="T47" fmla="*/ 5 h 28"/>
                <a:gd name="T48" fmla="*/ 9 w 17"/>
                <a:gd name="T49" fmla="*/ 5 h 28"/>
                <a:gd name="T50" fmla="*/ 9 w 17"/>
                <a:gd name="T51" fmla="*/ 5 h 28"/>
                <a:gd name="T52" fmla="*/ 6 w 17"/>
                <a:gd name="T53" fmla="*/ 6 h 28"/>
                <a:gd name="T54" fmla="*/ 6 w 17"/>
                <a:gd name="T55" fmla="*/ 6 h 28"/>
                <a:gd name="T56" fmla="*/ 8 w 17"/>
                <a:gd name="T57" fmla="*/ 4 h 28"/>
                <a:gd name="T58" fmla="*/ 2 w 17"/>
                <a:gd name="T59" fmla="*/ 4 h 28"/>
                <a:gd name="T60" fmla="*/ 0 w 17"/>
                <a:gd name="T61" fmla="*/ 9 h 28"/>
                <a:gd name="T62" fmla="*/ 12 w 17"/>
                <a:gd name="T63" fmla="*/ 14 h 28"/>
                <a:gd name="T64" fmla="*/ 12 w 17"/>
                <a:gd name="T65" fmla="*/ 16 h 28"/>
                <a:gd name="T66" fmla="*/ 11 w 17"/>
                <a:gd name="T67" fmla="*/ 17 h 28"/>
                <a:gd name="T68" fmla="*/ 11 w 17"/>
                <a:gd name="T69" fmla="*/ 17 h 28"/>
                <a:gd name="T70" fmla="*/ 11 w 17"/>
                <a:gd name="T71" fmla="*/ 17 h 28"/>
                <a:gd name="T72" fmla="*/ 11 w 17"/>
                <a:gd name="T73" fmla="*/ 17 h 28"/>
                <a:gd name="T74" fmla="*/ 10 w 17"/>
                <a:gd name="T75" fmla="*/ 17 h 28"/>
                <a:gd name="T76" fmla="*/ 10 w 17"/>
                <a:gd name="T77" fmla="*/ 17 h 28"/>
                <a:gd name="T78" fmla="*/ 7 w 17"/>
                <a:gd name="T79" fmla="*/ 15 h 28"/>
                <a:gd name="T80" fmla="*/ 5 w 17"/>
                <a:gd name="T81" fmla="*/ 10 h 28"/>
                <a:gd name="T82" fmla="*/ 7 w 17"/>
                <a:gd name="T8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 h="28">
                  <a:moveTo>
                    <a:pt x="11" y="17"/>
                  </a:moveTo>
                  <a:cubicBezTo>
                    <a:pt x="11" y="17"/>
                    <a:pt x="11" y="17"/>
                    <a:pt x="11" y="17"/>
                  </a:cubicBezTo>
                  <a:cubicBezTo>
                    <a:pt x="11" y="17"/>
                    <a:pt x="11" y="17"/>
                    <a:pt x="11" y="17"/>
                  </a:cubicBezTo>
                  <a:cubicBezTo>
                    <a:pt x="11" y="17"/>
                    <a:pt x="11" y="17"/>
                    <a:pt x="11" y="17"/>
                  </a:cubicBezTo>
                  <a:cubicBezTo>
                    <a:pt x="11" y="17"/>
                    <a:pt x="11" y="17"/>
                    <a:pt x="11" y="17"/>
                  </a:cubicBezTo>
                  <a:moveTo>
                    <a:pt x="11" y="17"/>
                  </a:moveTo>
                  <a:cubicBezTo>
                    <a:pt x="11" y="17"/>
                    <a:pt x="11" y="17"/>
                    <a:pt x="11" y="17"/>
                  </a:cubicBezTo>
                  <a:cubicBezTo>
                    <a:pt x="11" y="17"/>
                    <a:pt x="11" y="17"/>
                    <a:pt x="11" y="17"/>
                  </a:cubicBezTo>
                  <a:cubicBezTo>
                    <a:pt x="11" y="17"/>
                    <a:pt x="11" y="17"/>
                    <a:pt x="11" y="17"/>
                  </a:cubicBezTo>
                  <a:cubicBezTo>
                    <a:pt x="11" y="17"/>
                    <a:pt x="11" y="17"/>
                    <a:pt x="11" y="17"/>
                  </a:cubicBezTo>
                  <a:moveTo>
                    <a:pt x="11" y="17"/>
                  </a:move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moveTo>
                    <a:pt x="10" y="17"/>
                  </a:moveTo>
                  <a:cubicBezTo>
                    <a:pt x="10" y="17"/>
                    <a:pt x="10" y="17"/>
                    <a:pt x="10" y="17"/>
                  </a:cubicBezTo>
                  <a:cubicBezTo>
                    <a:pt x="10" y="17"/>
                    <a:pt x="10" y="17"/>
                    <a:pt x="10" y="17"/>
                  </a:cubicBezTo>
                  <a:moveTo>
                    <a:pt x="12" y="16"/>
                  </a:moveTo>
                  <a:cubicBezTo>
                    <a:pt x="12" y="16"/>
                    <a:pt x="12" y="16"/>
                    <a:pt x="12" y="16"/>
                  </a:cubicBezTo>
                  <a:cubicBezTo>
                    <a:pt x="12" y="16"/>
                    <a:pt x="12" y="16"/>
                    <a:pt x="12" y="16"/>
                  </a:cubicBezTo>
                  <a:moveTo>
                    <a:pt x="9" y="6"/>
                  </a:moveTo>
                  <a:cubicBezTo>
                    <a:pt x="9" y="6"/>
                    <a:pt x="9" y="6"/>
                    <a:pt x="9" y="6"/>
                  </a:cubicBezTo>
                  <a:cubicBezTo>
                    <a:pt x="9" y="6"/>
                    <a:pt x="9" y="6"/>
                    <a:pt x="9" y="6"/>
                  </a:cubicBezTo>
                  <a:moveTo>
                    <a:pt x="10" y="5"/>
                  </a:moveTo>
                  <a:cubicBezTo>
                    <a:pt x="10" y="5"/>
                    <a:pt x="10" y="5"/>
                    <a:pt x="10" y="5"/>
                  </a:cubicBezTo>
                  <a:cubicBezTo>
                    <a:pt x="10" y="5"/>
                    <a:pt x="10" y="5"/>
                    <a:pt x="10" y="5"/>
                  </a:cubicBezTo>
                  <a:cubicBezTo>
                    <a:pt x="10" y="5"/>
                    <a:pt x="10" y="5"/>
                    <a:pt x="10" y="5"/>
                  </a:cubicBezTo>
                  <a:moveTo>
                    <a:pt x="7" y="5"/>
                  </a:moveTo>
                  <a:cubicBezTo>
                    <a:pt x="7" y="5"/>
                    <a:pt x="7" y="5"/>
                    <a:pt x="7" y="5"/>
                  </a:cubicBezTo>
                  <a:cubicBezTo>
                    <a:pt x="7" y="5"/>
                    <a:pt x="7" y="5"/>
                    <a:pt x="7" y="5"/>
                  </a:cubicBezTo>
                  <a:moveTo>
                    <a:pt x="8" y="4"/>
                  </a:moveTo>
                  <a:cubicBezTo>
                    <a:pt x="8" y="4"/>
                    <a:pt x="8" y="4"/>
                    <a:pt x="7" y="4"/>
                  </a:cubicBezTo>
                  <a:cubicBezTo>
                    <a:pt x="8" y="4"/>
                    <a:pt x="8" y="4"/>
                    <a:pt x="8" y="4"/>
                  </a:cubicBezTo>
                  <a:moveTo>
                    <a:pt x="9" y="4"/>
                  </a:moveTo>
                  <a:cubicBezTo>
                    <a:pt x="9" y="4"/>
                    <a:pt x="8" y="4"/>
                    <a:pt x="8" y="4"/>
                  </a:cubicBezTo>
                  <a:cubicBezTo>
                    <a:pt x="8" y="4"/>
                    <a:pt x="9" y="4"/>
                    <a:pt x="9" y="4"/>
                  </a:cubicBezTo>
                  <a:cubicBezTo>
                    <a:pt x="9" y="4"/>
                    <a:pt x="9" y="4"/>
                    <a:pt x="9" y="4"/>
                  </a:cubicBezTo>
                  <a:cubicBezTo>
                    <a:pt x="9" y="4"/>
                    <a:pt x="9" y="4"/>
                    <a:pt x="9" y="4"/>
                  </a:cubicBezTo>
                  <a:cubicBezTo>
                    <a:pt x="9" y="4"/>
                    <a:pt x="9" y="4"/>
                    <a:pt x="9" y="4"/>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6"/>
                    <a:pt x="9" y="6"/>
                    <a:pt x="9" y="6"/>
                  </a:cubicBezTo>
                  <a:cubicBezTo>
                    <a:pt x="8" y="6"/>
                    <a:pt x="7" y="6"/>
                    <a:pt x="6" y="6"/>
                  </a:cubicBezTo>
                  <a:cubicBezTo>
                    <a:pt x="6" y="6"/>
                    <a:pt x="6" y="6"/>
                    <a:pt x="5" y="6"/>
                  </a:cubicBezTo>
                  <a:cubicBezTo>
                    <a:pt x="5" y="6"/>
                    <a:pt x="6" y="6"/>
                    <a:pt x="6" y="6"/>
                  </a:cubicBezTo>
                  <a:cubicBezTo>
                    <a:pt x="6" y="5"/>
                    <a:pt x="6" y="5"/>
                    <a:pt x="7" y="5"/>
                  </a:cubicBezTo>
                  <a:cubicBezTo>
                    <a:pt x="7" y="4"/>
                    <a:pt x="7" y="4"/>
                    <a:pt x="8" y="4"/>
                  </a:cubicBezTo>
                  <a:cubicBezTo>
                    <a:pt x="8" y="4"/>
                    <a:pt x="8" y="4"/>
                    <a:pt x="9" y="4"/>
                  </a:cubicBezTo>
                  <a:moveTo>
                    <a:pt x="2" y="4"/>
                  </a:moveTo>
                  <a:cubicBezTo>
                    <a:pt x="1" y="5"/>
                    <a:pt x="1" y="7"/>
                    <a:pt x="0" y="8"/>
                  </a:cubicBezTo>
                  <a:cubicBezTo>
                    <a:pt x="0" y="8"/>
                    <a:pt x="0" y="9"/>
                    <a:pt x="0" y="9"/>
                  </a:cubicBezTo>
                  <a:cubicBezTo>
                    <a:pt x="1" y="18"/>
                    <a:pt x="15" y="28"/>
                    <a:pt x="16" y="14"/>
                  </a:cubicBezTo>
                  <a:cubicBezTo>
                    <a:pt x="17" y="11"/>
                    <a:pt x="13" y="11"/>
                    <a:pt x="12" y="14"/>
                  </a:cubicBezTo>
                  <a:cubicBezTo>
                    <a:pt x="12" y="14"/>
                    <a:pt x="12" y="15"/>
                    <a:pt x="12" y="15"/>
                  </a:cubicBezTo>
                  <a:cubicBezTo>
                    <a:pt x="12" y="15"/>
                    <a:pt x="12" y="16"/>
                    <a:pt x="12" y="16"/>
                  </a:cubicBezTo>
                  <a:cubicBezTo>
                    <a:pt x="12" y="17"/>
                    <a:pt x="12"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1" y="17"/>
                  </a:cubicBezTo>
                  <a:cubicBezTo>
                    <a:pt x="11" y="17"/>
                    <a:pt x="11" y="17"/>
                    <a:pt x="10" y="17"/>
                  </a:cubicBezTo>
                  <a:cubicBezTo>
                    <a:pt x="10" y="17"/>
                    <a:pt x="10" y="17"/>
                    <a:pt x="9" y="17"/>
                  </a:cubicBezTo>
                  <a:cubicBezTo>
                    <a:pt x="9" y="17"/>
                    <a:pt x="9" y="17"/>
                    <a:pt x="10" y="17"/>
                  </a:cubicBezTo>
                  <a:cubicBezTo>
                    <a:pt x="9" y="17"/>
                    <a:pt x="9" y="17"/>
                    <a:pt x="9" y="16"/>
                  </a:cubicBezTo>
                  <a:cubicBezTo>
                    <a:pt x="8" y="16"/>
                    <a:pt x="7" y="15"/>
                    <a:pt x="7" y="15"/>
                  </a:cubicBezTo>
                  <a:cubicBezTo>
                    <a:pt x="6" y="14"/>
                    <a:pt x="6" y="13"/>
                    <a:pt x="5" y="12"/>
                  </a:cubicBezTo>
                  <a:cubicBezTo>
                    <a:pt x="5" y="11"/>
                    <a:pt x="5" y="11"/>
                    <a:pt x="5" y="10"/>
                  </a:cubicBezTo>
                  <a:cubicBezTo>
                    <a:pt x="9" y="10"/>
                    <a:pt x="14" y="9"/>
                    <a:pt x="13" y="5"/>
                  </a:cubicBezTo>
                  <a:cubicBezTo>
                    <a:pt x="12" y="1"/>
                    <a:pt x="10" y="0"/>
                    <a:pt x="7" y="0"/>
                  </a:cubicBezTo>
                  <a:cubicBezTo>
                    <a:pt x="5" y="1"/>
                    <a:pt x="4" y="2"/>
                    <a:pt x="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4" name="Freeform 336"/>
            <p:cNvSpPr>
              <a:spLocks noEditPoints="1"/>
            </p:cNvSpPr>
            <p:nvPr/>
          </p:nvSpPr>
          <p:spPr bwMode="auto">
            <a:xfrm>
              <a:off x="3513" y="2204"/>
              <a:ext cx="33" cy="53"/>
            </a:xfrm>
            <a:custGeom>
              <a:avLst/>
              <a:gdLst>
                <a:gd name="T0" fmla="*/ 10 w 14"/>
                <a:gd name="T1" fmla="*/ 17 h 22"/>
                <a:gd name="T2" fmla="*/ 10 w 14"/>
                <a:gd name="T3" fmla="*/ 18 h 22"/>
                <a:gd name="T4" fmla="*/ 10 w 14"/>
                <a:gd name="T5" fmla="*/ 17 h 22"/>
                <a:gd name="T6" fmla="*/ 10 w 14"/>
                <a:gd name="T7" fmla="*/ 5 h 22"/>
                <a:gd name="T8" fmla="*/ 10 w 14"/>
                <a:gd name="T9" fmla="*/ 5 h 22"/>
                <a:gd name="T10" fmla="*/ 10 w 14"/>
                <a:gd name="T11" fmla="*/ 5 h 22"/>
                <a:gd name="T12" fmla="*/ 1 w 14"/>
                <a:gd name="T13" fmla="*/ 6 h 22"/>
                <a:gd name="T14" fmla="*/ 1 w 14"/>
                <a:gd name="T15" fmla="*/ 7 h 22"/>
                <a:gd name="T16" fmla="*/ 4 w 14"/>
                <a:gd name="T17" fmla="*/ 12 h 22"/>
                <a:gd name="T18" fmla="*/ 7 w 14"/>
                <a:gd name="T19" fmla="*/ 20 h 22"/>
                <a:gd name="T20" fmla="*/ 10 w 14"/>
                <a:gd name="T21" fmla="*/ 19 h 22"/>
                <a:gd name="T22" fmla="*/ 10 w 14"/>
                <a:gd name="T23" fmla="*/ 18 h 22"/>
                <a:gd name="T24" fmla="*/ 10 w 14"/>
                <a:gd name="T25" fmla="*/ 7 h 22"/>
                <a:gd name="T26" fmla="*/ 11 w 14"/>
                <a:gd name="T27" fmla="*/ 6 h 22"/>
                <a:gd name="T28" fmla="*/ 12 w 14"/>
                <a:gd name="T29" fmla="*/ 2 h 22"/>
                <a:gd name="T30" fmla="*/ 6 w 14"/>
                <a:gd name="T31" fmla="*/ 8 h 22"/>
                <a:gd name="T32" fmla="*/ 4 w 14"/>
                <a:gd name="T33" fmla="*/ 3 h 22"/>
                <a:gd name="T34" fmla="*/ 2 w 14"/>
                <a:gd name="T35" fmla="*/ 3 h 22"/>
                <a:gd name="T36" fmla="*/ 1 w 14"/>
                <a:gd name="T3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22">
                  <a:moveTo>
                    <a:pt x="10" y="17"/>
                  </a:moveTo>
                  <a:cubicBezTo>
                    <a:pt x="10" y="17"/>
                    <a:pt x="10" y="17"/>
                    <a:pt x="10" y="18"/>
                  </a:cubicBezTo>
                  <a:cubicBezTo>
                    <a:pt x="10" y="17"/>
                    <a:pt x="10" y="17"/>
                    <a:pt x="10" y="17"/>
                  </a:cubicBezTo>
                  <a:moveTo>
                    <a:pt x="10" y="5"/>
                  </a:moveTo>
                  <a:cubicBezTo>
                    <a:pt x="10" y="5"/>
                    <a:pt x="10" y="5"/>
                    <a:pt x="10" y="5"/>
                  </a:cubicBezTo>
                  <a:cubicBezTo>
                    <a:pt x="10" y="5"/>
                    <a:pt x="10" y="5"/>
                    <a:pt x="10" y="5"/>
                  </a:cubicBezTo>
                  <a:moveTo>
                    <a:pt x="1" y="6"/>
                  </a:moveTo>
                  <a:cubicBezTo>
                    <a:pt x="1" y="7"/>
                    <a:pt x="1" y="7"/>
                    <a:pt x="1" y="7"/>
                  </a:cubicBezTo>
                  <a:cubicBezTo>
                    <a:pt x="3" y="9"/>
                    <a:pt x="3" y="11"/>
                    <a:pt x="4" y="12"/>
                  </a:cubicBezTo>
                  <a:cubicBezTo>
                    <a:pt x="5" y="15"/>
                    <a:pt x="6" y="17"/>
                    <a:pt x="7" y="20"/>
                  </a:cubicBezTo>
                  <a:cubicBezTo>
                    <a:pt x="7" y="22"/>
                    <a:pt x="11" y="21"/>
                    <a:pt x="10" y="19"/>
                  </a:cubicBezTo>
                  <a:cubicBezTo>
                    <a:pt x="10" y="19"/>
                    <a:pt x="10" y="18"/>
                    <a:pt x="10" y="18"/>
                  </a:cubicBezTo>
                  <a:cubicBezTo>
                    <a:pt x="10" y="14"/>
                    <a:pt x="10" y="11"/>
                    <a:pt x="10" y="7"/>
                  </a:cubicBezTo>
                  <a:cubicBezTo>
                    <a:pt x="10" y="7"/>
                    <a:pt x="11" y="6"/>
                    <a:pt x="11" y="6"/>
                  </a:cubicBezTo>
                  <a:cubicBezTo>
                    <a:pt x="13" y="7"/>
                    <a:pt x="14" y="4"/>
                    <a:pt x="12" y="2"/>
                  </a:cubicBezTo>
                  <a:cubicBezTo>
                    <a:pt x="9" y="0"/>
                    <a:pt x="7" y="3"/>
                    <a:pt x="6" y="8"/>
                  </a:cubicBezTo>
                  <a:cubicBezTo>
                    <a:pt x="6" y="6"/>
                    <a:pt x="5" y="5"/>
                    <a:pt x="4" y="3"/>
                  </a:cubicBezTo>
                  <a:cubicBezTo>
                    <a:pt x="3" y="3"/>
                    <a:pt x="2" y="3"/>
                    <a:pt x="2" y="3"/>
                  </a:cubicBezTo>
                  <a:cubicBezTo>
                    <a:pt x="1" y="3"/>
                    <a:pt x="0" y="5"/>
                    <a:pt x="1"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5" name="Freeform 337"/>
            <p:cNvSpPr>
              <a:spLocks noEditPoints="1"/>
            </p:cNvSpPr>
            <p:nvPr/>
          </p:nvSpPr>
          <p:spPr bwMode="auto">
            <a:xfrm>
              <a:off x="3548" y="2202"/>
              <a:ext cx="41" cy="55"/>
            </a:xfrm>
            <a:custGeom>
              <a:avLst/>
              <a:gdLst>
                <a:gd name="T0" fmla="*/ 6 w 17"/>
                <a:gd name="T1" fmla="*/ 17 h 23"/>
                <a:gd name="T2" fmla="*/ 6 w 17"/>
                <a:gd name="T3" fmla="*/ 17 h 23"/>
                <a:gd name="T4" fmla="*/ 6 w 17"/>
                <a:gd name="T5" fmla="*/ 17 h 23"/>
                <a:gd name="T6" fmla="*/ 6 w 17"/>
                <a:gd name="T7" fmla="*/ 17 h 23"/>
                <a:gd name="T8" fmla="*/ 6 w 17"/>
                <a:gd name="T9" fmla="*/ 17 h 23"/>
                <a:gd name="T10" fmla="*/ 6 w 17"/>
                <a:gd name="T11" fmla="*/ 17 h 23"/>
                <a:gd name="T12" fmla="*/ 6 w 17"/>
                <a:gd name="T13" fmla="*/ 17 h 23"/>
                <a:gd name="T14" fmla="*/ 6 w 17"/>
                <a:gd name="T15" fmla="*/ 17 h 23"/>
                <a:gd name="T16" fmla="*/ 6 w 17"/>
                <a:gd name="T17" fmla="*/ 17 h 23"/>
                <a:gd name="T18" fmla="*/ 6 w 17"/>
                <a:gd name="T19" fmla="*/ 17 h 23"/>
                <a:gd name="T20" fmla="*/ 13 w 17"/>
                <a:gd name="T21" fmla="*/ 13 h 23"/>
                <a:gd name="T22" fmla="*/ 13 w 17"/>
                <a:gd name="T23" fmla="*/ 13 h 23"/>
                <a:gd name="T24" fmla="*/ 13 w 17"/>
                <a:gd name="T25" fmla="*/ 13 h 23"/>
                <a:gd name="T26" fmla="*/ 13 w 17"/>
                <a:gd name="T27" fmla="*/ 13 h 23"/>
                <a:gd name="T28" fmla="*/ 13 w 17"/>
                <a:gd name="T29" fmla="*/ 12 h 23"/>
                <a:gd name="T30" fmla="*/ 12 w 17"/>
                <a:gd name="T31" fmla="*/ 12 h 23"/>
                <a:gd name="T32" fmla="*/ 12 w 17"/>
                <a:gd name="T33" fmla="*/ 12 h 23"/>
                <a:gd name="T34" fmla="*/ 12 w 17"/>
                <a:gd name="T35" fmla="*/ 12 h 23"/>
                <a:gd name="T36" fmla="*/ 12 w 17"/>
                <a:gd name="T37" fmla="*/ 12 h 23"/>
                <a:gd name="T38" fmla="*/ 11 w 17"/>
                <a:gd name="T39" fmla="*/ 12 h 23"/>
                <a:gd name="T40" fmla="*/ 5 w 17"/>
                <a:gd name="T41" fmla="*/ 8 h 23"/>
                <a:gd name="T42" fmla="*/ 5 w 17"/>
                <a:gd name="T43" fmla="*/ 8 h 23"/>
                <a:gd name="T44" fmla="*/ 5 w 17"/>
                <a:gd name="T45" fmla="*/ 8 h 23"/>
                <a:gd name="T46" fmla="*/ 5 w 17"/>
                <a:gd name="T47" fmla="*/ 8 h 23"/>
                <a:gd name="T48" fmla="*/ 4 w 17"/>
                <a:gd name="T49" fmla="*/ 6 h 23"/>
                <a:gd name="T50" fmla="*/ 5 w 17"/>
                <a:gd name="T51" fmla="*/ 5 h 23"/>
                <a:gd name="T52" fmla="*/ 5 w 17"/>
                <a:gd name="T53" fmla="*/ 5 h 23"/>
                <a:gd name="T54" fmla="*/ 9 w 17"/>
                <a:gd name="T55" fmla="*/ 12 h 23"/>
                <a:gd name="T56" fmla="*/ 11 w 17"/>
                <a:gd name="T57" fmla="*/ 12 h 23"/>
                <a:gd name="T58" fmla="*/ 12 w 17"/>
                <a:gd name="T59" fmla="*/ 12 h 23"/>
                <a:gd name="T60" fmla="*/ 12 w 17"/>
                <a:gd name="T61" fmla="*/ 12 h 23"/>
                <a:gd name="T62" fmla="*/ 13 w 17"/>
                <a:gd name="T63" fmla="*/ 13 h 23"/>
                <a:gd name="T64" fmla="*/ 13 w 17"/>
                <a:gd name="T65" fmla="*/ 13 h 23"/>
                <a:gd name="T66" fmla="*/ 13 w 17"/>
                <a:gd name="T67" fmla="*/ 12 h 23"/>
                <a:gd name="T68" fmla="*/ 13 w 17"/>
                <a:gd name="T69" fmla="*/ 14 h 23"/>
                <a:gd name="T70" fmla="*/ 12 w 17"/>
                <a:gd name="T71" fmla="*/ 15 h 23"/>
                <a:gd name="T72" fmla="*/ 9 w 17"/>
                <a:gd name="T73" fmla="*/ 17 h 23"/>
                <a:gd name="T74" fmla="*/ 6 w 17"/>
                <a:gd name="T75" fmla="*/ 17 h 23"/>
                <a:gd name="T76" fmla="*/ 6 w 17"/>
                <a:gd name="T77" fmla="*/ 17 h 23"/>
                <a:gd name="T78" fmla="*/ 6 w 17"/>
                <a:gd name="T79" fmla="*/ 17 h 23"/>
                <a:gd name="T80" fmla="*/ 5 w 17"/>
                <a:gd name="T81" fmla="*/ 16 h 23"/>
                <a:gd name="T82" fmla="*/ 16 w 17"/>
                <a:gd name="T83" fmla="*/ 17 h 23"/>
                <a:gd name="T84" fmla="*/ 7 w 17"/>
                <a:gd name="T85" fmla="*/ 8 h 23"/>
                <a:gd name="T86" fmla="*/ 4 w 17"/>
                <a:gd name="T87" fmla="*/ 8 h 23"/>
                <a:gd name="T88" fmla="*/ 4 w 17"/>
                <a:gd name="T89" fmla="*/ 8 h 23"/>
                <a:gd name="T90" fmla="*/ 4 w 17"/>
                <a:gd name="T91" fmla="*/ 7 h 23"/>
                <a:gd name="T92" fmla="*/ 4 w 17"/>
                <a:gd name="T93" fmla="*/ 6 h 23"/>
                <a:gd name="T94" fmla="*/ 3 w 17"/>
                <a:gd name="T95" fmla="*/ 7 h 23"/>
                <a:gd name="T96" fmla="*/ 5 w 17"/>
                <a:gd name="T97" fmla="*/ 5 h 23"/>
                <a:gd name="T98" fmla="*/ 8 w 17"/>
                <a:gd name="T99" fmla="*/ 4 h 23"/>
                <a:gd name="T100" fmla="*/ 9 w 17"/>
                <a:gd name="T101" fmla="*/ 0 h 23"/>
                <a:gd name="T102" fmla="*/ 0 w 17"/>
                <a:gd name="T103"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 h="23">
                  <a:moveTo>
                    <a:pt x="6" y="17"/>
                  </a:moveTo>
                  <a:cubicBezTo>
                    <a:pt x="6" y="17"/>
                    <a:pt x="6" y="17"/>
                    <a:pt x="6" y="17"/>
                  </a:cubicBezTo>
                  <a:cubicBezTo>
                    <a:pt x="6" y="17"/>
                    <a:pt x="6" y="17"/>
                    <a:pt x="6" y="17"/>
                  </a:cubicBezTo>
                  <a:cubicBezTo>
                    <a:pt x="6" y="17"/>
                    <a:pt x="6" y="17"/>
                    <a:pt x="6" y="17"/>
                  </a:cubicBezTo>
                  <a:cubicBezTo>
                    <a:pt x="6" y="17"/>
                    <a:pt x="6" y="17"/>
                    <a:pt x="6" y="17"/>
                  </a:cubicBezTo>
                  <a:moveTo>
                    <a:pt x="6" y="17"/>
                  </a:moveTo>
                  <a:cubicBezTo>
                    <a:pt x="6" y="17"/>
                    <a:pt x="6" y="17"/>
                    <a:pt x="6" y="17"/>
                  </a:cubicBezTo>
                  <a:cubicBezTo>
                    <a:pt x="6" y="17"/>
                    <a:pt x="6" y="17"/>
                    <a:pt x="6" y="17"/>
                  </a:cubicBezTo>
                  <a:cubicBezTo>
                    <a:pt x="6" y="17"/>
                    <a:pt x="6" y="17"/>
                    <a:pt x="6" y="17"/>
                  </a:cubicBezTo>
                  <a:moveTo>
                    <a:pt x="6" y="17"/>
                  </a:move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moveTo>
                    <a:pt x="13" y="13"/>
                  </a:moveTo>
                  <a:cubicBezTo>
                    <a:pt x="13" y="13"/>
                    <a:pt x="13" y="13"/>
                    <a:pt x="13" y="13"/>
                  </a:cubicBezTo>
                  <a:cubicBezTo>
                    <a:pt x="13" y="13"/>
                    <a:pt x="13" y="13"/>
                    <a:pt x="13" y="14"/>
                  </a:cubicBezTo>
                  <a:cubicBezTo>
                    <a:pt x="13" y="13"/>
                    <a:pt x="13" y="13"/>
                    <a:pt x="13" y="13"/>
                  </a:cubicBezTo>
                  <a:moveTo>
                    <a:pt x="13" y="13"/>
                  </a:moveTo>
                  <a:cubicBezTo>
                    <a:pt x="13" y="13"/>
                    <a:pt x="13" y="13"/>
                    <a:pt x="13" y="13"/>
                  </a:cubicBezTo>
                  <a:cubicBezTo>
                    <a:pt x="13" y="13"/>
                    <a:pt x="13" y="13"/>
                    <a:pt x="13" y="13"/>
                  </a:cubicBezTo>
                  <a:cubicBezTo>
                    <a:pt x="13" y="13"/>
                    <a:pt x="13" y="13"/>
                    <a:pt x="13" y="13"/>
                  </a:cubicBezTo>
                  <a:moveTo>
                    <a:pt x="12" y="12"/>
                  </a:moveTo>
                  <a:cubicBezTo>
                    <a:pt x="12" y="12"/>
                    <a:pt x="13" y="12"/>
                    <a:pt x="13" y="12"/>
                  </a:cubicBezTo>
                  <a:cubicBezTo>
                    <a:pt x="13" y="12"/>
                    <a:pt x="12" y="12"/>
                    <a:pt x="12" y="12"/>
                  </a:cubicBezTo>
                  <a:cubicBezTo>
                    <a:pt x="12" y="12"/>
                    <a:pt x="12" y="12"/>
                    <a:pt x="12" y="12"/>
                  </a:cubicBezTo>
                  <a:moveTo>
                    <a:pt x="12" y="12"/>
                  </a:moveTo>
                  <a:cubicBezTo>
                    <a:pt x="12" y="12"/>
                    <a:pt x="12" y="12"/>
                    <a:pt x="12" y="12"/>
                  </a:cubicBezTo>
                  <a:cubicBezTo>
                    <a:pt x="12" y="12"/>
                    <a:pt x="12" y="12"/>
                    <a:pt x="12" y="12"/>
                  </a:cubicBezTo>
                  <a:cubicBezTo>
                    <a:pt x="12" y="12"/>
                    <a:pt x="12" y="12"/>
                    <a:pt x="12" y="12"/>
                  </a:cubicBezTo>
                  <a:moveTo>
                    <a:pt x="11" y="12"/>
                  </a:moveTo>
                  <a:cubicBezTo>
                    <a:pt x="12" y="12"/>
                    <a:pt x="12" y="12"/>
                    <a:pt x="12" y="12"/>
                  </a:cubicBezTo>
                  <a:cubicBezTo>
                    <a:pt x="12" y="12"/>
                    <a:pt x="12" y="12"/>
                    <a:pt x="12" y="12"/>
                  </a:cubicBezTo>
                  <a:cubicBezTo>
                    <a:pt x="12" y="12"/>
                    <a:pt x="12" y="12"/>
                    <a:pt x="11" y="12"/>
                  </a:cubicBezTo>
                  <a:moveTo>
                    <a:pt x="5" y="8"/>
                  </a:moveTo>
                  <a:cubicBezTo>
                    <a:pt x="5" y="8"/>
                    <a:pt x="5" y="8"/>
                    <a:pt x="5" y="8"/>
                  </a:cubicBezTo>
                  <a:cubicBezTo>
                    <a:pt x="5" y="8"/>
                    <a:pt x="5" y="8"/>
                    <a:pt x="5" y="8"/>
                  </a:cubicBezTo>
                  <a:cubicBezTo>
                    <a:pt x="5" y="8"/>
                    <a:pt x="5" y="8"/>
                    <a:pt x="5" y="8"/>
                  </a:cubicBezTo>
                  <a:moveTo>
                    <a:pt x="5" y="8"/>
                  </a:moveTo>
                  <a:cubicBezTo>
                    <a:pt x="5" y="8"/>
                    <a:pt x="5" y="8"/>
                    <a:pt x="5" y="8"/>
                  </a:cubicBezTo>
                  <a:cubicBezTo>
                    <a:pt x="5" y="8"/>
                    <a:pt x="5" y="8"/>
                    <a:pt x="5" y="8"/>
                  </a:cubicBezTo>
                  <a:cubicBezTo>
                    <a:pt x="5" y="8"/>
                    <a:pt x="5" y="8"/>
                    <a:pt x="5" y="8"/>
                  </a:cubicBezTo>
                  <a:moveTo>
                    <a:pt x="4" y="5"/>
                  </a:moveTo>
                  <a:cubicBezTo>
                    <a:pt x="4" y="5"/>
                    <a:pt x="4" y="5"/>
                    <a:pt x="4" y="6"/>
                  </a:cubicBezTo>
                  <a:cubicBezTo>
                    <a:pt x="4" y="5"/>
                    <a:pt x="4" y="5"/>
                    <a:pt x="4" y="5"/>
                  </a:cubicBezTo>
                  <a:moveTo>
                    <a:pt x="5" y="5"/>
                  </a:moveTo>
                  <a:cubicBezTo>
                    <a:pt x="5" y="5"/>
                    <a:pt x="5" y="5"/>
                    <a:pt x="5" y="5"/>
                  </a:cubicBezTo>
                  <a:cubicBezTo>
                    <a:pt x="5" y="5"/>
                    <a:pt x="5" y="5"/>
                    <a:pt x="5" y="5"/>
                  </a:cubicBezTo>
                  <a:moveTo>
                    <a:pt x="0" y="7"/>
                  </a:moveTo>
                  <a:cubicBezTo>
                    <a:pt x="0" y="12"/>
                    <a:pt x="6" y="12"/>
                    <a:pt x="9" y="12"/>
                  </a:cubicBezTo>
                  <a:cubicBezTo>
                    <a:pt x="9" y="12"/>
                    <a:pt x="9" y="12"/>
                    <a:pt x="9" y="12"/>
                  </a:cubicBezTo>
                  <a:cubicBezTo>
                    <a:pt x="10" y="12"/>
                    <a:pt x="11" y="12"/>
                    <a:pt x="11"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3" y="12"/>
                  </a:cubicBezTo>
                  <a:cubicBezTo>
                    <a:pt x="13" y="13"/>
                    <a:pt x="13" y="13"/>
                    <a:pt x="13" y="13"/>
                  </a:cubicBezTo>
                  <a:cubicBezTo>
                    <a:pt x="13" y="13"/>
                    <a:pt x="13" y="13"/>
                    <a:pt x="13" y="13"/>
                  </a:cubicBezTo>
                  <a:cubicBezTo>
                    <a:pt x="13" y="13"/>
                    <a:pt x="13" y="13"/>
                    <a:pt x="13" y="13"/>
                  </a:cubicBezTo>
                  <a:cubicBezTo>
                    <a:pt x="13" y="13"/>
                    <a:pt x="13" y="13"/>
                    <a:pt x="13" y="13"/>
                  </a:cubicBezTo>
                  <a:cubicBezTo>
                    <a:pt x="13" y="12"/>
                    <a:pt x="13" y="12"/>
                    <a:pt x="13" y="12"/>
                  </a:cubicBezTo>
                  <a:cubicBezTo>
                    <a:pt x="13" y="13"/>
                    <a:pt x="13" y="13"/>
                    <a:pt x="13" y="13"/>
                  </a:cubicBezTo>
                  <a:cubicBezTo>
                    <a:pt x="13" y="13"/>
                    <a:pt x="13" y="13"/>
                    <a:pt x="13" y="14"/>
                  </a:cubicBezTo>
                  <a:cubicBezTo>
                    <a:pt x="13" y="14"/>
                    <a:pt x="13" y="14"/>
                    <a:pt x="13" y="14"/>
                  </a:cubicBezTo>
                  <a:cubicBezTo>
                    <a:pt x="13" y="14"/>
                    <a:pt x="13" y="14"/>
                    <a:pt x="12" y="15"/>
                  </a:cubicBezTo>
                  <a:cubicBezTo>
                    <a:pt x="12" y="15"/>
                    <a:pt x="12" y="15"/>
                    <a:pt x="11" y="16"/>
                  </a:cubicBezTo>
                  <a:cubicBezTo>
                    <a:pt x="11" y="16"/>
                    <a:pt x="10" y="16"/>
                    <a:pt x="9" y="17"/>
                  </a:cubicBezTo>
                  <a:cubicBezTo>
                    <a:pt x="9" y="17"/>
                    <a:pt x="8" y="17"/>
                    <a:pt x="8" y="17"/>
                  </a:cubicBezTo>
                  <a:cubicBezTo>
                    <a:pt x="7" y="17"/>
                    <a:pt x="7"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6"/>
                    <a:pt x="5" y="16"/>
                    <a:pt x="5" y="16"/>
                  </a:cubicBezTo>
                  <a:cubicBezTo>
                    <a:pt x="4" y="14"/>
                    <a:pt x="1" y="16"/>
                    <a:pt x="2" y="18"/>
                  </a:cubicBezTo>
                  <a:cubicBezTo>
                    <a:pt x="4" y="23"/>
                    <a:pt x="13" y="21"/>
                    <a:pt x="16" y="17"/>
                  </a:cubicBezTo>
                  <a:cubicBezTo>
                    <a:pt x="17" y="15"/>
                    <a:pt x="17" y="12"/>
                    <a:pt x="16" y="10"/>
                  </a:cubicBezTo>
                  <a:cubicBezTo>
                    <a:pt x="13" y="7"/>
                    <a:pt x="10" y="8"/>
                    <a:pt x="7" y="8"/>
                  </a:cubicBezTo>
                  <a:cubicBezTo>
                    <a:pt x="6" y="8"/>
                    <a:pt x="6" y="8"/>
                    <a:pt x="5" y="8"/>
                  </a:cubicBezTo>
                  <a:cubicBezTo>
                    <a:pt x="5" y="8"/>
                    <a:pt x="5" y="8"/>
                    <a:pt x="4" y="8"/>
                  </a:cubicBezTo>
                  <a:cubicBezTo>
                    <a:pt x="4" y="8"/>
                    <a:pt x="4" y="8"/>
                    <a:pt x="4" y="7"/>
                  </a:cubicBezTo>
                  <a:cubicBezTo>
                    <a:pt x="4" y="7"/>
                    <a:pt x="4" y="8"/>
                    <a:pt x="4" y="8"/>
                  </a:cubicBezTo>
                  <a:cubicBezTo>
                    <a:pt x="4" y="8"/>
                    <a:pt x="4" y="7"/>
                    <a:pt x="4" y="7"/>
                  </a:cubicBezTo>
                  <a:cubicBezTo>
                    <a:pt x="4" y="7"/>
                    <a:pt x="4" y="7"/>
                    <a:pt x="4" y="7"/>
                  </a:cubicBezTo>
                  <a:cubicBezTo>
                    <a:pt x="4" y="7"/>
                    <a:pt x="4" y="7"/>
                    <a:pt x="4" y="7"/>
                  </a:cubicBezTo>
                  <a:cubicBezTo>
                    <a:pt x="4" y="6"/>
                    <a:pt x="4" y="6"/>
                    <a:pt x="4" y="6"/>
                  </a:cubicBezTo>
                  <a:cubicBezTo>
                    <a:pt x="4" y="6"/>
                    <a:pt x="4" y="6"/>
                    <a:pt x="4" y="6"/>
                  </a:cubicBezTo>
                  <a:cubicBezTo>
                    <a:pt x="4" y="6"/>
                    <a:pt x="4" y="6"/>
                    <a:pt x="3" y="7"/>
                  </a:cubicBezTo>
                  <a:cubicBezTo>
                    <a:pt x="4" y="6"/>
                    <a:pt x="4" y="6"/>
                    <a:pt x="4" y="6"/>
                  </a:cubicBezTo>
                  <a:cubicBezTo>
                    <a:pt x="4" y="5"/>
                    <a:pt x="4" y="5"/>
                    <a:pt x="5" y="5"/>
                  </a:cubicBezTo>
                  <a:cubicBezTo>
                    <a:pt x="5" y="5"/>
                    <a:pt x="6" y="4"/>
                    <a:pt x="6" y="4"/>
                  </a:cubicBezTo>
                  <a:cubicBezTo>
                    <a:pt x="7" y="4"/>
                    <a:pt x="8" y="4"/>
                    <a:pt x="8" y="4"/>
                  </a:cubicBezTo>
                  <a:cubicBezTo>
                    <a:pt x="8" y="4"/>
                    <a:pt x="8" y="4"/>
                    <a:pt x="9" y="4"/>
                  </a:cubicBezTo>
                  <a:cubicBezTo>
                    <a:pt x="11" y="4"/>
                    <a:pt x="11" y="0"/>
                    <a:pt x="9" y="0"/>
                  </a:cubicBezTo>
                  <a:cubicBezTo>
                    <a:pt x="8" y="0"/>
                    <a:pt x="7" y="0"/>
                    <a:pt x="6" y="0"/>
                  </a:cubicBezTo>
                  <a:cubicBezTo>
                    <a:pt x="3" y="1"/>
                    <a:pt x="0" y="3"/>
                    <a:pt x="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6" name="Freeform 338"/>
            <p:cNvSpPr>
              <a:spLocks noEditPoints="1"/>
            </p:cNvSpPr>
            <p:nvPr/>
          </p:nvSpPr>
          <p:spPr bwMode="auto">
            <a:xfrm>
              <a:off x="3577" y="2176"/>
              <a:ext cx="52" cy="71"/>
            </a:xfrm>
            <a:custGeom>
              <a:avLst/>
              <a:gdLst>
                <a:gd name="T0" fmla="*/ 12 w 22"/>
                <a:gd name="T1" fmla="*/ 12 h 30"/>
                <a:gd name="T2" fmla="*/ 13 w 22"/>
                <a:gd name="T3" fmla="*/ 12 h 30"/>
                <a:gd name="T4" fmla="*/ 12 w 22"/>
                <a:gd name="T5" fmla="*/ 12 h 30"/>
                <a:gd name="T6" fmla="*/ 12 w 22"/>
                <a:gd name="T7" fmla="*/ 11 h 30"/>
                <a:gd name="T8" fmla="*/ 12 w 22"/>
                <a:gd name="T9" fmla="*/ 11 h 30"/>
                <a:gd name="T10" fmla="*/ 12 w 22"/>
                <a:gd name="T11" fmla="*/ 11 h 30"/>
                <a:gd name="T12" fmla="*/ 0 w 22"/>
                <a:gd name="T13" fmla="*/ 2 h 30"/>
                <a:gd name="T14" fmla="*/ 7 w 22"/>
                <a:gd name="T15" fmla="*/ 26 h 30"/>
                <a:gd name="T16" fmla="*/ 11 w 22"/>
                <a:gd name="T17" fmla="*/ 25 h 30"/>
                <a:gd name="T18" fmla="*/ 11 w 22"/>
                <a:gd name="T19" fmla="*/ 25 h 30"/>
                <a:gd name="T20" fmla="*/ 11 w 22"/>
                <a:gd name="T21" fmla="*/ 15 h 30"/>
                <a:gd name="T22" fmla="*/ 12 w 22"/>
                <a:gd name="T23" fmla="*/ 12 h 30"/>
                <a:gd name="T24" fmla="*/ 12 w 22"/>
                <a:gd name="T25" fmla="*/ 12 h 30"/>
                <a:gd name="T26" fmla="*/ 12 w 22"/>
                <a:gd name="T27" fmla="*/ 12 h 30"/>
                <a:gd name="T28" fmla="*/ 12 w 22"/>
                <a:gd name="T29" fmla="*/ 12 h 30"/>
                <a:gd name="T30" fmla="*/ 12 w 22"/>
                <a:gd name="T31" fmla="*/ 12 h 30"/>
                <a:gd name="T32" fmla="*/ 13 w 22"/>
                <a:gd name="T33" fmla="*/ 13 h 30"/>
                <a:gd name="T34" fmla="*/ 17 w 22"/>
                <a:gd name="T35" fmla="*/ 28 h 30"/>
                <a:gd name="T36" fmla="*/ 21 w 22"/>
                <a:gd name="T37" fmla="*/ 26 h 30"/>
                <a:gd name="T38" fmla="*/ 21 w 22"/>
                <a:gd name="T39" fmla="*/ 26 h 30"/>
                <a:gd name="T40" fmla="*/ 12 w 22"/>
                <a:gd name="T41" fmla="*/ 8 h 30"/>
                <a:gd name="T42" fmla="*/ 7 w 22"/>
                <a:gd name="T43" fmla="*/ 12 h 30"/>
                <a:gd name="T44" fmla="*/ 4 w 22"/>
                <a:gd name="T45" fmla="*/ 1 h 30"/>
                <a:gd name="T46" fmla="*/ 2 w 22"/>
                <a:gd name="T47" fmla="*/ 0 h 30"/>
                <a:gd name="T48" fmla="*/ 0 w 22"/>
                <a:gd name="T4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30">
                  <a:moveTo>
                    <a:pt x="12" y="12"/>
                  </a:moveTo>
                  <a:cubicBezTo>
                    <a:pt x="13" y="12"/>
                    <a:pt x="13" y="12"/>
                    <a:pt x="13" y="12"/>
                  </a:cubicBezTo>
                  <a:cubicBezTo>
                    <a:pt x="13" y="12"/>
                    <a:pt x="13" y="12"/>
                    <a:pt x="12" y="12"/>
                  </a:cubicBezTo>
                  <a:moveTo>
                    <a:pt x="12" y="11"/>
                  </a:moveTo>
                  <a:cubicBezTo>
                    <a:pt x="12" y="11"/>
                    <a:pt x="12" y="11"/>
                    <a:pt x="12" y="11"/>
                  </a:cubicBezTo>
                  <a:cubicBezTo>
                    <a:pt x="12" y="11"/>
                    <a:pt x="12" y="11"/>
                    <a:pt x="12" y="11"/>
                  </a:cubicBezTo>
                  <a:moveTo>
                    <a:pt x="0" y="2"/>
                  </a:moveTo>
                  <a:cubicBezTo>
                    <a:pt x="3" y="10"/>
                    <a:pt x="5" y="18"/>
                    <a:pt x="7" y="26"/>
                  </a:cubicBezTo>
                  <a:cubicBezTo>
                    <a:pt x="7" y="29"/>
                    <a:pt x="11" y="28"/>
                    <a:pt x="11" y="25"/>
                  </a:cubicBezTo>
                  <a:cubicBezTo>
                    <a:pt x="11" y="25"/>
                    <a:pt x="11" y="25"/>
                    <a:pt x="11" y="25"/>
                  </a:cubicBezTo>
                  <a:cubicBezTo>
                    <a:pt x="10" y="22"/>
                    <a:pt x="10" y="18"/>
                    <a:pt x="11" y="15"/>
                  </a:cubicBezTo>
                  <a:cubicBezTo>
                    <a:pt x="11" y="14"/>
                    <a:pt x="11"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3" y="12"/>
                    <a:pt x="13" y="13"/>
                    <a:pt x="13" y="13"/>
                  </a:cubicBezTo>
                  <a:cubicBezTo>
                    <a:pt x="15" y="18"/>
                    <a:pt x="15" y="23"/>
                    <a:pt x="17" y="28"/>
                  </a:cubicBezTo>
                  <a:cubicBezTo>
                    <a:pt x="18" y="30"/>
                    <a:pt x="22" y="28"/>
                    <a:pt x="21" y="26"/>
                  </a:cubicBezTo>
                  <a:cubicBezTo>
                    <a:pt x="21" y="26"/>
                    <a:pt x="21" y="26"/>
                    <a:pt x="21" y="26"/>
                  </a:cubicBezTo>
                  <a:cubicBezTo>
                    <a:pt x="19" y="21"/>
                    <a:pt x="19" y="7"/>
                    <a:pt x="12" y="8"/>
                  </a:cubicBezTo>
                  <a:cubicBezTo>
                    <a:pt x="10" y="8"/>
                    <a:pt x="8" y="9"/>
                    <a:pt x="7" y="12"/>
                  </a:cubicBezTo>
                  <a:cubicBezTo>
                    <a:pt x="6" y="8"/>
                    <a:pt x="5" y="5"/>
                    <a:pt x="4" y="1"/>
                  </a:cubicBezTo>
                  <a:cubicBezTo>
                    <a:pt x="4" y="0"/>
                    <a:pt x="3" y="0"/>
                    <a:pt x="2" y="0"/>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7" name="Freeform 339"/>
            <p:cNvSpPr/>
            <p:nvPr/>
          </p:nvSpPr>
          <p:spPr bwMode="auto">
            <a:xfrm>
              <a:off x="3617" y="2188"/>
              <a:ext cx="27" cy="52"/>
            </a:xfrm>
            <a:custGeom>
              <a:avLst/>
              <a:gdLst>
                <a:gd name="T0" fmla="*/ 1 w 11"/>
                <a:gd name="T1" fmla="*/ 3 h 22"/>
                <a:gd name="T2" fmla="*/ 4 w 11"/>
                <a:gd name="T3" fmla="*/ 8 h 22"/>
                <a:gd name="T4" fmla="*/ 6 w 11"/>
                <a:gd name="T5" fmla="*/ 16 h 22"/>
                <a:gd name="T6" fmla="*/ 6 w 11"/>
                <a:gd name="T7" fmla="*/ 17 h 22"/>
                <a:gd name="T8" fmla="*/ 7 w 11"/>
                <a:gd name="T9" fmla="*/ 19 h 22"/>
                <a:gd name="T10" fmla="*/ 11 w 11"/>
                <a:gd name="T11" fmla="*/ 18 h 22"/>
                <a:gd name="T12" fmla="*/ 5 w 11"/>
                <a:gd name="T13" fmla="*/ 1 h 22"/>
                <a:gd name="T14" fmla="*/ 2 w 11"/>
                <a:gd name="T15" fmla="*/ 0 h 22"/>
                <a:gd name="T16" fmla="*/ 1 w 11"/>
                <a:gd name="T17"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2">
                  <a:moveTo>
                    <a:pt x="1" y="3"/>
                  </a:moveTo>
                  <a:cubicBezTo>
                    <a:pt x="2" y="4"/>
                    <a:pt x="3" y="6"/>
                    <a:pt x="4" y="8"/>
                  </a:cubicBezTo>
                  <a:cubicBezTo>
                    <a:pt x="5" y="10"/>
                    <a:pt x="5" y="13"/>
                    <a:pt x="6" y="16"/>
                  </a:cubicBezTo>
                  <a:cubicBezTo>
                    <a:pt x="6" y="16"/>
                    <a:pt x="6" y="16"/>
                    <a:pt x="6" y="17"/>
                  </a:cubicBezTo>
                  <a:cubicBezTo>
                    <a:pt x="6" y="18"/>
                    <a:pt x="6" y="18"/>
                    <a:pt x="7" y="19"/>
                  </a:cubicBezTo>
                  <a:cubicBezTo>
                    <a:pt x="7" y="22"/>
                    <a:pt x="11" y="21"/>
                    <a:pt x="11" y="18"/>
                  </a:cubicBezTo>
                  <a:cubicBezTo>
                    <a:pt x="9" y="12"/>
                    <a:pt x="8" y="6"/>
                    <a:pt x="5" y="1"/>
                  </a:cubicBezTo>
                  <a:cubicBezTo>
                    <a:pt x="4" y="0"/>
                    <a:pt x="3" y="0"/>
                    <a:pt x="2" y="0"/>
                  </a:cubicBezTo>
                  <a:cubicBezTo>
                    <a:pt x="1" y="0"/>
                    <a:pt x="0" y="2"/>
                    <a:pt x="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8" name="Freeform 340"/>
            <p:cNvSpPr/>
            <p:nvPr/>
          </p:nvSpPr>
          <p:spPr bwMode="auto">
            <a:xfrm>
              <a:off x="3610" y="2166"/>
              <a:ext cx="15" cy="12"/>
            </a:xfrm>
            <a:custGeom>
              <a:avLst/>
              <a:gdLst>
                <a:gd name="T0" fmla="*/ 3 w 6"/>
                <a:gd name="T1" fmla="*/ 4 h 5"/>
                <a:gd name="T2" fmla="*/ 2 w 6"/>
                <a:gd name="T3" fmla="*/ 0 h 5"/>
                <a:gd name="T4" fmla="*/ 3 w 6"/>
                <a:gd name="T5" fmla="*/ 4 h 5"/>
              </a:gdLst>
              <a:ahLst/>
              <a:cxnLst>
                <a:cxn ang="0">
                  <a:pos x="T0" y="T1"/>
                </a:cxn>
                <a:cxn ang="0">
                  <a:pos x="T2" y="T3"/>
                </a:cxn>
                <a:cxn ang="0">
                  <a:pos x="T4" y="T5"/>
                </a:cxn>
              </a:cxnLst>
              <a:rect l="0" t="0" r="r" b="b"/>
              <a:pathLst>
                <a:path w="6" h="5">
                  <a:moveTo>
                    <a:pt x="3" y="4"/>
                  </a:moveTo>
                  <a:cubicBezTo>
                    <a:pt x="6" y="3"/>
                    <a:pt x="5" y="0"/>
                    <a:pt x="2" y="0"/>
                  </a:cubicBezTo>
                  <a:cubicBezTo>
                    <a:pt x="0" y="1"/>
                    <a:pt x="1" y="5"/>
                    <a:pt x="3"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49" name="Freeform 341"/>
            <p:cNvSpPr/>
            <p:nvPr/>
          </p:nvSpPr>
          <p:spPr bwMode="auto">
            <a:xfrm>
              <a:off x="3644" y="2180"/>
              <a:ext cx="28" cy="77"/>
            </a:xfrm>
            <a:custGeom>
              <a:avLst/>
              <a:gdLst>
                <a:gd name="T0" fmla="*/ 0 w 12"/>
                <a:gd name="T1" fmla="*/ 2 h 32"/>
                <a:gd name="T2" fmla="*/ 8 w 12"/>
                <a:gd name="T3" fmla="*/ 30 h 32"/>
                <a:gd name="T4" fmla="*/ 12 w 12"/>
                <a:gd name="T5" fmla="*/ 29 h 32"/>
                <a:gd name="T6" fmla="*/ 4 w 12"/>
                <a:gd name="T7" fmla="*/ 1 h 32"/>
                <a:gd name="T8" fmla="*/ 2 w 12"/>
                <a:gd name="T9" fmla="*/ 0 h 32"/>
                <a:gd name="T10" fmla="*/ 0 w 12"/>
                <a:gd name="T11" fmla="*/ 2 h 32"/>
              </a:gdLst>
              <a:ahLst/>
              <a:cxnLst>
                <a:cxn ang="0">
                  <a:pos x="T0" y="T1"/>
                </a:cxn>
                <a:cxn ang="0">
                  <a:pos x="T2" y="T3"/>
                </a:cxn>
                <a:cxn ang="0">
                  <a:pos x="T4" y="T5"/>
                </a:cxn>
                <a:cxn ang="0">
                  <a:pos x="T6" y="T7"/>
                </a:cxn>
                <a:cxn ang="0">
                  <a:pos x="T8" y="T9"/>
                </a:cxn>
                <a:cxn ang="0">
                  <a:pos x="T10" y="T11"/>
                </a:cxn>
              </a:cxnLst>
              <a:rect l="0" t="0" r="r" b="b"/>
              <a:pathLst>
                <a:path w="12" h="32">
                  <a:moveTo>
                    <a:pt x="0" y="2"/>
                  </a:moveTo>
                  <a:cubicBezTo>
                    <a:pt x="4" y="11"/>
                    <a:pt x="6" y="20"/>
                    <a:pt x="8" y="30"/>
                  </a:cubicBezTo>
                  <a:cubicBezTo>
                    <a:pt x="8" y="32"/>
                    <a:pt x="12" y="31"/>
                    <a:pt x="12" y="29"/>
                  </a:cubicBezTo>
                  <a:cubicBezTo>
                    <a:pt x="9" y="19"/>
                    <a:pt x="8" y="10"/>
                    <a:pt x="4" y="1"/>
                  </a:cubicBezTo>
                  <a:cubicBezTo>
                    <a:pt x="4" y="0"/>
                    <a:pt x="3" y="0"/>
                    <a:pt x="2" y="0"/>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50" name="Freeform 342"/>
            <p:cNvSpPr>
              <a:spLocks noEditPoints="1"/>
            </p:cNvSpPr>
            <p:nvPr/>
          </p:nvSpPr>
          <p:spPr bwMode="auto">
            <a:xfrm>
              <a:off x="3639" y="2168"/>
              <a:ext cx="62" cy="55"/>
            </a:xfrm>
            <a:custGeom>
              <a:avLst/>
              <a:gdLst>
                <a:gd name="T0" fmla="*/ 10 w 26"/>
                <a:gd name="T1" fmla="*/ 18 h 23"/>
                <a:gd name="T2" fmla="*/ 10 w 26"/>
                <a:gd name="T3" fmla="*/ 18 h 23"/>
                <a:gd name="T4" fmla="*/ 10 w 26"/>
                <a:gd name="T5" fmla="*/ 18 h 23"/>
                <a:gd name="T6" fmla="*/ 5 w 26"/>
                <a:gd name="T7" fmla="*/ 8 h 23"/>
                <a:gd name="T8" fmla="*/ 5 w 26"/>
                <a:gd name="T9" fmla="*/ 8 h 23"/>
                <a:gd name="T10" fmla="*/ 5 w 26"/>
                <a:gd name="T11" fmla="*/ 8 h 23"/>
                <a:gd name="T12" fmla="*/ 1 w 26"/>
                <a:gd name="T13" fmla="*/ 7 h 23"/>
                <a:gd name="T14" fmla="*/ 4 w 26"/>
                <a:gd name="T15" fmla="*/ 9 h 23"/>
                <a:gd name="T16" fmla="*/ 5 w 26"/>
                <a:gd name="T17" fmla="*/ 8 h 23"/>
                <a:gd name="T18" fmla="*/ 7 w 26"/>
                <a:gd name="T19" fmla="*/ 6 h 23"/>
                <a:gd name="T20" fmla="*/ 9 w 26"/>
                <a:gd name="T21" fmla="*/ 5 h 23"/>
                <a:gd name="T22" fmla="*/ 12 w 26"/>
                <a:gd name="T23" fmla="*/ 5 h 23"/>
                <a:gd name="T24" fmla="*/ 13 w 26"/>
                <a:gd name="T25" fmla="*/ 5 h 23"/>
                <a:gd name="T26" fmla="*/ 15 w 26"/>
                <a:gd name="T27" fmla="*/ 5 h 23"/>
                <a:gd name="T28" fmla="*/ 15 w 26"/>
                <a:gd name="T29" fmla="*/ 6 h 23"/>
                <a:gd name="T30" fmla="*/ 16 w 26"/>
                <a:gd name="T31" fmla="*/ 7 h 23"/>
                <a:gd name="T32" fmla="*/ 17 w 26"/>
                <a:gd name="T33" fmla="*/ 8 h 23"/>
                <a:gd name="T34" fmla="*/ 18 w 26"/>
                <a:gd name="T35" fmla="*/ 10 h 23"/>
                <a:gd name="T36" fmla="*/ 17 w 26"/>
                <a:gd name="T37" fmla="*/ 9 h 23"/>
                <a:gd name="T38" fmla="*/ 18 w 26"/>
                <a:gd name="T39" fmla="*/ 11 h 23"/>
                <a:gd name="T40" fmla="*/ 18 w 26"/>
                <a:gd name="T41" fmla="*/ 11 h 23"/>
                <a:gd name="T42" fmla="*/ 17 w 26"/>
                <a:gd name="T43" fmla="*/ 12 h 23"/>
                <a:gd name="T44" fmla="*/ 16 w 26"/>
                <a:gd name="T45" fmla="*/ 14 h 23"/>
                <a:gd name="T46" fmla="*/ 14 w 26"/>
                <a:gd name="T47" fmla="*/ 16 h 23"/>
                <a:gd name="T48" fmla="*/ 10 w 26"/>
                <a:gd name="T49" fmla="*/ 18 h 23"/>
                <a:gd name="T50" fmla="*/ 8 w 26"/>
                <a:gd name="T51" fmla="*/ 18 h 23"/>
                <a:gd name="T52" fmla="*/ 9 w 26"/>
                <a:gd name="T53" fmla="*/ 22 h 23"/>
                <a:gd name="T54" fmla="*/ 20 w 26"/>
                <a:gd name="T55" fmla="*/ 4 h 23"/>
                <a:gd name="T56" fmla="*/ 10 w 26"/>
                <a:gd name="T57" fmla="*/ 1 h 23"/>
                <a:gd name="T58" fmla="*/ 1 w 26"/>
                <a:gd name="T5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 h="23">
                  <a:moveTo>
                    <a:pt x="10" y="18"/>
                  </a:moveTo>
                  <a:cubicBezTo>
                    <a:pt x="10" y="18"/>
                    <a:pt x="10" y="18"/>
                    <a:pt x="10" y="18"/>
                  </a:cubicBezTo>
                  <a:cubicBezTo>
                    <a:pt x="10" y="18"/>
                    <a:pt x="10" y="18"/>
                    <a:pt x="10" y="18"/>
                  </a:cubicBezTo>
                  <a:moveTo>
                    <a:pt x="5" y="8"/>
                  </a:moveTo>
                  <a:cubicBezTo>
                    <a:pt x="5" y="8"/>
                    <a:pt x="5" y="8"/>
                    <a:pt x="5" y="8"/>
                  </a:cubicBezTo>
                  <a:cubicBezTo>
                    <a:pt x="5" y="8"/>
                    <a:pt x="5" y="8"/>
                    <a:pt x="5" y="8"/>
                  </a:cubicBezTo>
                  <a:moveTo>
                    <a:pt x="1" y="7"/>
                  </a:moveTo>
                  <a:cubicBezTo>
                    <a:pt x="0" y="10"/>
                    <a:pt x="3" y="12"/>
                    <a:pt x="4" y="9"/>
                  </a:cubicBezTo>
                  <a:cubicBezTo>
                    <a:pt x="5" y="9"/>
                    <a:pt x="5" y="9"/>
                    <a:pt x="5" y="8"/>
                  </a:cubicBezTo>
                  <a:cubicBezTo>
                    <a:pt x="6" y="7"/>
                    <a:pt x="6" y="7"/>
                    <a:pt x="7" y="6"/>
                  </a:cubicBezTo>
                  <a:cubicBezTo>
                    <a:pt x="8" y="6"/>
                    <a:pt x="9" y="5"/>
                    <a:pt x="9" y="5"/>
                  </a:cubicBezTo>
                  <a:cubicBezTo>
                    <a:pt x="10" y="5"/>
                    <a:pt x="11" y="5"/>
                    <a:pt x="12" y="5"/>
                  </a:cubicBezTo>
                  <a:cubicBezTo>
                    <a:pt x="12" y="5"/>
                    <a:pt x="13" y="5"/>
                    <a:pt x="13" y="5"/>
                  </a:cubicBezTo>
                  <a:cubicBezTo>
                    <a:pt x="14" y="5"/>
                    <a:pt x="14" y="5"/>
                    <a:pt x="15" y="5"/>
                  </a:cubicBezTo>
                  <a:cubicBezTo>
                    <a:pt x="15" y="5"/>
                    <a:pt x="15" y="5"/>
                    <a:pt x="15" y="6"/>
                  </a:cubicBezTo>
                  <a:cubicBezTo>
                    <a:pt x="16" y="6"/>
                    <a:pt x="16" y="6"/>
                    <a:pt x="16" y="7"/>
                  </a:cubicBezTo>
                  <a:cubicBezTo>
                    <a:pt x="17" y="7"/>
                    <a:pt x="17" y="7"/>
                    <a:pt x="17" y="8"/>
                  </a:cubicBezTo>
                  <a:cubicBezTo>
                    <a:pt x="17" y="8"/>
                    <a:pt x="17" y="9"/>
                    <a:pt x="18" y="10"/>
                  </a:cubicBezTo>
                  <a:cubicBezTo>
                    <a:pt x="18" y="10"/>
                    <a:pt x="18" y="10"/>
                    <a:pt x="17" y="9"/>
                  </a:cubicBezTo>
                  <a:cubicBezTo>
                    <a:pt x="18" y="10"/>
                    <a:pt x="18" y="11"/>
                    <a:pt x="18" y="11"/>
                  </a:cubicBezTo>
                  <a:cubicBezTo>
                    <a:pt x="18" y="11"/>
                    <a:pt x="18" y="11"/>
                    <a:pt x="18" y="11"/>
                  </a:cubicBezTo>
                  <a:cubicBezTo>
                    <a:pt x="18" y="11"/>
                    <a:pt x="17" y="12"/>
                    <a:pt x="17" y="12"/>
                  </a:cubicBezTo>
                  <a:cubicBezTo>
                    <a:pt x="17" y="13"/>
                    <a:pt x="17" y="13"/>
                    <a:pt x="16" y="14"/>
                  </a:cubicBezTo>
                  <a:cubicBezTo>
                    <a:pt x="16" y="14"/>
                    <a:pt x="15" y="15"/>
                    <a:pt x="14" y="16"/>
                  </a:cubicBezTo>
                  <a:cubicBezTo>
                    <a:pt x="13" y="17"/>
                    <a:pt x="11" y="17"/>
                    <a:pt x="10" y="18"/>
                  </a:cubicBezTo>
                  <a:cubicBezTo>
                    <a:pt x="9" y="18"/>
                    <a:pt x="9" y="18"/>
                    <a:pt x="8" y="18"/>
                  </a:cubicBezTo>
                  <a:cubicBezTo>
                    <a:pt x="6" y="19"/>
                    <a:pt x="7" y="23"/>
                    <a:pt x="9" y="22"/>
                  </a:cubicBezTo>
                  <a:cubicBezTo>
                    <a:pt x="17" y="20"/>
                    <a:pt x="26" y="13"/>
                    <a:pt x="20" y="4"/>
                  </a:cubicBezTo>
                  <a:cubicBezTo>
                    <a:pt x="17" y="1"/>
                    <a:pt x="13" y="0"/>
                    <a:pt x="10" y="1"/>
                  </a:cubicBezTo>
                  <a:cubicBezTo>
                    <a:pt x="6" y="2"/>
                    <a:pt x="3" y="4"/>
                    <a:pt x="1"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grpSp>
      <p:grpSp>
        <p:nvGrpSpPr>
          <p:cNvPr id="151" name="Group 345"/>
          <p:cNvGrpSpPr>
            <a:grpSpLocks noChangeAspect="1"/>
          </p:cNvGrpSpPr>
          <p:nvPr/>
        </p:nvGrpSpPr>
        <p:grpSpPr bwMode="auto">
          <a:xfrm>
            <a:off x="3426945" y="1532003"/>
            <a:ext cx="530818" cy="490701"/>
            <a:chOff x="2739" y="1669"/>
            <a:chExt cx="741" cy="685"/>
          </a:xfrm>
          <a:solidFill>
            <a:schemeClr val="accent3"/>
          </a:solidFill>
        </p:grpSpPr>
        <p:sp>
          <p:nvSpPr>
            <p:cNvPr id="152" name="Freeform 347"/>
            <p:cNvSpPr/>
            <p:nvPr/>
          </p:nvSpPr>
          <p:spPr bwMode="auto">
            <a:xfrm>
              <a:off x="3272" y="17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53" name="Freeform 348"/>
            <p:cNvSpPr/>
            <p:nvPr/>
          </p:nvSpPr>
          <p:spPr bwMode="auto">
            <a:xfrm>
              <a:off x="3272" y="1773"/>
              <a:ext cx="0" cy="0"/>
            </a:xfrm>
            <a:custGeom>
              <a:avLst/>
              <a:gdLst/>
              <a:ahLst/>
              <a:cxnLst>
                <a:cxn ang="0">
                  <a:pos x="0" y="0"/>
                </a:cxn>
                <a:cxn ang="0">
                  <a:pos x="0" y="0"/>
                </a:cxn>
                <a:cxn ang="0">
                  <a:pos x="0" y="0"/>
                </a:cxn>
              </a:cxnLst>
              <a:rect l="0" t="0" r="r" b="b"/>
              <a:pathLst>
                <a:path>
                  <a:moveTo>
                    <a:pt x="0" y="0"/>
                  </a:move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54" name="Freeform 349"/>
            <p:cNvSpPr/>
            <p:nvPr/>
          </p:nvSpPr>
          <p:spPr bwMode="auto">
            <a:xfrm>
              <a:off x="3272" y="17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55" name="Freeform 350"/>
            <p:cNvSpPr/>
            <p:nvPr/>
          </p:nvSpPr>
          <p:spPr bwMode="auto">
            <a:xfrm>
              <a:off x="3272" y="1773"/>
              <a:ext cx="0" cy="0"/>
            </a:xfrm>
            <a:custGeom>
              <a:avLst/>
              <a:gdLst/>
              <a:ahLst/>
              <a:cxnLst>
                <a:cxn ang="0">
                  <a:pos x="0" y="0"/>
                </a:cxn>
                <a:cxn ang="0">
                  <a:pos x="0" y="0"/>
                </a:cxn>
                <a:cxn ang="0">
                  <a:pos x="0" y="0"/>
                </a:cxn>
              </a:cxnLst>
              <a:rect l="0" t="0" r="r" b="b"/>
              <a:pathLst>
                <a:path>
                  <a:moveTo>
                    <a:pt x="0" y="0"/>
                  </a:move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56" name="Freeform 351"/>
            <p:cNvSpPr/>
            <p:nvPr/>
          </p:nvSpPr>
          <p:spPr bwMode="auto">
            <a:xfrm>
              <a:off x="3039" y="183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57" name="Freeform 352"/>
            <p:cNvSpPr/>
            <p:nvPr/>
          </p:nvSpPr>
          <p:spPr bwMode="auto">
            <a:xfrm>
              <a:off x="3039" y="1838"/>
              <a:ext cx="0" cy="0"/>
            </a:xfrm>
            <a:custGeom>
              <a:avLst/>
              <a:gdLst/>
              <a:ahLst/>
              <a:cxnLst>
                <a:cxn ang="0">
                  <a:pos x="0" y="0"/>
                </a:cxn>
                <a:cxn ang="0">
                  <a:pos x="0" y="0"/>
                </a:cxn>
                <a:cxn ang="0">
                  <a:pos x="0" y="0"/>
                </a:cxn>
              </a:cxnLst>
              <a:rect l="0" t="0" r="r" b="b"/>
              <a:pathLst>
                <a:path>
                  <a:moveTo>
                    <a:pt x="0" y="0"/>
                  </a:move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58" name="Line 353"/>
            <p:cNvSpPr>
              <a:spLocks noChangeShapeType="1"/>
            </p:cNvSpPr>
            <p:nvPr/>
          </p:nvSpPr>
          <p:spPr bwMode="auto">
            <a:xfrm>
              <a:off x="2957" y="194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59" name="Line 354"/>
            <p:cNvSpPr>
              <a:spLocks noChangeShapeType="1"/>
            </p:cNvSpPr>
            <p:nvPr/>
          </p:nvSpPr>
          <p:spPr bwMode="auto">
            <a:xfrm>
              <a:off x="2957" y="194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0" name="Freeform 355"/>
            <p:cNvSpPr/>
            <p:nvPr/>
          </p:nvSpPr>
          <p:spPr bwMode="auto">
            <a:xfrm>
              <a:off x="2940" y="2057"/>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1" name="Freeform 356"/>
            <p:cNvSpPr/>
            <p:nvPr/>
          </p:nvSpPr>
          <p:spPr bwMode="auto">
            <a:xfrm>
              <a:off x="2940" y="2057"/>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2" name="Rectangle 357"/>
            <p:cNvSpPr>
              <a:spLocks noChangeArrowheads="1"/>
            </p:cNvSpPr>
            <p:nvPr/>
          </p:nvSpPr>
          <p:spPr bwMode="auto">
            <a:xfrm>
              <a:off x="3184" y="2007"/>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3" name="Freeform 358"/>
            <p:cNvSpPr/>
            <p:nvPr/>
          </p:nvSpPr>
          <p:spPr bwMode="auto">
            <a:xfrm>
              <a:off x="3184" y="200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4" name="Freeform 359"/>
            <p:cNvSpPr/>
            <p:nvPr/>
          </p:nvSpPr>
          <p:spPr bwMode="auto">
            <a:xfrm>
              <a:off x="3182" y="2002"/>
              <a:ext cx="2" cy="0"/>
            </a:xfrm>
            <a:custGeom>
              <a:avLst/>
              <a:gdLst>
                <a:gd name="T0" fmla="*/ 0 w 2"/>
                <a:gd name="T1" fmla="*/ 0 w 2"/>
                <a:gd name="T2" fmla="*/ 2 w 2"/>
                <a:gd name="T3" fmla="*/ 2 w 2"/>
                <a:gd name="T4" fmla="*/ 2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5" name="Freeform 360"/>
            <p:cNvSpPr/>
            <p:nvPr/>
          </p:nvSpPr>
          <p:spPr bwMode="auto">
            <a:xfrm>
              <a:off x="3182" y="2002"/>
              <a:ext cx="2" cy="0"/>
            </a:xfrm>
            <a:custGeom>
              <a:avLst/>
              <a:gdLst>
                <a:gd name="T0" fmla="*/ 0 w 2"/>
                <a:gd name="T1" fmla="*/ 0 w 2"/>
                <a:gd name="T2" fmla="*/ 2 w 2"/>
                <a:gd name="T3" fmla="*/ 2 w 2"/>
                <a:gd name="T4" fmla="*/ 2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2"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6" name="Rectangle 361"/>
            <p:cNvSpPr>
              <a:spLocks noChangeArrowheads="1"/>
            </p:cNvSpPr>
            <p:nvPr/>
          </p:nvSpPr>
          <p:spPr bwMode="auto">
            <a:xfrm>
              <a:off x="3184" y="2007"/>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7" name="Freeform 362"/>
            <p:cNvSpPr/>
            <p:nvPr/>
          </p:nvSpPr>
          <p:spPr bwMode="auto">
            <a:xfrm>
              <a:off x="3184" y="200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8" name="Freeform 363"/>
            <p:cNvSpPr/>
            <p:nvPr/>
          </p:nvSpPr>
          <p:spPr bwMode="auto">
            <a:xfrm>
              <a:off x="2978" y="2161"/>
              <a:ext cx="61" cy="60"/>
            </a:xfrm>
            <a:custGeom>
              <a:avLst/>
              <a:gdLst>
                <a:gd name="T0" fmla="*/ 0 w 26"/>
                <a:gd name="T1" fmla="*/ 1 h 25"/>
                <a:gd name="T2" fmla="*/ 1 w 26"/>
                <a:gd name="T3" fmla="*/ 1 h 25"/>
                <a:gd name="T4" fmla="*/ 11 w 26"/>
                <a:gd name="T5" fmla="*/ 13 h 25"/>
                <a:gd name="T6" fmla="*/ 23 w 26"/>
                <a:gd name="T7" fmla="*/ 25 h 25"/>
                <a:gd name="T8" fmla="*/ 25 w 26"/>
                <a:gd name="T9" fmla="*/ 23 h 25"/>
                <a:gd name="T10" fmla="*/ 14 w 26"/>
                <a:gd name="T11" fmla="*/ 14 h 25"/>
                <a:gd name="T12" fmla="*/ 5 w 26"/>
                <a:gd name="T13" fmla="*/ 4 h 25"/>
                <a:gd name="T14" fmla="*/ 2 w 26"/>
                <a:gd name="T15" fmla="*/ 0 h 25"/>
                <a:gd name="T16" fmla="*/ 2 w 26"/>
                <a:gd name="T17" fmla="*/ 0 h 25"/>
                <a:gd name="T18" fmla="*/ 0 w 26"/>
                <a:gd name="T19"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5">
                  <a:moveTo>
                    <a:pt x="0" y="1"/>
                  </a:moveTo>
                  <a:cubicBezTo>
                    <a:pt x="1" y="1"/>
                    <a:pt x="1" y="1"/>
                    <a:pt x="1" y="1"/>
                  </a:cubicBezTo>
                  <a:cubicBezTo>
                    <a:pt x="3" y="6"/>
                    <a:pt x="7" y="10"/>
                    <a:pt x="11" y="13"/>
                  </a:cubicBezTo>
                  <a:cubicBezTo>
                    <a:pt x="15" y="17"/>
                    <a:pt x="19" y="21"/>
                    <a:pt x="23" y="25"/>
                  </a:cubicBezTo>
                  <a:cubicBezTo>
                    <a:pt x="24" y="25"/>
                    <a:pt x="26" y="24"/>
                    <a:pt x="25" y="23"/>
                  </a:cubicBezTo>
                  <a:cubicBezTo>
                    <a:pt x="21" y="20"/>
                    <a:pt x="18" y="17"/>
                    <a:pt x="14" y="14"/>
                  </a:cubicBezTo>
                  <a:cubicBezTo>
                    <a:pt x="11" y="11"/>
                    <a:pt x="8" y="8"/>
                    <a:pt x="5" y="4"/>
                  </a:cubicBezTo>
                  <a:cubicBezTo>
                    <a:pt x="4" y="3"/>
                    <a:pt x="3" y="2"/>
                    <a:pt x="2" y="0"/>
                  </a:cubicBezTo>
                  <a:cubicBezTo>
                    <a:pt x="2" y="0"/>
                    <a:pt x="2" y="0"/>
                    <a:pt x="2" y="0"/>
                  </a:cubicBezTo>
                  <a:cubicBezTo>
                    <a:pt x="1" y="0"/>
                    <a:pt x="1"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69" name="Freeform 364"/>
            <p:cNvSpPr/>
            <p:nvPr/>
          </p:nvSpPr>
          <p:spPr bwMode="auto">
            <a:xfrm>
              <a:off x="3397" y="1833"/>
              <a:ext cx="40" cy="74"/>
            </a:xfrm>
            <a:custGeom>
              <a:avLst/>
              <a:gdLst>
                <a:gd name="T0" fmla="*/ 1 w 17"/>
                <a:gd name="T1" fmla="*/ 2 h 31"/>
                <a:gd name="T2" fmla="*/ 6 w 17"/>
                <a:gd name="T3" fmla="*/ 9 h 31"/>
                <a:gd name="T4" fmla="*/ 11 w 17"/>
                <a:gd name="T5" fmla="*/ 18 h 31"/>
                <a:gd name="T6" fmla="*/ 15 w 17"/>
                <a:gd name="T7" fmla="*/ 29 h 31"/>
                <a:gd name="T8" fmla="*/ 17 w 17"/>
                <a:gd name="T9" fmla="*/ 29 h 31"/>
                <a:gd name="T10" fmla="*/ 11 w 17"/>
                <a:gd name="T11" fmla="*/ 13 h 31"/>
                <a:gd name="T12" fmla="*/ 3 w 17"/>
                <a:gd name="T13" fmla="*/ 1 h 31"/>
                <a:gd name="T14" fmla="*/ 2 w 17"/>
                <a:gd name="T15" fmla="*/ 0 h 31"/>
                <a:gd name="T16" fmla="*/ 1 w 17"/>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1">
                  <a:moveTo>
                    <a:pt x="1" y="2"/>
                  </a:moveTo>
                  <a:cubicBezTo>
                    <a:pt x="3" y="4"/>
                    <a:pt x="5" y="7"/>
                    <a:pt x="6" y="9"/>
                  </a:cubicBezTo>
                  <a:cubicBezTo>
                    <a:pt x="8" y="12"/>
                    <a:pt x="10" y="15"/>
                    <a:pt x="11" y="18"/>
                  </a:cubicBezTo>
                  <a:cubicBezTo>
                    <a:pt x="13" y="22"/>
                    <a:pt x="14" y="26"/>
                    <a:pt x="15" y="29"/>
                  </a:cubicBezTo>
                  <a:cubicBezTo>
                    <a:pt x="15" y="31"/>
                    <a:pt x="17" y="30"/>
                    <a:pt x="17" y="29"/>
                  </a:cubicBezTo>
                  <a:cubicBezTo>
                    <a:pt x="16" y="23"/>
                    <a:pt x="14" y="18"/>
                    <a:pt x="11" y="13"/>
                  </a:cubicBezTo>
                  <a:cubicBezTo>
                    <a:pt x="9" y="9"/>
                    <a:pt x="5" y="5"/>
                    <a:pt x="3" y="1"/>
                  </a:cubicBezTo>
                  <a:cubicBezTo>
                    <a:pt x="3" y="0"/>
                    <a:pt x="2" y="0"/>
                    <a:pt x="2" y="0"/>
                  </a:cubicBezTo>
                  <a:cubicBezTo>
                    <a:pt x="1" y="0"/>
                    <a:pt x="0" y="1"/>
                    <a:pt x="1"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0" name="Freeform 365"/>
            <p:cNvSpPr/>
            <p:nvPr/>
          </p:nvSpPr>
          <p:spPr bwMode="auto">
            <a:xfrm>
              <a:off x="3203" y="1992"/>
              <a:ext cx="24" cy="10"/>
            </a:xfrm>
            <a:custGeom>
              <a:avLst/>
              <a:gdLst>
                <a:gd name="T0" fmla="*/ 8 w 10"/>
                <a:gd name="T1" fmla="*/ 0 h 4"/>
                <a:gd name="T2" fmla="*/ 7 w 10"/>
                <a:gd name="T3" fmla="*/ 0 h 4"/>
                <a:gd name="T4" fmla="*/ 4 w 10"/>
                <a:gd name="T5" fmla="*/ 1 h 4"/>
                <a:gd name="T6" fmla="*/ 0 w 10"/>
                <a:gd name="T7" fmla="*/ 2 h 4"/>
                <a:gd name="T8" fmla="*/ 0 w 10"/>
                <a:gd name="T9" fmla="*/ 2 h 4"/>
                <a:gd name="T10" fmla="*/ 1 w 10"/>
                <a:gd name="T11" fmla="*/ 4 h 4"/>
                <a:gd name="T12" fmla="*/ 1 w 10"/>
                <a:gd name="T13" fmla="*/ 4 h 4"/>
                <a:gd name="T14" fmla="*/ 3 w 10"/>
                <a:gd name="T15" fmla="*/ 3 h 4"/>
                <a:gd name="T16" fmla="*/ 9 w 10"/>
                <a:gd name="T17" fmla="*/ 2 h 4"/>
                <a:gd name="T18" fmla="*/ 8 w 10"/>
                <a:gd name="T19" fmla="*/ 0 h 4"/>
                <a:gd name="T20" fmla="*/ 8 w 10"/>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4">
                  <a:moveTo>
                    <a:pt x="8" y="0"/>
                  </a:moveTo>
                  <a:cubicBezTo>
                    <a:pt x="7" y="0"/>
                    <a:pt x="7" y="0"/>
                    <a:pt x="7" y="0"/>
                  </a:cubicBezTo>
                  <a:cubicBezTo>
                    <a:pt x="6" y="1"/>
                    <a:pt x="5" y="1"/>
                    <a:pt x="4" y="1"/>
                  </a:cubicBezTo>
                  <a:cubicBezTo>
                    <a:pt x="2" y="1"/>
                    <a:pt x="1" y="2"/>
                    <a:pt x="0" y="2"/>
                  </a:cubicBezTo>
                  <a:cubicBezTo>
                    <a:pt x="0" y="2"/>
                    <a:pt x="0" y="2"/>
                    <a:pt x="0" y="2"/>
                  </a:cubicBezTo>
                  <a:cubicBezTo>
                    <a:pt x="1" y="3"/>
                    <a:pt x="1" y="3"/>
                    <a:pt x="1" y="4"/>
                  </a:cubicBezTo>
                  <a:cubicBezTo>
                    <a:pt x="1" y="4"/>
                    <a:pt x="1" y="4"/>
                    <a:pt x="1" y="4"/>
                  </a:cubicBezTo>
                  <a:cubicBezTo>
                    <a:pt x="2" y="4"/>
                    <a:pt x="3" y="4"/>
                    <a:pt x="3" y="3"/>
                  </a:cubicBezTo>
                  <a:cubicBezTo>
                    <a:pt x="5" y="3"/>
                    <a:pt x="7" y="3"/>
                    <a:pt x="9" y="2"/>
                  </a:cubicBezTo>
                  <a:cubicBezTo>
                    <a:pt x="10" y="2"/>
                    <a:pt x="9" y="0"/>
                    <a:pt x="8" y="0"/>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1" name="Freeform 366"/>
            <p:cNvSpPr>
              <a:spLocks noEditPoints="1"/>
            </p:cNvSpPr>
            <p:nvPr/>
          </p:nvSpPr>
          <p:spPr bwMode="auto">
            <a:xfrm>
              <a:off x="3196" y="2019"/>
              <a:ext cx="7" cy="4"/>
            </a:xfrm>
            <a:custGeom>
              <a:avLst/>
              <a:gdLst>
                <a:gd name="T0" fmla="*/ 2 w 3"/>
                <a:gd name="T1" fmla="*/ 0 h 2"/>
                <a:gd name="T2" fmla="*/ 1 w 3"/>
                <a:gd name="T3" fmla="*/ 1 h 2"/>
                <a:gd name="T4" fmla="*/ 1 w 3"/>
                <a:gd name="T5" fmla="*/ 1 h 2"/>
                <a:gd name="T6" fmla="*/ 1 w 3"/>
                <a:gd name="T7" fmla="*/ 1 h 2"/>
                <a:gd name="T8" fmla="*/ 1 w 3"/>
                <a:gd name="T9" fmla="*/ 2 h 2"/>
                <a:gd name="T10" fmla="*/ 1 w 3"/>
                <a:gd name="T11" fmla="*/ 2 h 2"/>
                <a:gd name="T12" fmla="*/ 0 w 3"/>
                <a:gd name="T13" fmla="*/ 2 h 2"/>
                <a:gd name="T14" fmla="*/ 0 w 3"/>
                <a:gd name="T15" fmla="*/ 2 h 2"/>
                <a:gd name="T16" fmla="*/ 0 w 3"/>
                <a:gd name="T17" fmla="*/ 2 h 2"/>
                <a:gd name="T18" fmla="*/ 0 w 3"/>
                <a:gd name="T19" fmla="*/ 2 h 2"/>
                <a:gd name="T20" fmla="*/ 0 w 3"/>
                <a:gd name="T21" fmla="*/ 2 h 2"/>
                <a:gd name="T22" fmla="*/ 0 w 3"/>
                <a:gd name="T23" fmla="*/ 2 h 2"/>
                <a:gd name="T24" fmla="*/ 3 w 3"/>
                <a:gd name="T25" fmla="*/ 0 h 2"/>
                <a:gd name="T26" fmla="*/ 3 w 3"/>
                <a:gd name="T27" fmla="*/ 0 h 2"/>
                <a:gd name="T28" fmla="*/ 2 w 3"/>
                <a:gd name="T29" fmla="*/ 0 h 2"/>
                <a:gd name="T30" fmla="*/ 2 w 3"/>
                <a:gd name="T31" fmla="*/ 0 h 2"/>
                <a:gd name="T32" fmla="*/ 3 w 3"/>
                <a:gd name="T33" fmla="*/ 0 h 2"/>
                <a:gd name="T34" fmla="*/ 2 w 3"/>
                <a:gd name="T35" fmla="*/ 0 h 2"/>
                <a:gd name="T36" fmla="*/ 2 w 3"/>
                <a:gd name="T37" fmla="*/ 0 h 2"/>
                <a:gd name="T38" fmla="*/ 2 w 3"/>
                <a:gd name="T39" fmla="*/ 0 h 2"/>
                <a:gd name="T40" fmla="*/ 2 w 3"/>
                <a:gd name="T41" fmla="*/ 1 h 2"/>
                <a:gd name="T42" fmla="*/ 2 w 3"/>
                <a:gd name="T43" fmla="*/ 0 h 2"/>
                <a:gd name="T44" fmla="*/ 2 w 3"/>
                <a:gd name="T45" fmla="*/ 0 h 2"/>
                <a:gd name="T46" fmla="*/ 0 w 3"/>
                <a:gd name="T47" fmla="*/ 2 h 2"/>
                <a:gd name="T48" fmla="*/ 0 w 3"/>
                <a:gd name="T49" fmla="*/ 2 h 2"/>
                <a:gd name="T50" fmla="*/ 0 w 3"/>
                <a:gd name="T51" fmla="*/ 2 h 2"/>
                <a:gd name="T52" fmla="*/ 0 w 3"/>
                <a:gd name="T5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 h="2">
                  <a:moveTo>
                    <a:pt x="2" y="0"/>
                  </a:moveTo>
                  <a:cubicBezTo>
                    <a:pt x="2" y="0"/>
                    <a:pt x="1" y="1"/>
                    <a:pt x="1" y="1"/>
                  </a:cubicBezTo>
                  <a:cubicBezTo>
                    <a:pt x="1" y="1"/>
                    <a:pt x="1" y="1"/>
                    <a:pt x="1" y="1"/>
                  </a:cubicBezTo>
                  <a:cubicBezTo>
                    <a:pt x="1" y="1"/>
                    <a:pt x="1" y="1"/>
                    <a:pt x="1" y="1"/>
                  </a:cubicBezTo>
                  <a:cubicBezTo>
                    <a:pt x="1" y="2"/>
                    <a:pt x="1" y="2"/>
                    <a:pt x="1" y="2"/>
                  </a:cubicBezTo>
                  <a:cubicBezTo>
                    <a:pt x="1" y="2"/>
                    <a:pt x="1" y="2"/>
                    <a:pt x="1"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1" y="2"/>
                    <a:pt x="2" y="1"/>
                    <a:pt x="3" y="0"/>
                  </a:cubicBezTo>
                  <a:cubicBezTo>
                    <a:pt x="3" y="0"/>
                    <a:pt x="3" y="0"/>
                    <a:pt x="3" y="0"/>
                  </a:cubicBezTo>
                  <a:cubicBezTo>
                    <a:pt x="2" y="0"/>
                    <a:pt x="2" y="0"/>
                    <a:pt x="2" y="0"/>
                  </a:cubicBezTo>
                  <a:cubicBezTo>
                    <a:pt x="2" y="0"/>
                    <a:pt x="2" y="0"/>
                    <a:pt x="2" y="0"/>
                  </a:cubicBezTo>
                  <a:cubicBezTo>
                    <a:pt x="3" y="0"/>
                    <a:pt x="3" y="0"/>
                    <a:pt x="3" y="0"/>
                  </a:cubicBezTo>
                  <a:cubicBezTo>
                    <a:pt x="2" y="0"/>
                    <a:pt x="2" y="0"/>
                    <a:pt x="2" y="0"/>
                  </a:cubicBezTo>
                  <a:cubicBezTo>
                    <a:pt x="2" y="0"/>
                    <a:pt x="2" y="0"/>
                    <a:pt x="2" y="0"/>
                  </a:cubicBezTo>
                  <a:moveTo>
                    <a:pt x="2" y="0"/>
                  </a:moveTo>
                  <a:cubicBezTo>
                    <a:pt x="2" y="1"/>
                    <a:pt x="2" y="1"/>
                    <a:pt x="2" y="1"/>
                  </a:cubicBezTo>
                  <a:cubicBezTo>
                    <a:pt x="2" y="0"/>
                    <a:pt x="2" y="0"/>
                    <a:pt x="2" y="0"/>
                  </a:cubicBezTo>
                  <a:cubicBezTo>
                    <a:pt x="2" y="0"/>
                    <a:pt x="2" y="0"/>
                    <a:pt x="2" y="0"/>
                  </a:cubicBezTo>
                  <a:moveTo>
                    <a:pt x="0" y="2"/>
                  </a:moveTo>
                  <a:cubicBezTo>
                    <a:pt x="0" y="2"/>
                    <a:pt x="0" y="2"/>
                    <a:pt x="0" y="2"/>
                  </a:cubicBezTo>
                  <a:cubicBezTo>
                    <a:pt x="0" y="2"/>
                    <a:pt x="0" y="2"/>
                    <a:pt x="0" y="2"/>
                  </a:cubicBezTo>
                  <a:cubicBezTo>
                    <a:pt x="0" y="2"/>
                    <a:pt x="0" y="2"/>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2" name="Freeform 367"/>
            <p:cNvSpPr/>
            <p:nvPr/>
          </p:nvSpPr>
          <p:spPr bwMode="auto">
            <a:xfrm>
              <a:off x="3196" y="2014"/>
              <a:ext cx="21" cy="12"/>
            </a:xfrm>
            <a:custGeom>
              <a:avLst/>
              <a:gdLst>
                <a:gd name="T0" fmla="*/ 9 w 9"/>
                <a:gd name="T1" fmla="*/ 0 h 5"/>
                <a:gd name="T2" fmla="*/ 5 w 9"/>
                <a:gd name="T3" fmla="*/ 1 h 5"/>
                <a:gd name="T4" fmla="*/ 4 w 9"/>
                <a:gd name="T5" fmla="*/ 2 h 5"/>
                <a:gd name="T6" fmla="*/ 4 w 9"/>
                <a:gd name="T7" fmla="*/ 2 h 5"/>
                <a:gd name="T8" fmla="*/ 4 w 9"/>
                <a:gd name="T9" fmla="*/ 2 h 5"/>
                <a:gd name="T10" fmla="*/ 3 w 9"/>
                <a:gd name="T11" fmla="*/ 1 h 5"/>
                <a:gd name="T12" fmla="*/ 3 w 9"/>
                <a:gd name="T13" fmla="*/ 2 h 5"/>
                <a:gd name="T14" fmla="*/ 2 w 9"/>
                <a:gd name="T15" fmla="*/ 2 h 5"/>
                <a:gd name="T16" fmla="*/ 1 w 9"/>
                <a:gd name="T17" fmla="*/ 3 h 5"/>
                <a:gd name="T18" fmla="*/ 1 w 9"/>
                <a:gd name="T19" fmla="*/ 3 h 5"/>
                <a:gd name="T20" fmla="*/ 0 w 9"/>
                <a:gd name="T21" fmla="*/ 4 h 5"/>
                <a:gd name="T22" fmla="*/ 0 w 9"/>
                <a:gd name="T23" fmla="*/ 5 h 5"/>
                <a:gd name="T24" fmla="*/ 1 w 9"/>
                <a:gd name="T25" fmla="*/ 5 h 5"/>
                <a:gd name="T26" fmla="*/ 4 w 9"/>
                <a:gd name="T27" fmla="*/ 3 h 5"/>
                <a:gd name="T28" fmla="*/ 6 w 9"/>
                <a:gd name="T29" fmla="*/ 2 h 5"/>
                <a:gd name="T30" fmla="*/ 6 w 9"/>
                <a:gd name="T31" fmla="*/ 2 h 5"/>
                <a:gd name="T32" fmla="*/ 9 w 9"/>
                <a:gd name="T33" fmla="*/ 1 h 5"/>
                <a:gd name="T34" fmla="*/ 9 w 9"/>
                <a:gd name="T35" fmla="*/ 0 h 5"/>
                <a:gd name="T36" fmla="*/ 9 w 9"/>
                <a:gd name="T3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5">
                  <a:moveTo>
                    <a:pt x="9" y="0"/>
                  </a:moveTo>
                  <a:cubicBezTo>
                    <a:pt x="8" y="1"/>
                    <a:pt x="7" y="1"/>
                    <a:pt x="5" y="1"/>
                  </a:cubicBezTo>
                  <a:cubicBezTo>
                    <a:pt x="5" y="1"/>
                    <a:pt x="5" y="1"/>
                    <a:pt x="4" y="2"/>
                  </a:cubicBezTo>
                  <a:cubicBezTo>
                    <a:pt x="4" y="2"/>
                    <a:pt x="4" y="2"/>
                    <a:pt x="4" y="2"/>
                  </a:cubicBezTo>
                  <a:cubicBezTo>
                    <a:pt x="4" y="2"/>
                    <a:pt x="4" y="2"/>
                    <a:pt x="4" y="2"/>
                  </a:cubicBezTo>
                  <a:cubicBezTo>
                    <a:pt x="3" y="1"/>
                    <a:pt x="3" y="1"/>
                    <a:pt x="3" y="1"/>
                  </a:cubicBezTo>
                  <a:cubicBezTo>
                    <a:pt x="3" y="2"/>
                    <a:pt x="3" y="2"/>
                    <a:pt x="3" y="2"/>
                  </a:cubicBezTo>
                  <a:cubicBezTo>
                    <a:pt x="2" y="2"/>
                    <a:pt x="2" y="2"/>
                    <a:pt x="2" y="2"/>
                  </a:cubicBezTo>
                  <a:cubicBezTo>
                    <a:pt x="2" y="2"/>
                    <a:pt x="1" y="3"/>
                    <a:pt x="1" y="3"/>
                  </a:cubicBezTo>
                  <a:cubicBezTo>
                    <a:pt x="1" y="3"/>
                    <a:pt x="1" y="3"/>
                    <a:pt x="1" y="3"/>
                  </a:cubicBezTo>
                  <a:cubicBezTo>
                    <a:pt x="0" y="4"/>
                    <a:pt x="0" y="4"/>
                    <a:pt x="0" y="4"/>
                  </a:cubicBezTo>
                  <a:cubicBezTo>
                    <a:pt x="0" y="5"/>
                    <a:pt x="0" y="5"/>
                    <a:pt x="0" y="5"/>
                  </a:cubicBezTo>
                  <a:cubicBezTo>
                    <a:pt x="1" y="5"/>
                    <a:pt x="1" y="5"/>
                    <a:pt x="1" y="5"/>
                  </a:cubicBezTo>
                  <a:cubicBezTo>
                    <a:pt x="2" y="4"/>
                    <a:pt x="3" y="4"/>
                    <a:pt x="4" y="3"/>
                  </a:cubicBezTo>
                  <a:cubicBezTo>
                    <a:pt x="5" y="3"/>
                    <a:pt x="5" y="3"/>
                    <a:pt x="6" y="2"/>
                  </a:cubicBezTo>
                  <a:cubicBezTo>
                    <a:pt x="6" y="2"/>
                    <a:pt x="6" y="2"/>
                    <a:pt x="6" y="2"/>
                  </a:cubicBezTo>
                  <a:cubicBezTo>
                    <a:pt x="7" y="2"/>
                    <a:pt x="8" y="1"/>
                    <a:pt x="9" y="1"/>
                  </a:cubicBezTo>
                  <a:cubicBezTo>
                    <a:pt x="9" y="1"/>
                    <a:pt x="9" y="0"/>
                    <a:pt x="9" y="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3" name="Freeform 368"/>
            <p:cNvSpPr/>
            <p:nvPr/>
          </p:nvSpPr>
          <p:spPr bwMode="auto">
            <a:xfrm>
              <a:off x="3177" y="1997"/>
              <a:ext cx="9" cy="12"/>
            </a:xfrm>
            <a:custGeom>
              <a:avLst/>
              <a:gdLst>
                <a:gd name="T0" fmla="*/ 0 w 4"/>
                <a:gd name="T1" fmla="*/ 1 h 5"/>
                <a:gd name="T2" fmla="*/ 2 w 4"/>
                <a:gd name="T3" fmla="*/ 4 h 5"/>
                <a:gd name="T4" fmla="*/ 3 w 4"/>
                <a:gd name="T5" fmla="*/ 5 h 5"/>
                <a:gd name="T6" fmla="*/ 3 w 4"/>
                <a:gd name="T7" fmla="*/ 5 h 5"/>
                <a:gd name="T8" fmla="*/ 4 w 4"/>
                <a:gd name="T9" fmla="*/ 4 h 5"/>
                <a:gd name="T10" fmla="*/ 4 w 4"/>
                <a:gd name="T11" fmla="*/ 4 h 5"/>
                <a:gd name="T12" fmla="*/ 2 w 4"/>
                <a:gd name="T13" fmla="*/ 1 h 5"/>
                <a:gd name="T14" fmla="*/ 2 w 4"/>
                <a:gd name="T15" fmla="*/ 1 h 5"/>
                <a:gd name="T16" fmla="*/ 2 w 4"/>
                <a:gd name="T17" fmla="*/ 1 h 5"/>
                <a:gd name="T18" fmla="*/ 2 w 4"/>
                <a:gd name="T19" fmla="*/ 0 h 5"/>
                <a:gd name="T20" fmla="*/ 1 w 4"/>
                <a:gd name="T21" fmla="*/ 0 h 5"/>
                <a:gd name="T22" fmla="*/ 0 w 4"/>
                <a:gd name="T2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0" y="1"/>
                  </a:moveTo>
                  <a:cubicBezTo>
                    <a:pt x="1" y="2"/>
                    <a:pt x="2" y="3"/>
                    <a:pt x="2" y="4"/>
                  </a:cubicBezTo>
                  <a:cubicBezTo>
                    <a:pt x="2" y="5"/>
                    <a:pt x="3" y="5"/>
                    <a:pt x="3" y="5"/>
                  </a:cubicBezTo>
                  <a:cubicBezTo>
                    <a:pt x="3" y="5"/>
                    <a:pt x="3" y="5"/>
                    <a:pt x="3" y="5"/>
                  </a:cubicBezTo>
                  <a:cubicBezTo>
                    <a:pt x="4" y="4"/>
                    <a:pt x="4" y="4"/>
                    <a:pt x="4" y="4"/>
                  </a:cubicBezTo>
                  <a:cubicBezTo>
                    <a:pt x="4" y="4"/>
                    <a:pt x="4" y="4"/>
                    <a:pt x="4" y="4"/>
                  </a:cubicBezTo>
                  <a:cubicBezTo>
                    <a:pt x="3" y="3"/>
                    <a:pt x="3" y="2"/>
                    <a:pt x="2" y="1"/>
                  </a:cubicBezTo>
                  <a:cubicBezTo>
                    <a:pt x="2" y="1"/>
                    <a:pt x="2" y="1"/>
                    <a:pt x="2" y="1"/>
                  </a:cubicBezTo>
                  <a:cubicBezTo>
                    <a:pt x="2" y="1"/>
                    <a:pt x="2" y="1"/>
                    <a:pt x="2" y="1"/>
                  </a:cubicBezTo>
                  <a:cubicBezTo>
                    <a:pt x="2" y="0"/>
                    <a:pt x="2" y="0"/>
                    <a:pt x="2" y="0"/>
                  </a:cubicBezTo>
                  <a:cubicBezTo>
                    <a:pt x="1" y="0"/>
                    <a:pt x="1" y="0"/>
                    <a:pt x="1" y="0"/>
                  </a:cubicBezTo>
                  <a:cubicBezTo>
                    <a:pt x="1" y="0"/>
                    <a:pt x="0"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4" name="Freeform 369"/>
            <p:cNvSpPr/>
            <p:nvPr/>
          </p:nvSpPr>
          <p:spPr bwMode="auto">
            <a:xfrm>
              <a:off x="2933" y="1807"/>
              <a:ext cx="253" cy="323"/>
            </a:xfrm>
            <a:custGeom>
              <a:avLst/>
              <a:gdLst>
                <a:gd name="T0" fmla="*/ 106 w 107"/>
                <a:gd name="T1" fmla="*/ 83 h 136"/>
                <a:gd name="T2" fmla="*/ 106 w 107"/>
                <a:gd name="T3" fmla="*/ 83 h 136"/>
                <a:gd name="T4" fmla="*/ 105 w 107"/>
                <a:gd name="T5" fmla="*/ 83 h 136"/>
                <a:gd name="T6" fmla="*/ 105 w 107"/>
                <a:gd name="T7" fmla="*/ 83 h 136"/>
                <a:gd name="T8" fmla="*/ 100 w 107"/>
                <a:gd name="T9" fmla="*/ 86 h 136"/>
                <a:gd name="T10" fmla="*/ 83 w 107"/>
                <a:gd name="T11" fmla="*/ 95 h 136"/>
                <a:gd name="T12" fmla="*/ 65 w 107"/>
                <a:gd name="T13" fmla="*/ 104 h 136"/>
                <a:gd name="T14" fmla="*/ 31 w 107"/>
                <a:gd name="T15" fmla="*/ 123 h 136"/>
                <a:gd name="T16" fmla="*/ 15 w 107"/>
                <a:gd name="T17" fmla="*/ 132 h 136"/>
                <a:gd name="T18" fmla="*/ 12 w 107"/>
                <a:gd name="T19" fmla="*/ 133 h 136"/>
                <a:gd name="T20" fmla="*/ 10 w 107"/>
                <a:gd name="T21" fmla="*/ 129 h 136"/>
                <a:gd name="T22" fmla="*/ 4 w 107"/>
                <a:gd name="T23" fmla="*/ 105 h 136"/>
                <a:gd name="T24" fmla="*/ 3 w 107"/>
                <a:gd name="T25" fmla="*/ 105 h 136"/>
                <a:gd name="T26" fmla="*/ 3 w 107"/>
                <a:gd name="T27" fmla="*/ 104 h 136"/>
                <a:gd name="T28" fmla="*/ 3 w 107"/>
                <a:gd name="T29" fmla="*/ 105 h 136"/>
                <a:gd name="T30" fmla="*/ 3 w 107"/>
                <a:gd name="T31" fmla="*/ 81 h 136"/>
                <a:gd name="T32" fmla="*/ 10 w 107"/>
                <a:gd name="T33" fmla="*/ 58 h 136"/>
                <a:gd name="T34" fmla="*/ 10 w 107"/>
                <a:gd name="T35" fmla="*/ 58 h 136"/>
                <a:gd name="T36" fmla="*/ 24 w 107"/>
                <a:gd name="T37" fmla="*/ 35 h 136"/>
                <a:gd name="T38" fmla="*/ 45 w 107"/>
                <a:gd name="T39" fmla="*/ 13 h 136"/>
                <a:gd name="T40" fmla="*/ 45 w 107"/>
                <a:gd name="T41" fmla="*/ 13 h 136"/>
                <a:gd name="T42" fmla="*/ 61 w 107"/>
                <a:gd name="T43" fmla="*/ 3 h 136"/>
                <a:gd name="T44" fmla="*/ 99 w 107"/>
                <a:gd name="T45" fmla="*/ 75 h 136"/>
                <a:gd name="T46" fmla="*/ 104 w 107"/>
                <a:gd name="T47" fmla="*/ 83 h 136"/>
                <a:gd name="T48" fmla="*/ 106 w 107"/>
                <a:gd name="T49" fmla="*/ 82 h 136"/>
                <a:gd name="T50" fmla="*/ 106 w 107"/>
                <a:gd name="T51" fmla="*/ 82 h 136"/>
                <a:gd name="T52" fmla="*/ 105 w 107"/>
                <a:gd name="T53" fmla="*/ 80 h 136"/>
                <a:gd name="T54" fmla="*/ 67 w 107"/>
                <a:gd name="T55" fmla="*/ 9 h 136"/>
                <a:gd name="T56" fmla="*/ 62 w 107"/>
                <a:gd name="T57" fmla="*/ 0 h 136"/>
                <a:gd name="T58" fmla="*/ 62 w 107"/>
                <a:gd name="T59" fmla="*/ 0 h 136"/>
                <a:gd name="T60" fmla="*/ 60 w 107"/>
                <a:gd name="T61" fmla="*/ 1 h 136"/>
                <a:gd name="T62" fmla="*/ 60 w 107"/>
                <a:gd name="T63" fmla="*/ 1 h 136"/>
                <a:gd name="T64" fmla="*/ 20 w 107"/>
                <a:gd name="T65" fmla="*/ 36 h 136"/>
                <a:gd name="T66" fmla="*/ 4 w 107"/>
                <a:gd name="T67" fmla="*/ 69 h 136"/>
                <a:gd name="T68" fmla="*/ 1 w 107"/>
                <a:gd name="T69" fmla="*/ 104 h 136"/>
                <a:gd name="T70" fmla="*/ 10 w 107"/>
                <a:gd name="T71" fmla="*/ 134 h 136"/>
                <a:gd name="T72" fmla="*/ 10 w 107"/>
                <a:gd name="T73" fmla="*/ 134 h 136"/>
                <a:gd name="T74" fmla="*/ 11 w 107"/>
                <a:gd name="T75" fmla="*/ 136 h 136"/>
                <a:gd name="T76" fmla="*/ 27 w 107"/>
                <a:gd name="T77" fmla="*/ 128 h 136"/>
                <a:gd name="T78" fmla="*/ 43 w 107"/>
                <a:gd name="T79" fmla="*/ 119 h 136"/>
                <a:gd name="T80" fmla="*/ 78 w 107"/>
                <a:gd name="T81" fmla="*/ 99 h 136"/>
                <a:gd name="T82" fmla="*/ 100 w 107"/>
                <a:gd name="T83" fmla="*/ 88 h 136"/>
                <a:gd name="T84" fmla="*/ 107 w 107"/>
                <a:gd name="T85" fmla="*/ 84 h 136"/>
                <a:gd name="T86" fmla="*/ 107 w 107"/>
                <a:gd name="T87" fmla="*/ 84 h 136"/>
                <a:gd name="T88" fmla="*/ 106 w 107"/>
                <a:gd name="T89" fmla="*/ 8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 h="136">
                  <a:moveTo>
                    <a:pt x="106" y="83"/>
                  </a:moveTo>
                  <a:cubicBezTo>
                    <a:pt x="106" y="83"/>
                    <a:pt x="106" y="83"/>
                    <a:pt x="106" y="83"/>
                  </a:cubicBezTo>
                  <a:cubicBezTo>
                    <a:pt x="105" y="83"/>
                    <a:pt x="105" y="83"/>
                    <a:pt x="105" y="83"/>
                  </a:cubicBezTo>
                  <a:cubicBezTo>
                    <a:pt x="105" y="83"/>
                    <a:pt x="105" y="83"/>
                    <a:pt x="105" y="83"/>
                  </a:cubicBezTo>
                  <a:cubicBezTo>
                    <a:pt x="104" y="84"/>
                    <a:pt x="102" y="85"/>
                    <a:pt x="100" y="86"/>
                  </a:cubicBezTo>
                  <a:cubicBezTo>
                    <a:pt x="94" y="88"/>
                    <a:pt x="89" y="92"/>
                    <a:pt x="83" y="95"/>
                  </a:cubicBezTo>
                  <a:cubicBezTo>
                    <a:pt x="77" y="98"/>
                    <a:pt x="71" y="101"/>
                    <a:pt x="65" y="104"/>
                  </a:cubicBezTo>
                  <a:cubicBezTo>
                    <a:pt x="54" y="110"/>
                    <a:pt x="42" y="117"/>
                    <a:pt x="31" y="123"/>
                  </a:cubicBezTo>
                  <a:cubicBezTo>
                    <a:pt x="26" y="126"/>
                    <a:pt x="21" y="130"/>
                    <a:pt x="15" y="132"/>
                  </a:cubicBezTo>
                  <a:cubicBezTo>
                    <a:pt x="14" y="132"/>
                    <a:pt x="13" y="133"/>
                    <a:pt x="12" y="133"/>
                  </a:cubicBezTo>
                  <a:cubicBezTo>
                    <a:pt x="11" y="132"/>
                    <a:pt x="11" y="130"/>
                    <a:pt x="10" y="129"/>
                  </a:cubicBezTo>
                  <a:cubicBezTo>
                    <a:pt x="7" y="121"/>
                    <a:pt x="5" y="113"/>
                    <a:pt x="4" y="105"/>
                  </a:cubicBezTo>
                  <a:cubicBezTo>
                    <a:pt x="3" y="105"/>
                    <a:pt x="3" y="105"/>
                    <a:pt x="3" y="105"/>
                  </a:cubicBezTo>
                  <a:cubicBezTo>
                    <a:pt x="3" y="104"/>
                    <a:pt x="3" y="104"/>
                    <a:pt x="3" y="104"/>
                  </a:cubicBezTo>
                  <a:cubicBezTo>
                    <a:pt x="3" y="105"/>
                    <a:pt x="3" y="105"/>
                    <a:pt x="3" y="105"/>
                  </a:cubicBezTo>
                  <a:cubicBezTo>
                    <a:pt x="2" y="97"/>
                    <a:pt x="2" y="89"/>
                    <a:pt x="3" y="81"/>
                  </a:cubicBezTo>
                  <a:cubicBezTo>
                    <a:pt x="5" y="73"/>
                    <a:pt x="7" y="66"/>
                    <a:pt x="10" y="58"/>
                  </a:cubicBezTo>
                  <a:cubicBezTo>
                    <a:pt x="10" y="58"/>
                    <a:pt x="10" y="58"/>
                    <a:pt x="10" y="58"/>
                  </a:cubicBezTo>
                  <a:cubicBezTo>
                    <a:pt x="13" y="50"/>
                    <a:pt x="18" y="42"/>
                    <a:pt x="24" y="35"/>
                  </a:cubicBezTo>
                  <a:cubicBezTo>
                    <a:pt x="30" y="27"/>
                    <a:pt x="37" y="19"/>
                    <a:pt x="45" y="13"/>
                  </a:cubicBezTo>
                  <a:cubicBezTo>
                    <a:pt x="45" y="13"/>
                    <a:pt x="45" y="13"/>
                    <a:pt x="45" y="13"/>
                  </a:cubicBezTo>
                  <a:cubicBezTo>
                    <a:pt x="50" y="9"/>
                    <a:pt x="55" y="6"/>
                    <a:pt x="61" y="3"/>
                  </a:cubicBezTo>
                  <a:cubicBezTo>
                    <a:pt x="74" y="27"/>
                    <a:pt x="85" y="52"/>
                    <a:pt x="99" y="75"/>
                  </a:cubicBezTo>
                  <a:cubicBezTo>
                    <a:pt x="101" y="78"/>
                    <a:pt x="103" y="81"/>
                    <a:pt x="104" y="83"/>
                  </a:cubicBezTo>
                  <a:cubicBezTo>
                    <a:pt x="105" y="83"/>
                    <a:pt x="105" y="83"/>
                    <a:pt x="106" y="82"/>
                  </a:cubicBezTo>
                  <a:cubicBezTo>
                    <a:pt x="106" y="82"/>
                    <a:pt x="106" y="82"/>
                    <a:pt x="106" y="82"/>
                  </a:cubicBezTo>
                  <a:cubicBezTo>
                    <a:pt x="106" y="82"/>
                    <a:pt x="105" y="81"/>
                    <a:pt x="105" y="80"/>
                  </a:cubicBezTo>
                  <a:cubicBezTo>
                    <a:pt x="91" y="58"/>
                    <a:pt x="79" y="33"/>
                    <a:pt x="67" y="9"/>
                  </a:cubicBezTo>
                  <a:cubicBezTo>
                    <a:pt x="65" y="6"/>
                    <a:pt x="63" y="3"/>
                    <a:pt x="62" y="0"/>
                  </a:cubicBezTo>
                  <a:cubicBezTo>
                    <a:pt x="62" y="0"/>
                    <a:pt x="62" y="0"/>
                    <a:pt x="62" y="0"/>
                  </a:cubicBezTo>
                  <a:cubicBezTo>
                    <a:pt x="61" y="0"/>
                    <a:pt x="60" y="0"/>
                    <a:pt x="60" y="1"/>
                  </a:cubicBezTo>
                  <a:cubicBezTo>
                    <a:pt x="60" y="1"/>
                    <a:pt x="60" y="1"/>
                    <a:pt x="60" y="1"/>
                  </a:cubicBezTo>
                  <a:cubicBezTo>
                    <a:pt x="44" y="10"/>
                    <a:pt x="31" y="21"/>
                    <a:pt x="20" y="36"/>
                  </a:cubicBezTo>
                  <a:cubicBezTo>
                    <a:pt x="13" y="46"/>
                    <a:pt x="7" y="57"/>
                    <a:pt x="4" y="69"/>
                  </a:cubicBezTo>
                  <a:cubicBezTo>
                    <a:pt x="1" y="80"/>
                    <a:pt x="0" y="92"/>
                    <a:pt x="1" y="104"/>
                  </a:cubicBezTo>
                  <a:cubicBezTo>
                    <a:pt x="3" y="114"/>
                    <a:pt x="6" y="124"/>
                    <a:pt x="10" y="134"/>
                  </a:cubicBezTo>
                  <a:cubicBezTo>
                    <a:pt x="10" y="134"/>
                    <a:pt x="10" y="134"/>
                    <a:pt x="10" y="134"/>
                  </a:cubicBezTo>
                  <a:cubicBezTo>
                    <a:pt x="10" y="134"/>
                    <a:pt x="11" y="135"/>
                    <a:pt x="11" y="136"/>
                  </a:cubicBezTo>
                  <a:cubicBezTo>
                    <a:pt x="17" y="134"/>
                    <a:pt x="22" y="131"/>
                    <a:pt x="27" y="128"/>
                  </a:cubicBezTo>
                  <a:cubicBezTo>
                    <a:pt x="33" y="125"/>
                    <a:pt x="38" y="122"/>
                    <a:pt x="43" y="119"/>
                  </a:cubicBezTo>
                  <a:cubicBezTo>
                    <a:pt x="55" y="112"/>
                    <a:pt x="67" y="106"/>
                    <a:pt x="78" y="99"/>
                  </a:cubicBezTo>
                  <a:cubicBezTo>
                    <a:pt x="86" y="95"/>
                    <a:pt x="93" y="91"/>
                    <a:pt x="100" y="88"/>
                  </a:cubicBezTo>
                  <a:cubicBezTo>
                    <a:pt x="102" y="87"/>
                    <a:pt x="105" y="86"/>
                    <a:pt x="107" y="84"/>
                  </a:cubicBezTo>
                  <a:cubicBezTo>
                    <a:pt x="107" y="84"/>
                    <a:pt x="107" y="84"/>
                    <a:pt x="107" y="84"/>
                  </a:cubicBezTo>
                  <a:cubicBezTo>
                    <a:pt x="107" y="84"/>
                    <a:pt x="107" y="83"/>
                    <a:pt x="106"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5" name="Freeform 370"/>
            <p:cNvSpPr/>
            <p:nvPr/>
          </p:nvSpPr>
          <p:spPr bwMode="auto">
            <a:xfrm>
              <a:off x="3170" y="20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6" name="Freeform 371"/>
            <p:cNvSpPr/>
            <p:nvPr/>
          </p:nvSpPr>
          <p:spPr bwMode="auto">
            <a:xfrm>
              <a:off x="3170" y="2011"/>
              <a:ext cx="0" cy="0"/>
            </a:xfrm>
            <a:custGeom>
              <a:avLst/>
              <a:gdLst/>
              <a:ahLst/>
              <a:cxnLst>
                <a:cxn ang="0">
                  <a:pos x="0" y="0"/>
                </a:cxn>
                <a:cxn ang="0">
                  <a:pos x="0" y="0"/>
                </a:cxn>
                <a:cxn ang="0">
                  <a:pos x="0" y="0"/>
                </a:cxn>
              </a:cxnLst>
              <a:rect l="0" t="0" r="r" b="b"/>
              <a:pathLst>
                <a:path>
                  <a:moveTo>
                    <a:pt x="0" y="0"/>
                  </a:move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7" name="Freeform 372"/>
            <p:cNvSpPr/>
            <p:nvPr/>
          </p:nvSpPr>
          <p:spPr bwMode="auto">
            <a:xfrm>
              <a:off x="3170" y="20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8" name="Freeform 373"/>
            <p:cNvSpPr/>
            <p:nvPr/>
          </p:nvSpPr>
          <p:spPr bwMode="auto">
            <a:xfrm>
              <a:off x="3170" y="2011"/>
              <a:ext cx="0" cy="0"/>
            </a:xfrm>
            <a:custGeom>
              <a:avLst/>
              <a:gdLst/>
              <a:ahLst/>
              <a:cxnLst>
                <a:cxn ang="0">
                  <a:pos x="0" y="0"/>
                </a:cxn>
                <a:cxn ang="0">
                  <a:pos x="0" y="0"/>
                </a:cxn>
                <a:cxn ang="0">
                  <a:pos x="0" y="0"/>
                </a:cxn>
              </a:cxnLst>
              <a:rect l="0" t="0" r="r" b="b"/>
              <a:pathLst>
                <a:path>
                  <a:moveTo>
                    <a:pt x="0" y="0"/>
                  </a:moveTo>
                  <a:lnTo>
                    <a:pt x="0" y="0"/>
                  </a:lnTo>
                  <a:lnTo>
                    <a:pt x="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79" name="Freeform 374"/>
            <p:cNvSpPr/>
            <p:nvPr/>
          </p:nvSpPr>
          <p:spPr bwMode="auto">
            <a:xfrm>
              <a:off x="3122" y="1766"/>
              <a:ext cx="315" cy="236"/>
            </a:xfrm>
            <a:custGeom>
              <a:avLst/>
              <a:gdLst>
                <a:gd name="T0" fmla="*/ 132 w 133"/>
                <a:gd name="T1" fmla="*/ 56 h 99"/>
                <a:gd name="T2" fmla="*/ 132 w 133"/>
                <a:gd name="T3" fmla="*/ 56 h 99"/>
                <a:gd name="T4" fmla="*/ 114 w 133"/>
                <a:gd name="T5" fmla="*/ 65 h 99"/>
                <a:gd name="T6" fmla="*/ 95 w 133"/>
                <a:gd name="T7" fmla="*/ 74 h 99"/>
                <a:gd name="T8" fmla="*/ 95 w 133"/>
                <a:gd name="T9" fmla="*/ 74 h 99"/>
                <a:gd name="T10" fmla="*/ 73 w 133"/>
                <a:gd name="T11" fmla="*/ 82 h 99"/>
                <a:gd name="T12" fmla="*/ 53 w 133"/>
                <a:gd name="T13" fmla="*/ 91 h 99"/>
                <a:gd name="T14" fmla="*/ 53 w 133"/>
                <a:gd name="T15" fmla="*/ 91 h 99"/>
                <a:gd name="T16" fmla="*/ 36 w 133"/>
                <a:gd name="T17" fmla="*/ 97 h 99"/>
                <a:gd name="T18" fmla="*/ 35 w 133"/>
                <a:gd name="T19" fmla="*/ 97 h 99"/>
                <a:gd name="T20" fmla="*/ 33 w 133"/>
                <a:gd name="T21" fmla="*/ 91 h 99"/>
                <a:gd name="T22" fmla="*/ 30 w 133"/>
                <a:gd name="T23" fmla="*/ 83 h 99"/>
                <a:gd name="T24" fmla="*/ 24 w 133"/>
                <a:gd name="T25" fmla="*/ 66 h 99"/>
                <a:gd name="T26" fmla="*/ 19 w 133"/>
                <a:gd name="T27" fmla="*/ 50 h 99"/>
                <a:gd name="T28" fmla="*/ 12 w 133"/>
                <a:gd name="T29" fmla="*/ 34 h 99"/>
                <a:gd name="T30" fmla="*/ 3 w 133"/>
                <a:gd name="T31" fmla="*/ 10 h 99"/>
                <a:gd name="T32" fmla="*/ 30 w 133"/>
                <a:gd name="T33" fmla="*/ 4 h 99"/>
                <a:gd name="T34" fmla="*/ 63 w 133"/>
                <a:gd name="T35" fmla="*/ 3 h 99"/>
                <a:gd name="T36" fmla="*/ 63 w 133"/>
                <a:gd name="T37" fmla="*/ 3 h 99"/>
                <a:gd name="T38" fmla="*/ 63 w 133"/>
                <a:gd name="T39" fmla="*/ 3 h 99"/>
                <a:gd name="T40" fmla="*/ 87 w 133"/>
                <a:gd name="T41" fmla="*/ 10 h 99"/>
                <a:gd name="T42" fmla="*/ 107 w 133"/>
                <a:gd name="T43" fmla="*/ 22 h 99"/>
                <a:gd name="T44" fmla="*/ 119 w 133"/>
                <a:gd name="T45" fmla="*/ 32 h 99"/>
                <a:gd name="T46" fmla="*/ 121 w 133"/>
                <a:gd name="T47" fmla="*/ 31 h 99"/>
                <a:gd name="T48" fmla="*/ 67 w 133"/>
                <a:gd name="T49" fmla="*/ 2 h 99"/>
                <a:gd name="T50" fmla="*/ 47 w 133"/>
                <a:gd name="T51" fmla="*/ 0 h 99"/>
                <a:gd name="T52" fmla="*/ 2 w 133"/>
                <a:gd name="T53" fmla="*/ 8 h 99"/>
                <a:gd name="T54" fmla="*/ 2 w 133"/>
                <a:gd name="T55" fmla="*/ 8 h 99"/>
                <a:gd name="T56" fmla="*/ 2 w 133"/>
                <a:gd name="T57" fmla="*/ 8 h 99"/>
                <a:gd name="T58" fmla="*/ 2 w 133"/>
                <a:gd name="T59" fmla="*/ 8 h 99"/>
                <a:gd name="T60" fmla="*/ 1 w 133"/>
                <a:gd name="T61" fmla="*/ 8 h 99"/>
                <a:gd name="T62" fmla="*/ 0 w 133"/>
                <a:gd name="T63" fmla="*/ 9 h 99"/>
                <a:gd name="T64" fmla="*/ 1 w 133"/>
                <a:gd name="T65" fmla="*/ 11 h 99"/>
                <a:gd name="T66" fmla="*/ 8 w 133"/>
                <a:gd name="T67" fmla="*/ 28 h 99"/>
                <a:gd name="T68" fmla="*/ 15 w 133"/>
                <a:gd name="T69" fmla="*/ 45 h 99"/>
                <a:gd name="T70" fmla="*/ 19 w 133"/>
                <a:gd name="T71" fmla="*/ 58 h 99"/>
                <a:gd name="T72" fmla="*/ 24 w 133"/>
                <a:gd name="T73" fmla="*/ 72 h 99"/>
                <a:gd name="T74" fmla="*/ 29 w 133"/>
                <a:gd name="T75" fmla="*/ 86 h 99"/>
                <a:gd name="T76" fmla="*/ 31 w 133"/>
                <a:gd name="T77" fmla="*/ 92 h 99"/>
                <a:gd name="T78" fmla="*/ 33 w 133"/>
                <a:gd name="T79" fmla="*/ 98 h 99"/>
                <a:gd name="T80" fmla="*/ 33 w 133"/>
                <a:gd name="T81" fmla="*/ 98 h 99"/>
                <a:gd name="T82" fmla="*/ 34 w 133"/>
                <a:gd name="T83" fmla="*/ 99 h 99"/>
                <a:gd name="T84" fmla="*/ 35 w 133"/>
                <a:gd name="T85" fmla="*/ 99 h 99"/>
                <a:gd name="T86" fmla="*/ 35 w 133"/>
                <a:gd name="T87" fmla="*/ 99 h 99"/>
                <a:gd name="T88" fmla="*/ 35 w 133"/>
                <a:gd name="T89" fmla="*/ 99 h 99"/>
                <a:gd name="T90" fmla="*/ 36 w 133"/>
                <a:gd name="T91" fmla="*/ 99 h 99"/>
                <a:gd name="T92" fmla="*/ 70 w 133"/>
                <a:gd name="T93" fmla="*/ 86 h 99"/>
                <a:gd name="T94" fmla="*/ 100 w 133"/>
                <a:gd name="T95" fmla="*/ 74 h 99"/>
                <a:gd name="T96" fmla="*/ 114 w 133"/>
                <a:gd name="T97" fmla="*/ 67 h 99"/>
                <a:gd name="T98" fmla="*/ 128 w 133"/>
                <a:gd name="T99" fmla="*/ 60 h 99"/>
                <a:gd name="T100" fmla="*/ 128 w 133"/>
                <a:gd name="T101" fmla="*/ 60 h 99"/>
                <a:gd name="T102" fmla="*/ 132 w 133"/>
                <a:gd name="T103" fmla="*/ 58 h 99"/>
                <a:gd name="T104" fmla="*/ 132 w 133"/>
                <a:gd name="T105" fmla="*/ 5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 h="99">
                  <a:moveTo>
                    <a:pt x="132" y="56"/>
                  </a:moveTo>
                  <a:cubicBezTo>
                    <a:pt x="132" y="56"/>
                    <a:pt x="132" y="56"/>
                    <a:pt x="132" y="56"/>
                  </a:cubicBezTo>
                  <a:cubicBezTo>
                    <a:pt x="125" y="58"/>
                    <a:pt x="120" y="62"/>
                    <a:pt x="114" y="65"/>
                  </a:cubicBezTo>
                  <a:cubicBezTo>
                    <a:pt x="108" y="68"/>
                    <a:pt x="101" y="71"/>
                    <a:pt x="95" y="74"/>
                  </a:cubicBezTo>
                  <a:cubicBezTo>
                    <a:pt x="95" y="74"/>
                    <a:pt x="95" y="74"/>
                    <a:pt x="95" y="74"/>
                  </a:cubicBezTo>
                  <a:cubicBezTo>
                    <a:pt x="88" y="77"/>
                    <a:pt x="80" y="80"/>
                    <a:pt x="73" y="82"/>
                  </a:cubicBezTo>
                  <a:cubicBezTo>
                    <a:pt x="66" y="85"/>
                    <a:pt x="59" y="88"/>
                    <a:pt x="53" y="91"/>
                  </a:cubicBezTo>
                  <a:cubicBezTo>
                    <a:pt x="53" y="91"/>
                    <a:pt x="53" y="91"/>
                    <a:pt x="53" y="91"/>
                  </a:cubicBezTo>
                  <a:cubicBezTo>
                    <a:pt x="47" y="94"/>
                    <a:pt x="42" y="96"/>
                    <a:pt x="36" y="97"/>
                  </a:cubicBezTo>
                  <a:cubicBezTo>
                    <a:pt x="35" y="97"/>
                    <a:pt x="35" y="97"/>
                    <a:pt x="35" y="97"/>
                  </a:cubicBezTo>
                  <a:cubicBezTo>
                    <a:pt x="35" y="95"/>
                    <a:pt x="34" y="93"/>
                    <a:pt x="33" y="91"/>
                  </a:cubicBezTo>
                  <a:cubicBezTo>
                    <a:pt x="32" y="89"/>
                    <a:pt x="31" y="86"/>
                    <a:pt x="30" y="83"/>
                  </a:cubicBezTo>
                  <a:cubicBezTo>
                    <a:pt x="29" y="78"/>
                    <a:pt x="27" y="72"/>
                    <a:pt x="24" y="66"/>
                  </a:cubicBezTo>
                  <a:cubicBezTo>
                    <a:pt x="22" y="61"/>
                    <a:pt x="21" y="55"/>
                    <a:pt x="19" y="50"/>
                  </a:cubicBezTo>
                  <a:cubicBezTo>
                    <a:pt x="17" y="44"/>
                    <a:pt x="14" y="39"/>
                    <a:pt x="12" y="34"/>
                  </a:cubicBezTo>
                  <a:cubicBezTo>
                    <a:pt x="9" y="26"/>
                    <a:pt x="6" y="18"/>
                    <a:pt x="3" y="10"/>
                  </a:cubicBezTo>
                  <a:cubicBezTo>
                    <a:pt x="12" y="7"/>
                    <a:pt x="21" y="5"/>
                    <a:pt x="30" y="4"/>
                  </a:cubicBezTo>
                  <a:cubicBezTo>
                    <a:pt x="41" y="2"/>
                    <a:pt x="52" y="2"/>
                    <a:pt x="63" y="3"/>
                  </a:cubicBezTo>
                  <a:cubicBezTo>
                    <a:pt x="63" y="3"/>
                    <a:pt x="63" y="3"/>
                    <a:pt x="63" y="3"/>
                  </a:cubicBezTo>
                  <a:cubicBezTo>
                    <a:pt x="63" y="3"/>
                    <a:pt x="63" y="3"/>
                    <a:pt x="63" y="3"/>
                  </a:cubicBezTo>
                  <a:cubicBezTo>
                    <a:pt x="71" y="5"/>
                    <a:pt x="79" y="7"/>
                    <a:pt x="87" y="10"/>
                  </a:cubicBezTo>
                  <a:cubicBezTo>
                    <a:pt x="94" y="13"/>
                    <a:pt x="101" y="17"/>
                    <a:pt x="107" y="22"/>
                  </a:cubicBezTo>
                  <a:cubicBezTo>
                    <a:pt x="111" y="25"/>
                    <a:pt x="115" y="28"/>
                    <a:pt x="119" y="32"/>
                  </a:cubicBezTo>
                  <a:cubicBezTo>
                    <a:pt x="119" y="32"/>
                    <a:pt x="120" y="31"/>
                    <a:pt x="121" y="31"/>
                  </a:cubicBezTo>
                  <a:cubicBezTo>
                    <a:pt x="106" y="16"/>
                    <a:pt x="87" y="5"/>
                    <a:pt x="67" y="2"/>
                  </a:cubicBezTo>
                  <a:cubicBezTo>
                    <a:pt x="60" y="1"/>
                    <a:pt x="54" y="0"/>
                    <a:pt x="47" y="0"/>
                  </a:cubicBezTo>
                  <a:cubicBezTo>
                    <a:pt x="32" y="0"/>
                    <a:pt x="17" y="3"/>
                    <a:pt x="2" y="8"/>
                  </a:cubicBezTo>
                  <a:cubicBezTo>
                    <a:pt x="2" y="8"/>
                    <a:pt x="2" y="8"/>
                    <a:pt x="2" y="8"/>
                  </a:cubicBezTo>
                  <a:cubicBezTo>
                    <a:pt x="2" y="8"/>
                    <a:pt x="2" y="8"/>
                    <a:pt x="2" y="8"/>
                  </a:cubicBezTo>
                  <a:cubicBezTo>
                    <a:pt x="2" y="8"/>
                    <a:pt x="2" y="8"/>
                    <a:pt x="2" y="8"/>
                  </a:cubicBezTo>
                  <a:cubicBezTo>
                    <a:pt x="1" y="8"/>
                    <a:pt x="1" y="8"/>
                    <a:pt x="1" y="8"/>
                  </a:cubicBezTo>
                  <a:cubicBezTo>
                    <a:pt x="0" y="9"/>
                    <a:pt x="0" y="9"/>
                    <a:pt x="0" y="9"/>
                  </a:cubicBezTo>
                  <a:cubicBezTo>
                    <a:pt x="0" y="10"/>
                    <a:pt x="1" y="10"/>
                    <a:pt x="1" y="11"/>
                  </a:cubicBezTo>
                  <a:cubicBezTo>
                    <a:pt x="3" y="17"/>
                    <a:pt x="5" y="22"/>
                    <a:pt x="8" y="28"/>
                  </a:cubicBezTo>
                  <a:cubicBezTo>
                    <a:pt x="10" y="34"/>
                    <a:pt x="12" y="40"/>
                    <a:pt x="15" y="45"/>
                  </a:cubicBezTo>
                  <a:cubicBezTo>
                    <a:pt x="17" y="50"/>
                    <a:pt x="18" y="54"/>
                    <a:pt x="19" y="58"/>
                  </a:cubicBezTo>
                  <a:cubicBezTo>
                    <a:pt x="21" y="63"/>
                    <a:pt x="22" y="68"/>
                    <a:pt x="24" y="72"/>
                  </a:cubicBezTo>
                  <a:cubicBezTo>
                    <a:pt x="26" y="77"/>
                    <a:pt x="27" y="81"/>
                    <a:pt x="29" y="86"/>
                  </a:cubicBezTo>
                  <a:cubicBezTo>
                    <a:pt x="30" y="88"/>
                    <a:pt x="30" y="90"/>
                    <a:pt x="31" y="92"/>
                  </a:cubicBezTo>
                  <a:cubicBezTo>
                    <a:pt x="32" y="94"/>
                    <a:pt x="33" y="96"/>
                    <a:pt x="33" y="98"/>
                  </a:cubicBezTo>
                  <a:cubicBezTo>
                    <a:pt x="33" y="98"/>
                    <a:pt x="33" y="98"/>
                    <a:pt x="33" y="98"/>
                  </a:cubicBezTo>
                  <a:cubicBezTo>
                    <a:pt x="34" y="99"/>
                    <a:pt x="34" y="99"/>
                    <a:pt x="34" y="99"/>
                  </a:cubicBezTo>
                  <a:cubicBezTo>
                    <a:pt x="34" y="99"/>
                    <a:pt x="35" y="99"/>
                    <a:pt x="35" y="99"/>
                  </a:cubicBezTo>
                  <a:cubicBezTo>
                    <a:pt x="35" y="99"/>
                    <a:pt x="35" y="99"/>
                    <a:pt x="35" y="99"/>
                  </a:cubicBezTo>
                  <a:cubicBezTo>
                    <a:pt x="35" y="99"/>
                    <a:pt x="35" y="99"/>
                    <a:pt x="35" y="99"/>
                  </a:cubicBezTo>
                  <a:cubicBezTo>
                    <a:pt x="36" y="99"/>
                    <a:pt x="36" y="99"/>
                    <a:pt x="36" y="99"/>
                  </a:cubicBezTo>
                  <a:cubicBezTo>
                    <a:pt x="48" y="96"/>
                    <a:pt x="59" y="91"/>
                    <a:pt x="70" y="86"/>
                  </a:cubicBezTo>
                  <a:cubicBezTo>
                    <a:pt x="80" y="82"/>
                    <a:pt x="90" y="78"/>
                    <a:pt x="100" y="74"/>
                  </a:cubicBezTo>
                  <a:cubicBezTo>
                    <a:pt x="105" y="72"/>
                    <a:pt x="109" y="70"/>
                    <a:pt x="114" y="67"/>
                  </a:cubicBezTo>
                  <a:cubicBezTo>
                    <a:pt x="119" y="65"/>
                    <a:pt x="123" y="62"/>
                    <a:pt x="128" y="60"/>
                  </a:cubicBezTo>
                  <a:cubicBezTo>
                    <a:pt x="128" y="60"/>
                    <a:pt x="128" y="60"/>
                    <a:pt x="128" y="60"/>
                  </a:cubicBezTo>
                  <a:cubicBezTo>
                    <a:pt x="129" y="59"/>
                    <a:pt x="131" y="59"/>
                    <a:pt x="132" y="58"/>
                  </a:cubicBezTo>
                  <a:cubicBezTo>
                    <a:pt x="133" y="58"/>
                    <a:pt x="133" y="56"/>
                    <a:pt x="13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0" name="Freeform 375"/>
            <p:cNvSpPr/>
            <p:nvPr/>
          </p:nvSpPr>
          <p:spPr bwMode="auto">
            <a:xfrm>
              <a:off x="2978" y="1959"/>
              <a:ext cx="502" cy="305"/>
            </a:xfrm>
            <a:custGeom>
              <a:avLst/>
              <a:gdLst>
                <a:gd name="T0" fmla="*/ 209 w 212"/>
                <a:gd name="T1" fmla="*/ 2 h 128"/>
                <a:gd name="T2" fmla="*/ 209 w 212"/>
                <a:gd name="T3" fmla="*/ 2 h 128"/>
                <a:gd name="T4" fmla="*/ 209 w 212"/>
                <a:gd name="T5" fmla="*/ 2 h 128"/>
                <a:gd name="T6" fmla="*/ 209 w 212"/>
                <a:gd name="T7" fmla="*/ 2 h 128"/>
                <a:gd name="T8" fmla="*/ 208 w 212"/>
                <a:gd name="T9" fmla="*/ 0 h 128"/>
                <a:gd name="T10" fmla="*/ 169 w 212"/>
                <a:gd name="T11" fmla="*/ 10 h 128"/>
                <a:gd name="T12" fmla="*/ 125 w 212"/>
                <a:gd name="T13" fmla="*/ 17 h 128"/>
                <a:gd name="T14" fmla="*/ 109 w 212"/>
                <a:gd name="T15" fmla="*/ 21 h 128"/>
                <a:gd name="T16" fmla="*/ 101 w 212"/>
                <a:gd name="T17" fmla="*/ 23 h 128"/>
                <a:gd name="T18" fmla="*/ 94 w 212"/>
                <a:gd name="T19" fmla="*/ 25 h 128"/>
                <a:gd name="T20" fmla="*/ 94 w 212"/>
                <a:gd name="T21" fmla="*/ 25 h 128"/>
                <a:gd name="T22" fmla="*/ 93 w 212"/>
                <a:gd name="T23" fmla="*/ 26 h 128"/>
                <a:gd name="T24" fmla="*/ 82 w 212"/>
                <a:gd name="T25" fmla="*/ 35 h 128"/>
                <a:gd name="T26" fmla="*/ 15 w 212"/>
                <a:gd name="T27" fmla="*/ 76 h 128"/>
                <a:gd name="T28" fmla="*/ 2 w 212"/>
                <a:gd name="T29" fmla="*/ 85 h 128"/>
                <a:gd name="T30" fmla="*/ 0 w 212"/>
                <a:gd name="T31" fmla="*/ 86 h 128"/>
                <a:gd name="T32" fmla="*/ 0 w 212"/>
                <a:gd name="T33" fmla="*/ 86 h 128"/>
                <a:gd name="T34" fmla="*/ 0 w 212"/>
                <a:gd name="T35" fmla="*/ 86 h 128"/>
                <a:gd name="T36" fmla="*/ 1 w 212"/>
                <a:gd name="T37" fmla="*/ 87 h 128"/>
                <a:gd name="T38" fmla="*/ 2 w 212"/>
                <a:gd name="T39" fmla="*/ 87 h 128"/>
                <a:gd name="T40" fmla="*/ 69 w 212"/>
                <a:gd name="T41" fmla="*/ 47 h 128"/>
                <a:gd name="T42" fmla="*/ 95 w 212"/>
                <a:gd name="T43" fmla="*/ 27 h 128"/>
                <a:gd name="T44" fmla="*/ 95 w 212"/>
                <a:gd name="T45" fmla="*/ 27 h 128"/>
                <a:gd name="T46" fmla="*/ 95 w 212"/>
                <a:gd name="T47" fmla="*/ 26 h 128"/>
                <a:gd name="T48" fmla="*/ 96 w 212"/>
                <a:gd name="T49" fmla="*/ 26 h 128"/>
                <a:gd name="T50" fmla="*/ 105 w 212"/>
                <a:gd name="T51" fmla="*/ 24 h 128"/>
                <a:gd name="T52" fmla="*/ 115 w 212"/>
                <a:gd name="T53" fmla="*/ 22 h 128"/>
                <a:gd name="T54" fmla="*/ 137 w 212"/>
                <a:gd name="T55" fmla="*/ 17 h 128"/>
                <a:gd name="T56" fmla="*/ 159 w 212"/>
                <a:gd name="T57" fmla="*/ 14 h 128"/>
                <a:gd name="T58" fmla="*/ 180 w 212"/>
                <a:gd name="T59" fmla="*/ 10 h 128"/>
                <a:gd name="T60" fmla="*/ 207 w 212"/>
                <a:gd name="T61" fmla="*/ 3 h 128"/>
                <a:gd name="T62" fmla="*/ 209 w 212"/>
                <a:gd name="T63" fmla="*/ 13 h 128"/>
                <a:gd name="T64" fmla="*/ 209 w 212"/>
                <a:gd name="T65" fmla="*/ 39 h 128"/>
                <a:gd name="T66" fmla="*/ 203 w 212"/>
                <a:gd name="T67" fmla="*/ 61 h 128"/>
                <a:gd name="T68" fmla="*/ 191 w 212"/>
                <a:gd name="T69" fmla="*/ 81 h 128"/>
                <a:gd name="T70" fmla="*/ 172 w 212"/>
                <a:gd name="T71" fmla="*/ 99 h 128"/>
                <a:gd name="T72" fmla="*/ 144 w 212"/>
                <a:gd name="T73" fmla="*/ 116 h 128"/>
                <a:gd name="T74" fmla="*/ 110 w 212"/>
                <a:gd name="T75" fmla="*/ 125 h 128"/>
                <a:gd name="T76" fmla="*/ 88 w 212"/>
                <a:gd name="T77" fmla="*/ 126 h 128"/>
                <a:gd name="T78" fmla="*/ 66 w 212"/>
                <a:gd name="T79" fmla="*/ 125 h 128"/>
                <a:gd name="T80" fmla="*/ 41 w 212"/>
                <a:gd name="T81" fmla="*/ 118 h 128"/>
                <a:gd name="T82" fmla="*/ 26 w 212"/>
                <a:gd name="T83" fmla="*/ 110 h 128"/>
                <a:gd name="T84" fmla="*/ 23 w 212"/>
                <a:gd name="T85" fmla="*/ 107 h 128"/>
                <a:gd name="T86" fmla="*/ 21 w 212"/>
                <a:gd name="T87" fmla="*/ 108 h 128"/>
                <a:gd name="T88" fmla="*/ 26 w 212"/>
                <a:gd name="T89" fmla="*/ 112 h 128"/>
                <a:gd name="T90" fmla="*/ 57 w 212"/>
                <a:gd name="T91" fmla="*/ 125 h 128"/>
                <a:gd name="T92" fmla="*/ 92 w 212"/>
                <a:gd name="T93" fmla="*/ 128 h 128"/>
                <a:gd name="T94" fmla="*/ 125 w 212"/>
                <a:gd name="T95" fmla="*/ 124 h 128"/>
                <a:gd name="T96" fmla="*/ 184 w 212"/>
                <a:gd name="T97" fmla="*/ 92 h 128"/>
                <a:gd name="T98" fmla="*/ 204 w 212"/>
                <a:gd name="T99" fmla="*/ 65 h 128"/>
                <a:gd name="T100" fmla="*/ 212 w 212"/>
                <a:gd name="T101" fmla="*/ 28 h 128"/>
                <a:gd name="T102" fmla="*/ 209 w 212"/>
                <a:gd name="T103"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 h="128">
                  <a:moveTo>
                    <a:pt x="209" y="2"/>
                  </a:moveTo>
                  <a:cubicBezTo>
                    <a:pt x="209" y="2"/>
                    <a:pt x="209" y="2"/>
                    <a:pt x="209" y="2"/>
                  </a:cubicBezTo>
                  <a:cubicBezTo>
                    <a:pt x="209" y="2"/>
                    <a:pt x="209" y="2"/>
                    <a:pt x="209" y="2"/>
                  </a:cubicBezTo>
                  <a:cubicBezTo>
                    <a:pt x="209" y="2"/>
                    <a:pt x="209" y="2"/>
                    <a:pt x="209" y="2"/>
                  </a:cubicBezTo>
                  <a:cubicBezTo>
                    <a:pt x="209" y="1"/>
                    <a:pt x="208" y="1"/>
                    <a:pt x="208" y="0"/>
                  </a:cubicBezTo>
                  <a:cubicBezTo>
                    <a:pt x="195" y="5"/>
                    <a:pt x="182" y="7"/>
                    <a:pt x="169" y="10"/>
                  </a:cubicBezTo>
                  <a:cubicBezTo>
                    <a:pt x="154" y="13"/>
                    <a:pt x="140" y="14"/>
                    <a:pt x="125" y="17"/>
                  </a:cubicBezTo>
                  <a:cubicBezTo>
                    <a:pt x="120" y="18"/>
                    <a:pt x="114" y="20"/>
                    <a:pt x="109" y="21"/>
                  </a:cubicBezTo>
                  <a:cubicBezTo>
                    <a:pt x="106" y="22"/>
                    <a:pt x="104" y="22"/>
                    <a:pt x="101" y="23"/>
                  </a:cubicBezTo>
                  <a:cubicBezTo>
                    <a:pt x="99" y="23"/>
                    <a:pt x="96" y="24"/>
                    <a:pt x="94" y="25"/>
                  </a:cubicBezTo>
                  <a:cubicBezTo>
                    <a:pt x="94" y="25"/>
                    <a:pt x="94" y="25"/>
                    <a:pt x="94" y="25"/>
                  </a:cubicBezTo>
                  <a:cubicBezTo>
                    <a:pt x="93" y="26"/>
                    <a:pt x="93" y="26"/>
                    <a:pt x="93" y="26"/>
                  </a:cubicBezTo>
                  <a:cubicBezTo>
                    <a:pt x="89" y="29"/>
                    <a:pt x="86" y="32"/>
                    <a:pt x="82" y="35"/>
                  </a:cubicBezTo>
                  <a:cubicBezTo>
                    <a:pt x="61" y="51"/>
                    <a:pt x="38" y="63"/>
                    <a:pt x="15" y="76"/>
                  </a:cubicBezTo>
                  <a:cubicBezTo>
                    <a:pt x="11" y="79"/>
                    <a:pt x="6" y="82"/>
                    <a:pt x="2" y="85"/>
                  </a:cubicBezTo>
                  <a:cubicBezTo>
                    <a:pt x="1" y="85"/>
                    <a:pt x="1" y="86"/>
                    <a:pt x="0" y="86"/>
                  </a:cubicBezTo>
                  <a:cubicBezTo>
                    <a:pt x="0" y="86"/>
                    <a:pt x="0" y="86"/>
                    <a:pt x="0" y="86"/>
                  </a:cubicBezTo>
                  <a:cubicBezTo>
                    <a:pt x="0" y="86"/>
                    <a:pt x="0" y="86"/>
                    <a:pt x="0" y="86"/>
                  </a:cubicBezTo>
                  <a:cubicBezTo>
                    <a:pt x="1" y="87"/>
                    <a:pt x="1" y="87"/>
                    <a:pt x="1" y="87"/>
                  </a:cubicBezTo>
                  <a:cubicBezTo>
                    <a:pt x="2" y="87"/>
                    <a:pt x="2" y="87"/>
                    <a:pt x="2" y="87"/>
                  </a:cubicBezTo>
                  <a:cubicBezTo>
                    <a:pt x="24" y="73"/>
                    <a:pt x="47" y="61"/>
                    <a:pt x="69" y="47"/>
                  </a:cubicBezTo>
                  <a:cubicBezTo>
                    <a:pt x="78" y="41"/>
                    <a:pt x="87" y="34"/>
                    <a:pt x="95" y="27"/>
                  </a:cubicBezTo>
                  <a:cubicBezTo>
                    <a:pt x="95" y="27"/>
                    <a:pt x="95" y="27"/>
                    <a:pt x="95" y="27"/>
                  </a:cubicBezTo>
                  <a:cubicBezTo>
                    <a:pt x="95" y="26"/>
                    <a:pt x="95" y="26"/>
                    <a:pt x="95" y="26"/>
                  </a:cubicBezTo>
                  <a:cubicBezTo>
                    <a:pt x="96" y="26"/>
                    <a:pt x="96" y="26"/>
                    <a:pt x="96" y="26"/>
                  </a:cubicBezTo>
                  <a:cubicBezTo>
                    <a:pt x="98" y="25"/>
                    <a:pt x="102" y="25"/>
                    <a:pt x="105" y="24"/>
                  </a:cubicBezTo>
                  <a:cubicBezTo>
                    <a:pt x="108" y="24"/>
                    <a:pt x="112" y="23"/>
                    <a:pt x="115" y="22"/>
                  </a:cubicBezTo>
                  <a:cubicBezTo>
                    <a:pt x="123" y="20"/>
                    <a:pt x="130" y="18"/>
                    <a:pt x="137" y="17"/>
                  </a:cubicBezTo>
                  <a:cubicBezTo>
                    <a:pt x="144" y="16"/>
                    <a:pt x="152" y="15"/>
                    <a:pt x="159" y="14"/>
                  </a:cubicBezTo>
                  <a:cubicBezTo>
                    <a:pt x="166" y="13"/>
                    <a:pt x="173" y="11"/>
                    <a:pt x="180" y="10"/>
                  </a:cubicBezTo>
                  <a:cubicBezTo>
                    <a:pt x="189" y="8"/>
                    <a:pt x="198" y="6"/>
                    <a:pt x="207" y="3"/>
                  </a:cubicBezTo>
                  <a:cubicBezTo>
                    <a:pt x="208" y="6"/>
                    <a:pt x="208" y="10"/>
                    <a:pt x="209" y="13"/>
                  </a:cubicBezTo>
                  <a:cubicBezTo>
                    <a:pt x="210" y="22"/>
                    <a:pt x="210" y="30"/>
                    <a:pt x="209" y="39"/>
                  </a:cubicBezTo>
                  <a:cubicBezTo>
                    <a:pt x="208" y="46"/>
                    <a:pt x="206" y="54"/>
                    <a:pt x="203" y="61"/>
                  </a:cubicBezTo>
                  <a:cubicBezTo>
                    <a:pt x="200" y="68"/>
                    <a:pt x="196" y="74"/>
                    <a:pt x="191" y="81"/>
                  </a:cubicBezTo>
                  <a:cubicBezTo>
                    <a:pt x="186" y="88"/>
                    <a:pt x="179" y="94"/>
                    <a:pt x="172" y="99"/>
                  </a:cubicBezTo>
                  <a:cubicBezTo>
                    <a:pt x="164" y="106"/>
                    <a:pt x="154" y="111"/>
                    <a:pt x="144" y="116"/>
                  </a:cubicBezTo>
                  <a:cubicBezTo>
                    <a:pt x="133" y="120"/>
                    <a:pt x="122" y="123"/>
                    <a:pt x="110" y="125"/>
                  </a:cubicBezTo>
                  <a:cubicBezTo>
                    <a:pt x="103" y="126"/>
                    <a:pt x="96" y="126"/>
                    <a:pt x="88" y="126"/>
                  </a:cubicBezTo>
                  <a:cubicBezTo>
                    <a:pt x="81" y="126"/>
                    <a:pt x="73" y="126"/>
                    <a:pt x="66" y="125"/>
                  </a:cubicBezTo>
                  <a:cubicBezTo>
                    <a:pt x="57" y="123"/>
                    <a:pt x="49" y="121"/>
                    <a:pt x="41" y="118"/>
                  </a:cubicBezTo>
                  <a:cubicBezTo>
                    <a:pt x="36" y="116"/>
                    <a:pt x="31" y="113"/>
                    <a:pt x="26" y="110"/>
                  </a:cubicBezTo>
                  <a:cubicBezTo>
                    <a:pt x="25" y="109"/>
                    <a:pt x="24" y="108"/>
                    <a:pt x="23" y="107"/>
                  </a:cubicBezTo>
                  <a:cubicBezTo>
                    <a:pt x="22" y="107"/>
                    <a:pt x="22" y="108"/>
                    <a:pt x="21" y="108"/>
                  </a:cubicBezTo>
                  <a:cubicBezTo>
                    <a:pt x="23" y="110"/>
                    <a:pt x="24" y="111"/>
                    <a:pt x="26" y="112"/>
                  </a:cubicBezTo>
                  <a:cubicBezTo>
                    <a:pt x="35" y="119"/>
                    <a:pt x="46" y="123"/>
                    <a:pt x="57" y="125"/>
                  </a:cubicBezTo>
                  <a:cubicBezTo>
                    <a:pt x="68" y="128"/>
                    <a:pt x="80" y="128"/>
                    <a:pt x="92" y="128"/>
                  </a:cubicBezTo>
                  <a:cubicBezTo>
                    <a:pt x="103" y="128"/>
                    <a:pt x="114" y="127"/>
                    <a:pt x="125" y="124"/>
                  </a:cubicBezTo>
                  <a:cubicBezTo>
                    <a:pt x="147" y="119"/>
                    <a:pt x="168" y="108"/>
                    <a:pt x="184" y="92"/>
                  </a:cubicBezTo>
                  <a:cubicBezTo>
                    <a:pt x="192" y="84"/>
                    <a:pt x="199" y="75"/>
                    <a:pt x="204" y="65"/>
                  </a:cubicBezTo>
                  <a:cubicBezTo>
                    <a:pt x="209" y="53"/>
                    <a:pt x="212" y="41"/>
                    <a:pt x="212" y="28"/>
                  </a:cubicBezTo>
                  <a:cubicBezTo>
                    <a:pt x="212" y="20"/>
                    <a:pt x="211" y="11"/>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1" name="Freeform 376"/>
            <p:cNvSpPr/>
            <p:nvPr/>
          </p:nvSpPr>
          <p:spPr bwMode="auto">
            <a:xfrm>
              <a:off x="3061" y="2019"/>
              <a:ext cx="144" cy="218"/>
            </a:xfrm>
            <a:custGeom>
              <a:avLst/>
              <a:gdLst>
                <a:gd name="T0" fmla="*/ 60 w 61"/>
                <a:gd name="T1" fmla="*/ 0 h 92"/>
                <a:gd name="T2" fmla="*/ 56 w 61"/>
                <a:gd name="T3" fmla="*/ 7 h 92"/>
                <a:gd name="T4" fmla="*/ 56 w 61"/>
                <a:gd name="T5" fmla="*/ 7 h 92"/>
                <a:gd name="T6" fmla="*/ 33 w 61"/>
                <a:gd name="T7" fmla="*/ 38 h 92"/>
                <a:gd name="T8" fmla="*/ 12 w 61"/>
                <a:gd name="T9" fmla="*/ 70 h 92"/>
                <a:gd name="T10" fmla="*/ 0 w 61"/>
                <a:gd name="T11" fmla="*/ 91 h 92"/>
                <a:gd name="T12" fmla="*/ 1 w 61"/>
                <a:gd name="T13" fmla="*/ 92 h 92"/>
                <a:gd name="T14" fmla="*/ 10 w 61"/>
                <a:gd name="T15" fmla="*/ 76 h 92"/>
                <a:gd name="T16" fmla="*/ 20 w 61"/>
                <a:gd name="T17" fmla="*/ 60 h 92"/>
                <a:gd name="T18" fmla="*/ 42 w 61"/>
                <a:gd name="T19" fmla="*/ 27 h 92"/>
                <a:gd name="T20" fmla="*/ 53 w 61"/>
                <a:gd name="T21" fmla="*/ 12 h 92"/>
                <a:gd name="T22" fmla="*/ 61 w 61"/>
                <a:gd name="T23" fmla="*/ 1 h 92"/>
                <a:gd name="T24" fmla="*/ 60 w 61"/>
                <a:gd name="T25" fmla="*/ 0 h 92"/>
                <a:gd name="T26" fmla="*/ 60 w 61"/>
                <a:gd name="T2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2">
                  <a:moveTo>
                    <a:pt x="60" y="0"/>
                  </a:moveTo>
                  <a:cubicBezTo>
                    <a:pt x="59" y="3"/>
                    <a:pt x="57" y="5"/>
                    <a:pt x="56" y="7"/>
                  </a:cubicBezTo>
                  <a:cubicBezTo>
                    <a:pt x="56" y="7"/>
                    <a:pt x="56" y="7"/>
                    <a:pt x="56" y="7"/>
                  </a:cubicBezTo>
                  <a:cubicBezTo>
                    <a:pt x="48" y="17"/>
                    <a:pt x="41" y="27"/>
                    <a:pt x="33" y="38"/>
                  </a:cubicBezTo>
                  <a:cubicBezTo>
                    <a:pt x="26" y="48"/>
                    <a:pt x="18" y="59"/>
                    <a:pt x="12" y="70"/>
                  </a:cubicBezTo>
                  <a:cubicBezTo>
                    <a:pt x="8" y="77"/>
                    <a:pt x="5" y="85"/>
                    <a:pt x="0" y="91"/>
                  </a:cubicBezTo>
                  <a:cubicBezTo>
                    <a:pt x="0" y="92"/>
                    <a:pt x="1" y="92"/>
                    <a:pt x="1" y="92"/>
                  </a:cubicBezTo>
                  <a:cubicBezTo>
                    <a:pt x="5" y="87"/>
                    <a:pt x="7" y="81"/>
                    <a:pt x="10" y="76"/>
                  </a:cubicBezTo>
                  <a:cubicBezTo>
                    <a:pt x="13" y="70"/>
                    <a:pt x="16" y="65"/>
                    <a:pt x="20" y="60"/>
                  </a:cubicBezTo>
                  <a:cubicBezTo>
                    <a:pt x="27" y="49"/>
                    <a:pt x="34" y="38"/>
                    <a:pt x="42" y="27"/>
                  </a:cubicBezTo>
                  <a:cubicBezTo>
                    <a:pt x="46" y="22"/>
                    <a:pt x="49" y="17"/>
                    <a:pt x="53" y="12"/>
                  </a:cubicBezTo>
                  <a:cubicBezTo>
                    <a:pt x="56" y="8"/>
                    <a:pt x="59" y="5"/>
                    <a:pt x="61" y="1"/>
                  </a:cubicBezTo>
                  <a:cubicBezTo>
                    <a:pt x="61" y="1"/>
                    <a:pt x="61" y="0"/>
                    <a:pt x="60" y="0"/>
                  </a:cubicBezTo>
                  <a:cubicBezTo>
                    <a:pt x="60" y="0"/>
                    <a:pt x="60" y="0"/>
                    <a:pt x="6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2" name="Freeform 377"/>
            <p:cNvSpPr/>
            <p:nvPr/>
          </p:nvSpPr>
          <p:spPr bwMode="auto">
            <a:xfrm>
              <a:off x="3191" y="2023"/>
              <a:ext cx="14" cy="238"/>
            </a:xfrm>
            <a:custGeom>
              <a:avLst/>
              <a:gdLst>
                <a:gd name="T0" fmla="*/ 5 w 6"/>
                <a:gd name="T1" fmla="*/ 1 h 100"/>
                <a:gd name="T2" fmla="*/ 1 w 6"/>
                <a:gd name="T3" fmla="*/ 79 h 100"/>
                <a:gd name="T4" fmla="*/ 3 w 6"/>
                <a:gd name="T5" fmla="*/ 100 h 100"/>
                <a:gd name="T6" fmla="*/ 4 w 6"/>
                <a:gd name="T7" fmla="*/ 99 h 100"/>
                <a:gd name="T8" fmla="*/ 3 w 6"/>
                <a:gd name="T9" fmla="*/ 97 h 100"/>
                <a:gd name="T10" fmla="*/ 3 w 6"/>
                <a:gd name="T11" fmla="*/ 97 h 100"/>
                <a:gd name="T12" fmla="*/ 6 w 6"/>
                <a:gd name="T13" fmla="*/ 18 h 100"/>
                <a:gd name="T14" fmla="*/ 6 w 6"/>
                <a:gd name="T15" fmla="*/ 1 h 100"/>
                <a:gd name="T16" fmla="*/ 6 w 6"/>
                <a:gd name="T17" fmla="*/ 0 h 100"/>
                <a:gd name="T18" fmla="*/ 5 w 6"/>
                <a:gd name="T19"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0">
                  <a:moveTo>
                    <a:pt x="5" y="1"/>
                  </a:moveTo>
                  <a:cubicBezTo>
                    <a:pt x="5" y="27"/>
                    <a:pt x="0" y="53"/>
                    <a:pt x="1" y="79"/>
                  </a:cubicBezTo>
                  <a:cubicBezTo>
                    <a:pt x="1" y="86"/>
                    <a:pt x="2" y="93"/>
                    <a:pt x="3" y="100"/>
                  </a:cubicBezTo>
                  <a:cubicBezTo>
                    <a:pt x="3" y="100"/>
                    <a:pt x="4" y="100"/>
                    <a:pt x="4" y="99"/>
                  </a:cubicBezTo>
                  <a:cubicBezTo>
                    <a:pt x="4" y="98"/>
                    <a:pt x="3" y="97"/>
                    <a:pt x="3" y="97"/>
                  </a:cubicBezTo>
                  <a:cubicBezTo>
                    <a:pt x="3" y="97"/>
                    <a:pt x="3" y="97"/>
                    <a:pt x="3" y="97"/>
                  </a:cubicBezTo>
                  <a:cubicBezTo>
                    <a:pt x="0" y="71"/>
                    <a:pt x="4" y="44"/>
                    <a:pt x="6" y="18"/>
                  </a:cubicBezTo>
                  <a:cubicBezTo>
                    <a:pt x="6" y="12"/>
                    <a:pt x="6" y="7"/>
                    <a:pt x="6" y="1"/>
                  </a:cubicBezTo>
                  <a:cubicBezTo>
                    <a:pt x="6" y="0"/>
                    <a:pt x="6" y="0"/>
                    <a:pt x="6" y="0"/>
                  </a:cubicBezTo>
                  <a:cubicBezTo>
                    <a:pt x="5" y="1"/>
                    <a:pt x="5" y="1"/>
                    <a:pt x="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3" name="Freeform 378"/>
            <p:cNvSpPr/>
            <p:nvPr/>
          </p:nvSpPr>
          <p:spPr bwMode="auto">
            <a:xfrm>
              <a:off x="3200" y="2019"/>
              <a:ext cx="159" cy="197"/>
            </a:xfrm>
            <a:custGeom>
              <a:avLst/>
              <a:gdLst>
                <a:gd name="T0" fmla="*/ 0 w 67"/>
                <a:gd name="T1" fmla="*/ 1 h 83"/>
                <a:gd name="T2" fmla="*/ 23 w 67"/>
                <a:gd name="T3" fmla="*/ 27 h 83"/>
                <a:gd name="T4" fmla="*/ 23 w 67"/>
                <a:gd name="T5" fmla="*/ 27 h 83"/>
                <a:gd name="T6" fmla="*/ 53 w 67"/>
                <a:gd name="T7" fmla="*/ 67 h 83"/>
                <a:gd name="T8" fmla="*/ 54 w 67"/>
                <a:gd name="T9" fmla="*/ 67 h 83"/>
                <a:gd name="T10" fmla="*/ 54 w 67"/>
                <a:gd name="T11" fmla="*/ 67 h 83"/>
                <a:gd name="T12" fmla="*/ 66 w 67"/>
                <a:gd name="T13" fmla="*/ 83 h 83"/>
                <a:gd name="T14" fmla="*/ 67 w 67"/>
                <a:gd name="T15" fmla="*/ 82 h 83"/>
                <a:gd name="T16" fmla="*/ 54 w 67"/>
                <a:gd name="T17" fmla="*/ 66 h 83"/>
                <a:gd name="T18" fmla="*/ 54 w 67"/>
                <a:gd name="T19" fmla="*/ 66 h 83"/>
                <a:gd name="T20" fmla="*/ 48 w 67"/>
                <a:gd name="T21" fmla="*/ 58 h 83"/>
                <a:gd name="T22" fmla="*/ 24 w 67"/>
                <a:gd name="T23" fmla="*/ 26 h 83"/>
                <a:gd name="T24" fmla="*/ 1 w 67"/>
                <a:gd name="T25" fmla="*/ 1 h 83"/>
                <a:gd name="T26" fmla="*/ 1 w 67"/>
                <a:gd name="T27" fmla="*/ 0 h 83"/>
                <a:gd name="T28" fmla="*/ 0 w 67"/>
                <a:gd name="T29"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3">
                  <a:moveTo>
                    <a:pt x="0" y="1"/>
                  </a:moveTo>
                  <a:cubicBezTo>
                    <a:pt x="8" y="10"/>
                    <a:pt x="16" y="18"/>
                    <a:pt x="23" y="27"/>
                  </a:cubicBezTo>
                  <a:cubicBezTo>
                    <a:pt x="23" y="27"/>
                    <a:pt x="23" y="27"/>
                    <a:pt x="23" y="27"/>
                  </a:cubicBezTo>
                  <a:cubicBezTo>
                    <a:pt x="33" y="40"/>
                    <a:pt x="43" y="54"/>
                    <a:pt x="53" y="67"/>
                  </a:cubicBezTo>
                  <a:cubicBezTo>
                    <a:pt x="54" y="67"/>
                    <a:pt x="54" y="67"/>
                    <a:pt x="54" y="67"/>
                  </a:cubicBezTo>
                  <a:cubicBezTo>
                    <a:pt x="54" y="67"/>
                    <a:pt x="54" y="67"/>
                    <a:pt x="54" y="67"/>
                  </a:cubicBezTo>
                  <a:cubicBezTo>
                    <a:pt x="58" y="73"/>
                    <a:pt x="62" y="78"/>
                    <a:pt x="66" y="83"/>
                  </a:cubicBezTo>
                  <a:cubicBezTo>
                    <a:pt x="66" y="83"/>
                    <a:pt x="67" y="83"/>
                    <a:pt x="67" y="82"/>
                  </a:cubicBezTo>
                  <a:cubicBezTo>
                    <a:pt x="63" y="77"/>
                    <a:pt x="58" y="72"/>
                    <a:pt x="54" y="66"/>
                  </a:cubicBezTo>
                  <a:cubicBezTo>
                    <a:pt x="54" y="66"/>
                    <a:pt x="54" y="66"/>
                    <a:pt x="54" y="66"/>
                  </a:cubicBezTo>
                  <a:cubicBezTo>
                    <a:pt x="52" y="63"/>
                    <a:pt x="50" y="60"/>
                    <a:pt x="48" y="58"/>
                  </a:cubicBezTo>
                  <a:cubicBezTo>
                    <a:pt x="40" y="47"/>
                    <a:pt x="32" y="36"/>
                    <a:pt x="24" y="26"/>
                  </a:cubicBezTo>
                  <a:cubicBezTo>
                    <a:pt x="17" y="17"/>
                    <a:pt x="8" y="9"/>
                    <a:pt x="1" y="1"/>
                  </a:cubicBezTo>
                  <a:cubicBezTo>
                    <a:pt x="1" y="0"/>
                    <a:pt x="1" y="0"/>
                    <a:pt x="1" y="0"/>
                  </a:cubicBezTo>
                  <a:cubicBezTo>
                    <a:pt x="0" y="0"/>
                    <a:pt x="0"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4" name="Freeform 379"/>
            <p:cNvSpPr/>
            <p:nvPr/>
          </p:nvSpPr>
          <p:spPr bwMode="auto">
            <a:xfrm>
              <a:off x="3203" y="2021"/>
              <a:ext cx="253" cy="88"/>
            </a:xfrm>
            <a:custGeom>
              <a:avLst/>
              <a:gdLst>
                <a:gd name="T0" fmla="*/ 1 w 107"/>
                <a:gd name="T1" fmla="*/ 1 h 37"/>
                <a:gd name="T2" fmla="*/ 77 w 107"/>
                <a:gd name="T3" fmla="*/ 26 h 37"/>
                <a:gd name="T4" fmla="*/ 101 w 107"/>
                <a:gd name="T5" fmla="*/ 34 h 37"/>
                <a:gd name="T6" fmla="*/ 101 w 107"/>
                <a:gd name="T7" fmla="*/ 34 h 37"/>
                <a:gd name="T8" fmla="*/ 106 w 107"/>
                <a:gd name="T9" fmla="*/ 37 h 37"/>
                <a:gd name="T10" fmla="*/ 106 w 107"/>
                <a:gd name="T11" fmla="*/ 36 h 37"/>
                <a:gd name="T12" fmla="*/ 91 w 107"/>
                <a:gd name="T13" fmla="*/ 29 h 37"/>
                <a:gd name="T14" fmla="*/ 73 w 107"/>
                <a:gd name="T15" fmla="*/ 23 h 37"/>
                <a:gd name="T16" fmla="*/ 35 w 107"/>
                <a:gd name="T17" fmla="*/ 10 h 37"/>
                <a:gd name="T18" fmla="*/ 1 w 107"/>
                <a:gd name="T19" fmla="*/ 0 h 37"/>
                <a:gd name="T20" fmla="*/ 1 w 107"/>
                <a:gd name="T21" fmla="*/ 0 h 37"/>
                <a:gd name="T22" fmla="*/ 1 w 107"/>
                <a:gd name="T2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37">
                  <a:moveTo>
                    <a:pt x="1" y="1"/>
                  </a:moveTo>
                  <a:cubicBezTo>
                    <a:pt x="27" y="8"/>
                    <a:pt x="52" y="17"/>
                    <a:pt x="77" y="26"/>
                  </a:cubicBezTo>
                  <a:cubicBezTo>
                    <a:pt x="85" y="29"/>
                    <a:pt x="93" y="31"/>
                    <a:pt x="101" y="34"/>
                  </a:cubicBezTo>
                  <a:cubicBezTo>
                    <a:pt x="101" y="34"/>
                    <a:pt x="101" y="34"/>
                    <a:pt x="101" y="34"/>
                  </a:cubicBezTo>
                  <a:cubicBezTo>
                    <a:pt x="102" y="35"/>
                    <a:pt x="104" y="36"/>
                    <a:pt x="106" y="37"/>
                  </a:cubicBezTo>
                  <a:cubicBezTo>
                    <a:pt x="106" y="37"/>
                    <a:pt x="107" y="36"/>
                    <a:pt x="106" y="36"/>
                  </a:cubicBezTo>
                  <a:cubicBezTo>
                    <a:pt x="102" y="33"/>
                    <a:pt x="96" y="31"/>
                    <a:pt x="91" y="29"/>
                  </a:cubicBezTo>
                  <a:cubicBezTo>
                    <a:pt x="85" y="27"/>
                    <a:pt x="79" y="25"/>
                    <a:pt x="73" y="23"/>
                  </a:cubicBezTo>
                  <a:cubicBezTo>
                    <a:pt x="60" y="19"/>
                    <a:pt x="48" y="15"/>
                    <a:pt x="35" y="10"/>
                  </a:cubicBezTo>
                  <a:cubicBezTo>
                    <a:pt x="24" y="7"/>
                    <a:pt x="13" y="3"/>
                    <a:pt x="1" y="0"/>
                  </a:cubicBezTo>
                  <a:cubicBezTo>
                    <a:pt x="1" y="0"/>
                    <a:pt x="1" y="0"/>
                    <a:pt x="1" y="0"/>
                  </a:cubicBezTo>
                  <a:cubicBezTo>
                    <a:pt x="0" y="0"/>
                    <a:pt x="0" y="1"/>
                    <a:pt x="1"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5" name="Freeform 380"/>
            <p:cNvSpPr/>
            <p:nvPr/>
          </p:nvSpPr>
          <p:spPr bwMode="auto">
            <a:xfrm>
              <a:off x="3222" y="2276"/>
              <a:ext cx="128" cy="57"/>
            </a:xfrm>
            <a:custGeom>
              <a:avLst/>
              <a:gdLst>
                <a:gd name="T0" fmla="*/ 54 w 54"/>
                <a:gd name="T1" fmla="*/ 22 h 24"/>
                <a:gd name="T2" fmla="*/ 48 w 54"/>
                <a:gd name="T3" fmla="*/ 22 h 24"/>
                <a:gd name="T4" fmla="*/ 48 w 54"/>
                <a:gd name="T5" fmla="*/ 22 h 24"/>
                <a:gd name="T6" fmla="*/ 37 w 54"/>
                <a:gd name="T7" fmla="*/ 22 h 24"/>
                <a:gd name="T8" fmla="*/ 12 w 54"/>
                <a:gd name="T9" fmla="*/ 22 h 24"/>
                <a:gd name="T10" fmla="*/ 12 w 54"/>
                <a:gd name="T11" fmla="*/ 22 h 24"/>
                <a:gd name="T12" fmla="*/ 1 w 54"/>
                <a:gd name="T13" fmla="*/ 0 h 24"/>
                <a:gd name="T14" fmla="*/ 1 w 54"/>
                <a:gd name="T15" fmla="*/ 0 h 24"/>
                <a:gd name="T16" fmla="*/ 0 w 54"/>
                <a:gd name="T17" fmla="*/ 1 h 24"/>
                <a:gd name="T18" fmla="*/ 11 w 54"/>
                <a:gd name="T19" fmla="*/ 23 h 24"/>
                <a:gd name="T20" fmla="*/ 11 w 54"/>
                <a:gd name="T21" fmla="*/ 23 h 24"/>
                <a:gd name="T22" fmla="*/ 11 w 54"/>
                <a:gd name="T23" fmla="*/ 23 h 24"/>
                <a:gd name="T24" fmla="*/ 35 w 54"/>
                <a:gd name="T25" fmla="*/ 23 h 24"/>
                <a:gd name="T26" fmla="*/ 54 w 54"/>
                <a:gd name="T27" fmla="*/ 23 h 24"/>
                <a:gd name="T28" fmla="*/ 54 w 54"/>
                <a:gd name="T29"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24">
                  <a:moveTo>
                    <a:pt x="54" y="22"/>
                  </a:moveTo>
                  <a:cubicBezTo>
                    <a:pt x="52" y="22"/>
                    <a:pt x="50" y="22"/>
                    <a:pt x="48" y="22"/>
                  </a:cubicBezTo>
                  <a:cubicBezTo>
                    <a:pt x="48" y="22"/>
                    <a:pt x="48" y="22"/>
                    <a:pt x="48" y="22"/>
                  </a:cubicBezTo>
                  <a:cubicBezTo>
                    <a:pt x="44" y="22"/>
                    <a:pt x="41" y="22"/>
                    <a:pt x="37" y="22"/>
                  </a:cubicBezTo>
                  <a:cubicBezTo>
                    <a:pt x="29" y="22"/>
                    <a:pt x="20" y="23"/>
                    <a:pt x="12" y="22"/>
                  </a:cubicBezTo>
                  <a:cubicBezTo>
                    <a:pt x="12" y="22"/>
                    <a:pt x="12" y="22"/>
                    <a:pt x="12" y="22"/>
                  </a:cubicBezTo>
                  <a:cubicBezTo>
                    <a:pt x="8" y="15"/>
                    <a:pt x="4" y="8"/>
                    <a:pt x="1" y="0"/>
                  </a:cubicBezTo>
                  <a:cubicBezTo>
                    <a:pt x="1" y="0"/>
                    <a:pt x="1" y="0"/>
                    <a:pt x="1" y="0"/>
                  </a:cubicBezTo>
                  <a:cubicBezTo>
                    <a:pt x="1" y="0"/>
                    <a:pt x="0" y="0"/>
                    <a:pt x="0" y="1"/>
                  </a:cubicBezTo>
                  <a:cubicBezTo>
                    <a:pt x="4" y="8"/>
                    <a:pt x="7" y="16"/>
                    <a:pt x="11" y="23"/>
                  </a:cubicBezTo>
                  <a:cubicBezTo>
                    <a:pt x="11" y="23"/>
                    <a:pt x="11" y="23"/>
                    <a:pt x="11" y="23"/>
                  </a:cubicBezTo>
                  <a:cubicBezTo>
                    <a:pt x="11" y="23"/>
                    <a:pt x="11" y="23"/>
                    <a:pt x="11" y="23"/>
                  </a:cubicBezTo>
                  <a:cubicBezTo>
                    <a:pt x="19" y="24"/>
                    <a:pt x="27" y="23"/>
                    <a:pt x="35" y="23"/>
                  </a:cubicBezTo>
                  <a:cubicBezTo>
                    <a:pt x="41" y="23"/>
                    <a:pt x="48" y="23"/>
                    <a:pt x="54" y="23"/>
                  </a:cubicBezTo>
                  <a:cubicBezTo>
                    <a:pt x="54" y="23"/>
                    <a:pt x="54" y="23"/>
                    <a:pt x="5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6" name="Freeform 381"/>
            <p:cNvSpPr>
              <a:spLocks noEditPoints="1"/>
            </p:cNvSpPr>
            <p:nvPr/>
          </p:nvSpPr>
          <p:spPr bwMode="auto">
            <a:xfrm>
              <a:off x="3354" y="2304"/>
              <a:ext cx="48" cy="50"/>
            </a:xfrm>
            <a:custGeom>
              <a:avLst/>
              <a:gdLst>
                <a:gd name="T0" fmla="*/ 6 w 20"/>
                <a:gd name="T1" fmla="*/ 1 h 21"/>
                <a:gd name="T2" fmla="*/ 6 w 20"/>
                <a:gd name="T3" fmla="*/ 2 h 21"/>
                <a:gd name="T4" fmla="*/ 3 w 20"/>
                <a:gd name="T5" fmla="*/ 4 h 21"/>
                <a:gd name="T6" fmla="*/ 1 w 20"/>
                <a:gd name="T7" fmla="*/ 13 h 21"/>
                <a:gd name="T8" fmla="*/ 12 w 20"/>
                <a:gd name="T9" fmla="*/ 20 h 21"/>
                <a:gd name="T10" fmla="*/ 19 w 20"/>
                <a:gd name="T11" fmla="*/ 8 h 21"/>
                <a:gd name="T12" fmla="*/ 14 w 20"/>
                <a:gd name="T13" fmla="*/ 2 h 21"/>
                <a:gd name="T14" fmla="*/ 9 w 20"/>
                <a:gd name="T15" fmla="*/ 0 h 21"/>
                <a:gd name="T16" fmla="*/ 6 w 20"/>
                <a:gd name="T17" fmla="*/ 1 h 21"/>
                <a:gd name="T18" fmla="*/ 9 w 20"/>
                <a:gd name="T19" fmla="*/ 2 h 21"/>
                <a:gd name="T20" fmla="*/ 10 w 20"/>
                <a:gd name="T21" fmla="*/ 2 h 21"/>
                <a:gd name="T22" fmla="*/ 10 w 20"/>
                <a:gd name="T23" fmla="*/ 2 h 21"/>
                <a:gd name="T24" fmla="*/ 13 w 20"/>
                <a:gd name="T25" fmla="*/ 2 h 21"/>
                <a:gd name="T26" fmla="*/ 15 w 20"/>
                <a:gd name="T27" fmla="*/ 4 h 21"/>
                <a:gd name="T28" fmla="*/ 16 w 20"/>
                <a:gd name="T29" fmla="*/ 5 h 21"/>
                <a:gd name="T30" fmla="*/ 17 w 20"/>
                <a:gd name="T31" fmla="*/ 6 h 21"/>
                <a:gd name="T32" fmla="*/ 18 w 20"/>
                <a:gd name="T33" fmla="*/ 9 h 21"/>
                <a:gd name="T34" fmla="*/ 18 w 20"/>
                <a:gd name="T35" fmla="*/ 12 h 21"/>
                <a:gd name="T36" fmla="*/ 17 w 20"/>
                <a:gd name="T37" fmla="*/ 15 h 21"/>
                <a:gd name="T38" fmla="*/ 16 w 20"/>
                <a:gd name="T39" fmla="*/ 16 h 21"/>
                <a:gd name="T40" fmla="*/ 15 w 20"/>
                <a:gd name="T41" fmla="*/ 18 h 21"/>
                <a:gd name="T42" fmla="*/ 14 w 20"/>
                <a:gd name="T43" fmla="*/ 18 h 21"/>
                <a:gd name="T44" fmla="*/ 11 w 20"/>
                <a:gd name="T45" fmla="*/ 19 h 21"/>
                <a:gd name="T46" fmla="*/ 9 w 20"/>
                <a:gd name="T47" fmla="*/ 19 h 21"/>
                <a:gd name="T48" fmla="*/ 6 w 20"/>
                <a:gd name="T49" fmla="*/ 18 h 21"/>
                <a:gd name="T50" fmla="*/ 4 w 20"/>
                <a:gd name="T51" fmla="*/ 17 h 21"/>
                <a:gd name="T52" fmla="*/ 3 w 20"/>
                <a:gd name="T53" fmla="*/ 16 h 21"/>
                <a:gd name="T54" fmla="*/ 2 w 20"/>
                <a:gd name="T55" fmla="*/ 14 h 21"/>
                <a:gd name="T56" fmla="*/ 2 w 20"/>
                <a:gd name="T57" fmla="*/ 13 h 21"/>
                <a:gd name="T58" fmla="*/ 2 w 20"/>
                <a:gd name="T59" fmla="*/ 10 h 21"/>
                <a:gd name="T60" fmla="*/ 3 w 20"/>
                <a:gd name="T61" fmla="*/ 6 h 21"/>
                <a:gd name="T62" fmla="*/ 4 w 20"/>
                <a:gd name="T63" fmla="*/ 4 h 21"/>
                <a:gd name="T64" fmla="*/ 5 w 20"/>
                <a:gd name="T65" fmla="*/ 3 h 21"/>
                <a:gd name="T66" fmla="*/ 6 w 20"/>
                <a:gd name="T67" fmla="*/ 3 h 21"/>
                <a:gd name="T68" fmla="*/ 7 w 20"/>
                <a:gd name="T69" fmla="*/ 2 h 21"/>
                <a:gd name="T70" fmla="*/ 9 w 20"/>
                <a:gd name="T71" fmla="*/ 2 h 21"/>
                <a:gd name="T72" fmla="*/ 8 w 20"/>
                <a:gd name="T73" fmla="*/ 2 h 21"/>
                <a:gd name="T74" fmla="*/ 7 w 20"/>
                <a:gd name="T75" fmla="*/ 2 h 21"/>
                <a:gd name="T76" fmla="*/ 8 w 20"/>
                <a:gd name="T77" fmla="*/ 2 h 21"/>
                <a:gd name="T78" fmla="*/ 11 w 20"/>
                <a:gd name="T79" fmla="*/ 19 h 21"/>
                <a:gd name="T80" fmla="*/ 11 w 20"/>
                <a:gd name="T81" fmla="*/ 19 h 21"/>
                <a:gd name="T82" fmla="*/ 11 w 20"/>
                <a:gd name="T8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1">
                  <a:moveTo>
                    <a:pt x="6" y="1"/>
                  </a:moveTo>
                  <a:cubicBezTo>
                    <a:pt x="6" y="2"/>
                    <a:pt x="6" y="2"/>
                    <a:pt x="6" y="2"/>
                  </a:cubicBezTo>
                  <a:cubicBezTo>
                    <a:pt x="5" y="2"/>
                    <a:pt x="4" y="3"/>
                    <a:pt x="3" y="4"/>
                  </a:cubicBezTo>
                  <a:cubicBezTo>
                    <a:pt x="1" y="7"/>
                    <a:pt x="0" y="10"/>
                    <a:pt x="1" y="13"/>
                  </a:cubicBezTo>
                  <a:cubicBezTo>
                    <a:pt x="2" y="18"/>
                    <a:pt x="8" y="21"/>
                    <a:pt x="12" y="20"/>
                  </a:cubicBezTo>
                  <a:cubicBezTo>
                    <a:pt x="18" y="19"/>
                    <a:pt x="20" y="13"/>
                    <a:pt x="19" y="8"/>
                  </a:cubicBezTo>
                  <a:cubicBezTo>
                    <a:pt x="18" y="5"/>
                    <a:pt x="17" y="3"/>
                    <a:pt x="14" y="2"/>
                  </a:cubicBezTo>
                  <a:cubicBezTo>
                    <a:pt x="13" y="1"/>
                    <a:pt x="11" y="0"/>
                    <a:pt x="9" y="0"/>
                  </a:cubicBezTo>
                  <a:cubicBezTo>
                    <a:pt x="8" y="0"/>
                    <a:pt x="7" y="1"/>
                    <a:pt x="6" y="1"/>
                  </a:cubicBezTo>
                  <a:moveTo>
                    <a:pt x="9" y="2"/>
                  </a:moveTo>
                  <a:cubicBezTo>
                    <a:pt x="10" y="2"/>
                    <a:pt x="10" y="2"/>
                    <a:pt x="10" y="2"/>
                  </a:cubicBezTo>
                  <a:cubicBezTo>
                    <a:pt x="10" y="2"/>
                    <a:pt x="10" y="2"/>
                    <a:pt x="10" y="2"/>
                  </a:cubicBezTo>
                  <a:cubicBezTo>
                    <a:pt x="11" y="2"/>
                    <a:pt x="12" y="2"/>
                    <a:pt x="13" y="2"/>
                  </a:cubicBezTo>
                  <a:cubicBezTo>
                    <a:pt x="14" y="3"/>
                    <a:pt x="15" y="3"/>
                    <a:pt x="15" y="4"/>
                  </a:cubicBezTo>
                  <a:cubicBezTo>
                    <a:pt x="16" y="4"/>
                    <a:pt x="16" y="4"/>
                    <a:pt x="16" y="5"/>
                  </a:cubicBezTo>
                  <a:cubicBezTo>
                    <a:pt x="17" y="5"/>
                    <a:pt x="17" y="6"/>
                    <a:pt x="17" y="6"/>
                  </a:cubicBezTo>
                  <a:cubicBezTo>
                    <a:pt x="18" y="7"/>
                    <a:pt x="18" y="8"/>
                    <a:pt x="18" y="9"/>
                  </a:cubicBezTo>
                  <a:cubicBezTo>
                    <a:pt x="18" y="10"/>
                    <a:pt x="18" y="11"/>
                    <a:pt x="18" y="12"/>
                  </a:cubicBezTo>
                  <a:cubicBezTo>
                    <a:pt x="18" y="13"/>
                    <a:pt x="18" y="14"/>
                    <a:pt x="17" y="15"/>
                  </a:cubicBezTo>
                  <a:cubicBezTo>
                    <a:pt x="17" y="15"/>
                    <a:pt x="17" y="16"/>
                    <a:pt x="16" y="16"/>
                  </a:cubicBezTo>
                  <a:cubicBezTo>
                    <a:pt x="16" y="17"/>
                    <a:pt x="15" y="17"/>
                    <a:pt x="15" y="18"/>
                  </a:cubicBezTo>
                  <a:cubicBezTo>
                    <a:pt x="15" y="18"/>
                    <a:pt x="14" y="18"/>
                    <a:pt x="14" y="18"/>
                  </a:cubicBezTo>
                  <a:cubicBezTo>
                    <a:pt x="13" y="19"/>
                    <a:pt x="12" y="19"/>
                    <a:pt x="11" y="19"/>
                  </a:cubicBezTo>
                  <a:cubicBezTo>
                    <a:pt x="11" y="19"/>
                    <a:pt x="10" y="19"/>
                    <a:pt x="9" y="19"/>
                  </a:cubicBezTo>
                  <a:cubicBezTo>
                    <a:pt x="8" y="19"/>
                    <a:pt x="7" y="19"/>
                    <a:pt x="6" y="18"/>
                  </a:cubicBezTo>
                  <a:cubicBezTo>
                    <a:pt x="6" y="18"/>
                    <a:pt x="5" y="17"/>
                    <a:pt x="4" y="17"/>
                  </a:cubicBezTo>
                  <a:cubicBezTo>
                    <a:pt x="4" y="17"/>
                    <a:pt x="3" y="16"/>
                    <a:pt x="3" y="16"/>
                  </a:cubicBezTo>
                  <a:cubicBezTo>
                    <a:pt x="3" y="15"/>
                    <a:pt x="2" y="15"/>
                    <a:pt x="2" y="14"/>
                  </a:cubicBezTo>
                  <a:cubicBezTo>
                    <a:pt x="2" y="14"/>
                    <a:pt x="2" y="13"/>
                    <a:pt x="2" y="13"/>
                  </a:cubicBezTo>
                  <a:cubicBezTo>
                    <a:pt x="2" y="12"/>
                    <a:pt x="2" y="11"/>
                    <a:pt x="2" y="10"/>
                  </a:cubicBezTo>
                  <a:cubicBezTo>
                    <a:pt x="2" y="9"/>
                    <a:pt x="2" y="8"/>
                    <a:pt x="3" y="6"/>
                  </a:cubicBezTo>
                  <a:cubicBezTo>
                    <a:pt x="3" y="6"/>
                    <a:pt x="3" y="5"/>
                    <a:pt x="4" y="4"/>
                  </a:cubicBezTo>
                  <a:cubicBezTo>
                    <a:pt x="4" y="4"/>
                    <a:pt x="5" y="4"/>
                    <a:pt x="5" y="3"/>
                  </a:cubicBezTo>
                  <a:cubicBezTo>
                    <a:pt x="6" y="3"/>
                    <a:pt x="6" y="3"/>
                    <a:pt x="6" y="3"/>
                  </a:cubicBezTo>
                  <a:cubicBezTo>
                    <a:pt x="6" y="2"/>
                    <a:pt x="7" y="2"/>
                    <a:pt x="7" y="2"/>
                  </a:cubicBezTo>
                  <a:cubicBezTo>
                    <a:pt x="8" y="2"/>
                    <a:pt x="9" y="2"/>
                    <a:pt x="9" y="2"/>
                  </a:cubicBezTo>
                  <a:moveTo>
                    <a:pt x="8" y="2"/>
                  </a:moveTo>
                  <a:cubicBezTo>
                    <a:pt x="7" y="2"/>
                    <a:pt x="7" y="2"/>
                    <a:pt x="7" y="2"/>
                  </a:cubicBezTo>
                  <a:cubicBezTo>
                    <a:pt x="8" y="2"/>
                    <a:pt x="8" y="2"/>
                    <a:pt x="8" y="2"/>
                  </a:cubicBezTo>
                  <a:moveTo>
                    <a:pt x="11" y="19"/>
                  </a:moveTo>
                  <a:cubicBezTo>
                    <a:pt x="11" y="19"/>
                    <a:pt x="11" y="19"/>
                    <a:pt x="11" y="19"/>
                  </a:cubicBezTo>
                  <a:cubicBezTo>
                    <a:pt x="11" y="19"/>
                    <a:pt x="11" y="19"/>
                    <a:pt x="11" y="1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7" name="Freeform 382"/>
            <p:cNvSpPr/>
            <p:nvPr/>
          </p:nvSpPr>
          <p:spPr bwMode="auto">
            <a:xfrm>
              <a:off x="2793" y="1928"/>
              <a:ext cx="135" cy="52"/>
            </a:xfrm>
            <a:custGeom>
              <a:avLst/>
              <a:gdLst>
                <a:gd name="T0" fmla="*/ 57 w 57"/>
                <a:gd name="T1" fmla="*/ 21 h 22"/>
                <a:gd name="T2" fmla="*/ 47 w 57"/>
                <a:gd name="T3" fmla="*/ 4 h 22"/>
                <a:gd name="T4" fmla="*/ 46 w 57"/>
                <a:gd name="T5" fmla="*/ 4 h 22"/>
                <a:gd name="T6" fmla="*/ 7 w 57"/>
                <a:gd name="T7" fmla="*/ 1 h 22"/>
                <a:gd name="T8" fmla="*/ 0 w 57"/>
                <a:gd name="T9" fmla="*/ 0 h 22"/>
                <a:gd name="T10" fmla="*/ 0 w 57"/>
                <a:gd name="T11" fmla="*/ 1 h 22"/>
                <a:gd name="T12" fmla="*/ 0 w 57"/>
                <a:gd name="T13" fmla="*/ 1 h 22"/>
                <a:gd name="T14" fmla="*/ 39 w 57"/>
                <a:gd name="T15" fmla="*/ 4 h 22"/>
                <a:gd name="T16" fmla="*/ 46 w 57"/>
                <a:gd name="T17" fmla="*/ 5 h 22"/>
                <a:gd name="T18" fmla="*/ 56 w 57"/>
                <a:gd name="T19" fmla="*/ 21 h 22"/>
                <a:gd name="T20" fmla="*/ 57 w 57"/>
                <a:gd name="T2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22">
                  <a:moveTo>
                    <a:pt x="57" y="21"/>
                  </a:moveTo>
                  <a:cubicBezTo>
                    <a:pt x="54" y="15"/>
                    <a:pt x="50" y="9"/>
                    <a:pt x="47" y="4"/>
                  </a:cubicBezTo>
                  <a:cubicBezTo>
                    <a:pt x="46" y="4"/>
                    <a:pt x="46" y="4"/>
                    <a:pt x="46" y="4"/>
                  </a:cubicBezTo>
                  <a:cubicBezTo>
                    <a:pt x="33" y="2"/>
                    <a:pt x="20" y="2"/>
                    <a:pt x="7" y="1"/>
                  </a:cubicBezTo>
                  <a:cubicBezTo>
                    <a:pt x="4" y="1"/>
                    <a:pt x="2" y="1"/>
                    <a:pt x="0" y="0"/>
                  </a:cubicBezTo>
                  <a:cubicBezTo>
                    <a:pt x="0" y="1"/>
                    <a:pt x="0" y="1"/>
                    <a:pt x="0" y="1"/>
                  </a:cubicBezTo>
                  <a:cubicBezTo>
                    <a:pt x="0" y="1"/>
                    <a:pt x="0" y="1"/>
                    <a:pt x="0" y="1"/>
                  </a:cubicBezTo>
                  <a:cubicBezTo>
                    <a:pt x="13" y="3"/>
                    <a:pt x="26" y="3"/>
                    <a:pt x="39" y="4"/>
                  </a:cubicBezTo>
                  <a:cubicBezTo>
                    <a:pt x="42" y="4"/>
                    <a:pt x="44" y="4"/>
                    <a:pt x="46" y="5"/>
                  </a:cubicBezTo>
                  <a:cubicBezTo>
                    <a:pt x="49" y="10"/>
                    <a:pt x="53" y="15"/>
                    <a:pt x="56" y="21"/>
                  </a:cubicBezTo>
                  <a:cubicBezTo>
                    <a:pt x="57" y="22"/>
                    <a:pt x="57" y="21"/>
                    <a:pt x="5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8" name="Freeform 383"/>
            <p:cNvSpPr>
              <a:spLocks noEditPoints="1"/>
            </p:cNvSpPr>
            <p:nvPr/>
          </p:nvSpPr>
          <p:spPr bwMode="auto">
            <a:xfrm>
              <a:off x="2739" y="1909"/>
              <a:ext cx="49" cy="45"/>
            </a:xfrm>
            <a:custGeom>
              <a:avLst/>
              <a:gdLst>
                <a:gd name="T0" fmla="*/ 0 w 21"/>
                <a:gd name="T1" fmla="*/ 9 h 19"/>
                <a:gd name="T2" fmla="*/ 12 w 21"/>
                <a:gd name="T3" fmla="*/ 18 h 19"/>
                <a:gd name="T4" fmla="*/ 11 w 21"/>
                <a:gd name="T5" fmla="*/ 0 h 19"/>
                <a:gd name="T6" fmla="*/ 11 w 21"/>
                <a:gd name="T7" fmla="*/ 0 h 19"/>
                <a:gd name="T8" fmla="*/ 10 w 21"/>
                <a:gd name="T9" fmla="*/ 0 h 19"/>
                <a:gd name="T10" fmla="*/ 0 w 21"/>
                <a:gd name="T11" fmla="*/ 9 h 19"/>
                <a:gd name="T12" fmla="*/ 10 w 21"/>
                <a:gd name="T13" fmla="*/ 1 h 19"/>
                <a:gd name="T14" fmla="*/ 10 w 21"/>
                <a:gd name="T15" fmla="*/ 1 h 19"/>
                <a:gd name="T16" fmla="*/ 11 w 21"/>
                <a:gd name="T17" fmla="*/ 1 h 19"/>
                <a:gd name="T18" fmla="*/ 11 w 21"/>
                <a:gd name="T19" fmla="*/ 1 h 19"/>
                <a:gd name="T20" fmla="*/ 12 w 21"/>
                <a:gd name="T21" fmla="*/ 1 h 19"/>
                <a:gd name="T22" fmla="*/ 14 w 21"/>
                <a:gd name="T23" fmla="*/ 1 h 19"/>
                <a:gd name="T24" fmla="*/ 15 w 21"/>
                <a:gd name="T25" fmla="*/ 2 h 19"/>
                <a:gd name="T26" fmla="*/ 16 w 21"/>
                <a:gd name="T27" fmla="*/ 3 h 19"/>
                <a:gd name="T28" fmla="*/ 17 w 21"/>
                <a:gd name="T29" fmla="*/ 5 h 19"/>
                <a:gd name="T30" fmla="*/ 18 w 21"/>
                <a:gd name="T31" fmla="*/ 7 h 19"/>
                <a:gd name="T32" fmla="*/ 18 w 21"/>
                <a:gd name="T33" fmla="*/ 9 h 19"/>
                <a:gd name="T34" fmla="*/ 17 w 21"/>
                <a:gd name="T35" fmla="*/ 12 h 19"/>
                <a:gd name="T36" fmla="*/ 16 w 21"/>
                <a:gd name="T37" fmla="*/ 14 h 19"/>
                <a:gd name="T38" fmla="*/ 14 w 21"/>
                <a:gd name="T39" fmla="*/ 16 h 19"/>
                <a:gd name="T40" fmla="*/ 13 w 21"/>
                <a:gd name="T41" fmla="*/ 17 h 19"/>
                <a:gd name="T42" fmla="*/ 11 w 21"/>
                <a:gd name="T43" fmla="*/ 17 h 19"/>
                <a:gd name="T44" fmla="*/ 9 w 21"/>
                <a:gd name="T45" fmla="*/ 17 h 19"/>
                <a:gd name="T46" fmla="*/ 6 w 21"/>
                <a:gd name="T47" fmla="*/ 17 h 19"/>
                <a:gd name="T48" fmla="*/ 4 w 21"/>
                <a:gd name="T49" fmla="*/ 15 h 19"/>
                <a:gd name="T50" fmla="*/ 3 w 21"/>
                <a:gd name="T51" fmla="*/ 14 h 19"/>
                <a:gd name="T52" fmla="*/ 2 w 21"/>
                <a:gd name="T53" fmla="*/ 12 h 19"/>
                <a:gd name="T54" fmla="*/ 1 w 21"/>
                <a:gd name="T55" fmla="*/ 11 h 19"/>
                <a:gd name="T56" fmla="*/ 1 w 21"/>
                <a:gd name="T57" fmla="*/ 9 h 19"/>
                <a:gd name="T58" fmla="*/ 2 w 21"/>
                <a:gd name="T59" fmla="*/ 7 h 19"/>
                <a:gd name="T60" fmla="*/ 3 w 21"/>
                <a:gd name="T61" fmla="*/ 5 h 19"/>
                <a:gd name="T62" fmla="*/ 5 w 21"/>
                <a:gd name="T63" fmla="*/ 3 h 19"/>
                <a:gd name="T64" fmla="*/ 7 w 21"/>
                <a:gd name="T65" fmla="*/ 1 h 19"/>
                <a:gd name="T66" fmla="*/ 9 w 21"/>
                <a:gd name="T67" fmla="*/ 1 h 19"/>
                <a:gd name="T68" fmla="*/ 10 w 21"/>
                <a:gd name="T69" fmla="*/ 1 h 19"/>
                <a:gd name="T70" fmla="*/ 3 w 21"/>
                <a:gd name="T71" fmla="*/ 5 h 19"/>
                <a:gd name="T72" fmla="*/ 3 w 21"/>
                <a:gd name="T73" fmla="*/ 5 h 19"/>
                <a:gd name="T74" fmla="*/ 3 w 21"/>
                <a:gd name="T75"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 h="19">
                  <a:moveTo>
                    <a:pt x="0" y="9"/>
                  </a:moveTo>
                  <a:cubicBezTo>
                    <a:pt x="0" y="15"/>
                    <a:pt x="6" y="19"/>
                    <a:pt x="12" y="18"/>
                  </a:cubicBezTo>
                  <a:cubicBezTo>
                    <a:pt x="21" y="16"/>
                    <a:pt x="21" y="0"/>
                    <a:pt x="11" y="0"/>
                  </a:cubicBezTo>
                  <a:cubicBezTo>
                    <a:pt x="11" y="0"/>
                    <a:pt x="11" y="0"/>
                    <a:pt x="11" y="0"/>
                  </a:cubicBezTo>
                  <a:cubicBezTo>
                    <a:pt x="10" y="0"/>
                    <a:pt x="10" y="0"/>
                    <a:pt x="10" y="0"/>
                  </a:cubicBezTo>
                  <a:cubicBezTo>
                    <a:pt x="5" y="0"/>
                    <a:pt x="0" y="4"/>
                    <a:pt x="0" y="9"/>
                  </a:cubicBezTo>
                  <a:moveTo>
                    <a:pt x="10" y="1"/>
                  </a:moveTo>
                  <a:cubicBezTo>
                    <a:pt x="10" y="1"/>
                    <a:pt x="10" y="1"/>
                    <a:pt x="10" y="1"/>
                  </a:cubicBezTo>
                  <a:cubicBezTo>
                    <a:pt x="11" y="1"/>
                    <a:pt x="11" y="1"/>
                    <a:pt x="11" y="1"/>
                  </a:cubicBezTo>
                  <a:cubicBezTo>
                    <a:pt x="11" y="1"/>
                    <a:pt x="11" y="1"/>
                    <a:pt x="11" y="1"/>
                  </a:cubicBezTo>
                  <a:cubicBezTo>
                    <a:pt x="11" y="1"/>
                    <a:pt x="12" y="1"/>
                    <a:pt x="12" y="1"/>
                  </a:cubicBezTo>
                  <a:cubicBezTo>
                    <a:pt x="13" y="1"/>
                    <a:pt x="14" y="1"/>
                    <a:pt x="14" y="1"/>
                  </a:cubicBezTo>
                  <a:cubicBezTo>
                    <a:pt x="14" y="1"/>
                    <a:pt x="15" y="2"/>
                    <a:pt x="15" y="2"/>
                  </a:cubicBezTo>
                  <a:cubicBezTo>
                    <a:pt x="16" y="2"/>
                    <a:pt x="16" y="3"/>
                    <a:pt x="16" y="3"/>
                  </a:cubicBezTo>
                  <a:cubicBezTo>
                    <a:pt x="17" y="3"/>
                    <a:pt x="17" y="4"/>
                    <a:pt x="17" y="5"/>
                  </a:cubicBezTo>
                  <a:cubicBezTo>
                    <a:pt x="17" y="5"/>
                    <a:pt x="18" y="6"/>
                    <a:pt x="18" y="7"/>
                  </a:cubicBezTo>
                  <a:cubicBezTo>
                    <a:pt x="18" y="8"/>
                    <a:pt x="18" y="9"/>
                    <a:pt x="18" y="9"/>
                  </a:cubicBezTo>
                  <a:cubicBezTo>
                    <a:pt x="18" y="10"/>
                    <a:pt x="17" y="11"/>
                    <a:pt x="17" y="12"/>
                  </a:cubicBezTo>
                  <a:cubicBezTo>
                    <a:pt x="17" y="13"/>
                    <a:pt x="16" y="14"/>
                    <a:pt x="16" y="14"/>
                  </a:cubicBezTo>
                  <a:cubicBezTo>
                    <a:pt x="15" y="15"/>
                    <a:pt x="15" y="15"/>
                    <a:pt x="14" y="16"/>
                  </a:cubicBezTo>
                  <a:cubicBezTo>
                    <a:pt x="14" y="16"/>
                    <a:pt x="13" y="16"/>
                    <a:pt x="13" y="17"/>
                  </a:cubicBezTo>
                  <a:cubicBezTo>
                    <a:pt x="12" y="17"/>
                    <a:pt x="12" y="17"/>
                    <a:pt x="11" y="17"/>
                  </a:cubicBezTo>
                  <a:cubicBezTo>
                    <a:pt x="10" y="17"/>
                    <a:pt x="9" y="17"/>
                    <a:pt x="9" y="17"/>
                  </a:cubicBezTo>
                  <a:cubicBezTo>
                    <a:pt x="8" y="17"/>
                    <a:pt x="7" y="17"/>
                    <a:pt x="6" y="17"/>
                  </a:cubicBezTo>
                  <a:cubicBezTo>
                    <a:pt x="5" y="16"/>
                    <a:pt x="5" y="16"/>
                    <a:pt x="4" y="15"/>
                  </a:cubicBezTo>
                  <a:cubicBezTo>
                    <a:pt x="4" y="15"/>
                    <a:pt x="3" y="14"/>
                    <a:pt x="3" y="14"/>
                  </a:cubicBezTo>
                  <a:cubicBezTo>
                    <a:pt x="2" y="13"/>
                    <a:pt x="2" y="13"/>
                    <a:pt x="2" y="12"/>
                  </a:cubicBezTo>
                  <a:cubicBezTo>
                    <a:pt x="1" y="12"/>
                    <a:pt x="1" y="11"/>
                    <a:pt x="1" y="11"/>
                  </a:cubicBezTo>
                  <a:cubicBezTo>
                    <a:pt x="1" y="10"/>
                    <a:pt x="1" y="9"/>
                    <a:pt x="1" y="9"/>
                  </a:cubicBezTo>
                  <a:cubicBezTo>
                    <a:pt x="1" y="8"/>
                    <a:pt x="1" y="7"/>
                    <a:pt x="2" y="7"/>
                  </a:cubicBezTo>
                  <a:cubicBezTo>
                    <a:pt x="2" y="6"/>
                    <a:pt x="2" y="5"/>
                    <a:pt x="3" y="5"/>
                  </a:cubicBezTo>
                  <a:cubicBezTo>
                    <a:pt x="4" y="4"/>
                    <a:pt x="4" y="3"/>
                    <a:pt x="5" y="3"/>
                  </a:cubicBezTo>
                  <a:cubicBezTo>
                    <a:pt x="6" y="2"/>
                    <a:pt x="6" y="2"/>
                    <a:pt x="7" y="1"/>
                  </a:cubicBezTo>
                  <a:cubicBezTo>
                    <a:pt x="8" y="1"/>
                    <a:pt x="9" y="1"/>
                    <a:pt x="9" y="1"/>
                  </a:cubicBezTo>
                  <a:cubicBezTo>
                    <a:pt x="10" y="1"/>
                    <a:pt x="10" y="1"/>
                    <a:pt x="10" y="1"/>
                  </a:cubicBezTo>
                  <a:moveTo>
                    <a:pt x="3" y="5"/>
                  </a:moveTo>
                  <a:cubicBezTo>
                    <a:pt x="3" y="5"/>
                    <a:pt x="3" y="5"/>
                    <a:pt x="3" y="5"/>
                  </a:cubicBezTo>
                  <a:cubicBezTo>
                    <a:pt x="3" y="5"/>
                    <a:pt x="3" y="5"/>
                    <a:pt x="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89" name="Freeform 384"/>
            <p:cNvSpPr>
              <a:spLocks noEditPoints="1"/>
            </p:cNvSpPr>
            <p:nvPr/>
          </p:nvSpPr>
          <p:spPr bwMode="auto">
            <a:xfrm>
              <a:off x="3279" y="1716"/>
              <a:ext cx="130" cy="50"/>
            </a:xfrm>
            <a:custGeom>
              <a:avLst/>
              <a:gdLst>
                <a:gd name="T0" fmla="*/ 11 w 55"/>
                <a:gd name="T1" fmla="*/ 1 h 21"/>
                <a:gd name="T2" fmla="*/ 11 w 55"/>
                <a:gd name="T3" fmla="*/ 1 h 21"/>
                <a:gd name="T4" fmla="*/ 10 w 55"/>
                <a:gd name="T5" fmla="*/ 3 h 21"/>
                <a:gd name="T6" fmla="*/ 1 w 55"/>
                <a:gd name="T7" fmla="*/ 20 h 21"/>
                <a:gd name="T8" fmla="*/ 2 w 55"/>
                <a:gd name="T9" fmla="*/ 21 h 21"/>
                <a:gd name="T10" fmla="*/ 11 w 55"/>
                <a:gd name="T11" fmla="*/ 2 h 21"/>
                <a:gd name="T12" fmla="*/ 55 w 55"/>
                <a:gd name="T13" fmla="*/ 1 h 21"/>
                <a:gd name="T14" fmla="*/ 55 w 55"/>
                <a:gd name="T15" fmla="*/ 0 h 21"/>
                <a:gd name="T16" fmla="*/ 47 w 55"/>
                <a:gd name="T17" fmla="*/ 0 h 21"/>
                <a:gd name="T18" fmla="*/ 11 w 55"/>
                <a:gd name="T19" fmla="*/ 1 h 21"/>
                <a:gd name="T20" fmla="*/ 10 w 55"/>
                <a:gd name="T21" fmla="*/ 3 h 21"/>
                <a:gd name="T22" fmla="*/ 10 w 55"/>
                <a:gd name="T23" fmla="*/ 3 h 21"/>
                <a:gd name="T24" fmla="*/ 10 w 55"/>
                <a:gd name="T2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21">
                  <a:moveTo>
                    <a:pt x="11" y="1"/>
                  </a:moveTo>
                  <a:cubicBezTo>
                    <a:pt x="11" y="1"/>
                    <a:pt x="11" y="1"/>
                    <a:pt x="11" y="1"/>
                  </a:cubicBezTo>
                  <a:cubicBezTo>
                    <a:pt x="10" y="2"/>
                    <a:pt x="10" y="2"/>
                    <a:pt x="10" y="3"/>
                  </a:cubicBezTo>
                  <a:cubicBezTo>
                    <a:pt x="7" y="9"/>
                    <a:pt x="4" y="14"/>
                    <a:pt x="1" y="20"/>
                  </a:cubicBezTo>
                  <a:cubicBezTo>
                    <a:pt x="0" y="21"/>
                    <a:pt x="1" y="21"/>
                    <a:pt x="2" y="21"/>
                  </a:cubicBezTo>
                  <a:cubicBezTo>
                    <a:pt x="5" y="14"/>
                    <a:pt x="9" y="8"/>
                    <a:pt x="11" y="2"/>
                  </a:cubicBezTo>
                  <a:cubicBezTo>
                    <a:pt x="26" y="2"/>
                    <a:pt x="41" y="1"/>
                    <a:pt x="55" y="1"/>
                  </a:cubicBezTo>
                  <a:cubicBezTo>
                    <a:pt x="55" y="0"/>
                    <a:pt x="55" y="0"/>
                    <a:pt x="55" y="0"/>
                  </a:cubicBezTo>
                  <a:cubicBezTo>
                    <a:pt x="53" y="0"/>
                    <a:pt x="50" y="0"/>
                    <a:pt x="47" y="0"/>
                  </a:cubicBezTo>
                  <a:cubicBezTo>
                    <a:pt x="35" y="0"/>
                    <a:pt x="23" y="1"/>
                    <a:pt x="11" y="1"/>
                  </a:cubicBezTo>
                  <a:moveTo>
                    <a:pt x="10" y="3"/>
                  </a:moveTo>
                  <a:cubicBezTo>
                    <a:pt x="10" y="3"/>
                    <a:pt x="10" y="3"/>
                    <a:pt x="10" y="3"/>
                  </a:cubicBezTo>
                  <a:cubicBezTo>
                    <a:pt x="10" y="3"/>
                    <a:pt x="10" y="3"/>
                    <a:pt x="1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0" name="Freeform 385"/>
            <p:cNvSpPr>
              <a:spLocks noEditPoints="1"/>
            </p:cNvSpPr>
            <p:nvPr/>
          </p:nvSpPr>
          <p:spPr bwMode="auto">
            <a:xfrm>
              <a:off x="3418" y="1700"/>
              <a:ext cx="41" cy="33"/>
            </a:xfrm>
            <a:custGeom>
              <a:avLst/>
              <a:gdLst>
                <a:gd name="T0" fmla="*/ 9 w 17"/>
                <a:gd name="T1" fmla="*/ 0 h 14"/>
                <a:gd name="T2" fmla="*/ 1 w 17"/>
                <a:gd name="T3" fmla="*/ 6 h 14"/>
                <a:gd name="T4" fmla="*/ 8 w 17"/>
                <a:gd name="T5" fmla="*/ 14 h 14"/>
                <a:gd name="T6" fmla="*/ 16 w 17"/>
                <a:gd name="T7" fmla="*/ 7 h 14"/>
                <a:gd name="T8" fmla="*/ 9 w 17"/>
                <a:gd name="T9" fmla="*/ 0 h 14"/>
                <a:gd name="T10" fmla="*/ 9 w 17"/>
                <a:gd name="T11" fmla="*/ 0 h 14"/>
                <a:gd name="T12" fmla="*/ 9 w 17"/>
                <a:gd name="T13" fmla="*/ 0 h 14"/>
                <a:gd name="T14" fmla="*/ 10 w 17"/>
                <a:gd name="T15" fmla="*/ 1 h 14"/>
                <a:gd name="T16" fmla="*/ 11 w 17"/>
                <a:gd name="T17" fmla="*/ 1 h 14"/>
                <a:gd name="T18" fmla="*/ 13 w 17"/>
                <a:gd name="T19" fmla="*/ 2 h 14"/>
                <a:gd name="T20" fmla="*/ 14 w 17"/>
                <a:gd name="T21" fmla="*/ 3 h 14"/>
                <a:gd name="T22" fmla="*/ 15 w 17"/>
                <a:gd name="T23" fmla="*/ 5 h 14"/>
                <a:gd name="T24" fmla="*/ 15 w 17"/>
                <a:gd name="T25" fmla="*/ 6 h 14"/>
                <a:gd name="T26" fmla="*/ 15 w 17"/>
                <a:gd name="T27" fmla="*/ 8 h 14"/>
                <a:gd name="T28" fmla="*/ 15 w 17"/>
                <a:gd name="T29" fmla="*/ 9 h 14"/>
                <a:gd name="T30" fmla="*/ 14 w 17"/>
                <a:gd name="T31" fmla="*/ 11 h 14"/>
                <a:gd name="T32" fmla="*/ 13 w 17"/>
                <a:gd name="T33" fmla="*/ 12 h 14"/>
                <a:gd name="T34" fmla="*/ 12 w 17"/>
                <a:gd name="T35" fmla="*/ 13 h 14"/>
                <a:gd name="T36" fmla="*/ 10 w 17"/>
                <a:gd name="T37" fmla="*/ 13 h 14"/>
                <a:gd name="T38" fmla="*/ 8 w 17"/>
                <a:gd name="T39" fmla="*/ 13 h 14"/>
                <a:gd name="T40" fmla="*/ 6 w 17"/>
                <a:gd name="T41" fmla="*/ 12 h 14"/>
                <a:gd name="T42" fmla="*/ 4 w 17"/>
                <a:gd name="T43" fmla="*/ 11 h 14"/>
                <a:gd name="T44" fmla="*/ 3 w 17"/>
                <a:gd name="T45" fmla="*/ 10 h 14"/>
                <a:gd name="T46" fmla="*/ 2 w 17"/>
                <a:gd name="T47" fmla="*/ 9 h 14"/>
                <a:gd name="T48" fmla="*/ 2 w 17"/>
                <a:gd name="T49" fmla="*/ 7 h 14"/>
                <a:gd name="T50" fmla="*/ 2 w 17"/>
                <a:gd name="T51" fmla="*/ 6 h 14"/>
                <a:gd name="T52" fmla="*/ 2 w 17"/>
                <a:gd name="T53" fmla="*/ 5 h 14"/>
                <a:gd name="T54" fmla="*/ 3 w 17"/>
                <a:gd name="T55" fmla="*/ 4 h 14"/>
                <a:gd name="T56" fmla="*/ 4 w 17"/>
                <a:gd name="T57" fmla="*/ 3 h 14"/>
                <a:gd name="T58" fmla="*/ 6 w 17"/>
                <a:gd name="T59" fmla="*/ 2 h 14"/>
                <a:gd name="T60" fmla="*/ 7 w 17"/>
                <a:gd name="T61" fmla="*/ 1 h 14"/>
                <a:gd name="T62" fmla="*/ 9 w 17"/>
                <a:gd name="T63" fmla="*/ 1 h 14"/>
                <a:gd name="T64" fmla="*/ 9 w 17"/>
                <a:gd name="T65" fmla="*/ 1 h 14"/>
                <a:gd name="T66" fmla="*/ 10 w 17"/>
                <a:gd name="T67" fmla="*/ 1 h 14"/>
                <a:gd name="T68" fmla="*/ 10 w 17"/>
                <a:gd name="T69" fmla="*/ 13 h 14"/>
                <a:gd name="T70" fmla="*/ 10 w 17"/>
                <a:gd name="T71" fmla="*/ 13 h 14"/>
                <a:gd name="T72" fmla="*/ 10 w 17"/>
                <a:gd name="T7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 h="14">
                  <a:moveTo>
                    <a:pt x="9" y="0"/>
                  </a:moveTo>
                  <a:cubicBezTo>
                    <a:pt x="5" y="0"/>
                    <a:pt x="1" y="2"/>
                    <a:pt x="1" y="6"/>
                  </a:cubicBezTo>
                  <a:cubicBezTo>
                    <a:pt x="0" y="10"/>
                    <a:pt x="4" y="14"/>
                    <a:pt x="8" y="14"/>
                  </a:cubicBezTo>
                  <a:cubicBezTo>
                    <a:pt x="12" y="14"/>
                    <a:pt x="16" y="12"/>
                    <a:pt x="16" y="7"/>
                  </a:cubicBezTo>
                  <a:cubicBezTo>
                    <a:pt x="17" y="3"/>
                    <a:pt x="13" y="0"/>
                    <a:pt x="9" y="0"/>
                  </a:cubicBezTo>
                  <a:cubicBezTo>
                    <a:pt x="9" y="0"/>
                    <a:pt x="9" y="0"/>
                    <a:pt x="9" y="0"/>
                  </a:cubicBezTo>
                  <a:cubicBezTo>
                    <a:pt x="9" y="0"/>
                    <a:pt x="9" y="0"/>
                    <a:pt x="9" y="0"/>
                  </a:cubicBezTo>
                  <a:moveTo>
                    <a:pt x="10" y="1"/>
                  </a:moveTo>
                  <a:cubicBezTo>
                    <a:pt x="10" y="1"/>
                    <a:pt x="11" y="1"/>
                    <a:pt x="11" y="1"/>
                  </a:cubicBezTo>
                  <a:cubicBezTo>
                    <a:pt x="12" y="2"/>
                    <a:pt x="12" y="2"/>
                    <a:pt x="13" y="2"/>
                  </a:cubicBezTo>
                  <a:cubicBezTo>
                    <a:pt x="13" y="3"/>
                    <a:pt x="14" y="3"/>
                    <a:pt x="14" y="3"/>
                  </a:cubicBezTo>
                  <a:cubicBezTo>
                    <a:pt x="14" y="4"/>
                    <a:pt x="15" y="4"/>
                    <a:pt x="15" y="5"/>
                  </a:cubicBezTo>
                  <a:cubicBezTo>
                    <a:pt x="15" y="5"/>
                    <a:pt x="15" y="6"/>
                    <a:pt x="15" y="6"/>
                  </a:cubicBezTo>
                  <a:cubicBezTo>
                    <a:pt x="15" y="7"/>
                    <a:pt x="15" y="7"/>
                    <a:pt x="15" y="8"/>
                  </a:cubicBezTo>
                  <a:cubicBezTo>
                    <a:pt x="15" y="8"/>
                    <a:pt x="15" y="9"/>
                    <a:pt x="15" y="9"/>
                  </a:cubicBezTo>
                  <a:cubicBezTo>
                    <a:pt x="14" y="10"/>
                    <a:pt x="14" y="10"/>
                    <a:pt x="14" y="11"/>
                  </a:cubicBezTo>
                  <a:cubicBezTo>
                    <a:pt x="13" y="12"/>
                    <a:pt x="13" y="12"/>
                    <a:pt x="13" y="12"/>
                  </a:cubicBezTo>
                  <a:cubicBezTo>
                    <a:pt x="13" y="12"/>
                    <a:pt x="12" y="12"/>
                    <a:pt x="12" y="13"/>
                  </a:cubicBezTo>
                  <a:cubicBezTo>
                    <a:pt x="11" y="13"/>
                    <a:pt x="11" y="13"/>
                    <a:pt x="10" y="13"/>
                  </a:cubicBezTo>
                  <a:cubicBezTo>
                    <a:pt x="9" y="13"/>
                    <a:pt x="9" y="13"/>
                    <a:pt x="8" y="13"/>
                  </a:cubicBezTo>
                  <a:cubicBezTo>
                    <a:pt x="7" y="13"/>
                    <a:pt x="7" y="13"/>
                    <a:pt x="6" y="12"/>
                  </a:cubicBezTo>
                  <a:cubicBezTo>
                    <a:pt x="5" y="12"/>
                    <a:pt x="5" y="12"/>
                    <a:pt x="4" y="11"/>
                  </a:cubicBezTo>
                  <a:cubicBezTo>
                    <a:pt x="4" y="11"/>
                    <a:pt x="4" y="11"/>
                    <a:pt x="3" y="10"/>
                  </a:cubicBezTo>
                  <a:cubicBezTo>
                    <a:pt x="3" y="10"/>
                    <a:pt x="3" y="9"/>
                    <a:pt x="2" y="9"/>
                  </a:cubicBezTo>
                  <a:cubicBezTo>
                    <a:pt x="2" y="8"/>
                    <a:pt x="2" y="8"/>
                    <a:pt x="2" y="7"/>
                  </a:cubicBezTo>
                  <a:cubicBezTo>
                    <a:pt x="2" y="7"/>
                    <a:pt x="2" y="7"/>
                    <a:pt x="2" y="6"/>
                  </a:cubicBezTo>
                  <a:cubicBezTo>
                    <a:pt x="2" y="6"/>
                    <a:pt x="2" y="5"/>
                    <a:pt x="2" y="5"/>
                  </a:cubicBezTo>
                  <a:cubicBezTo>
                    <a:pt x="2" y="4"/>
                    <a:pt x="3" y="4"/>
                    <a:pt x="3" y="4"/>
                  </a:cubicBezTo>
                  <a:cubicBezTo>
                    <a:pt x="3" y="3"/>
                    <a:pt x="4" y="3"/>
                    <a:pt x="4" y="3"/>
                  </a:cubicBezTo>
                  <a:cubicBezTo>
                    <a:pt x="5" y="2"/>
                    <a:pt x="5" y="2"/>
                    <a:pt x="6" y="2"/>
                  </a:cubicBezTo>
                  <a:cubicBezTo>
                    <a:pt x="6" y="1"/>
                    <a:pt x="7" y="1"/>
                    <a:pt x="7" y="1"/>
                  </a:cubicBezTo>
                  <a:cubicBezTo>
                    <a:pt x="8" y="1"/>
                    <a:pt x="9" y="1"/>
                    <a:pt x="9" y="1"/>
                  </a:cubicBezTo>
                  <a:cubicBezTo>
                    <a:pt x="9" y="1"/>
                    <a:pt x="9" y="1"/>
                    <a:pt x="9" y="1"/>
                  </a:cubicBezTo>
                  <a:cubicBezTo>
                    <a:pt x="10" y="1"/>
                    <a:pt x="10" y="1"/>
                    <a:pt x="10" y="1"/>
                  </a:cubicBezTo>
                  <a:moveTo>
                    <a:pt x="10" y="13"/>
                  </a:moveTo>
                  <a:cubicBezTo>
                    <a:pt x="10" y="13"/>
                    <a:pt x="10" y="13"/>
                    <a:pt x="10" y="13"/>
                  </a:cubicBezTo>
                  <a:cubicBezTo>
                    <a:pt x="10" y="13"/>
                    <a:pt x="10" y="13"/>
                    <a:pt x="10"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1" name="Freeform 386"/>
            <p:cNvSpPr>
              <a:spLocks noEditPoints="1"/>
            </p:cNvSpPr>
            <p:nvPr/>
          </p:nvSpPr>
          <p:spPr bwMode="auto">
            <a:xfrm>
              <a:off x="2760" y="1685"/>
              <a:ext cx="43" cy="72"/>
            </a:xfrm>
            <a:custGeom>
              <a:avLst/>
              <a:gdLst>
                <a:gd name="T0" fmla="*/ 12 w 18"/>
                <a:gd name="T1" fmla="*/ 8 h 30"/>
                <a:gd name="T2" fmla="*/ 12 w 18"/>
                <a:gd name="T3" fmla="*/ 8 h 30"/>
                <a:gd name="T4" fmla="*/ 12 w 18"/>
                <a:gd name="T5" fmla="*/ 9 h 30"/>
                <a:gd name="T6" fmla="*/ 12 w 18"/>
                <a:gd name="T7" fmla="*/ 8 h 30"/>
                <a:gd name="T8" fmla="*/ 11 w 18"/>
                <a:gd name="T9" fmla="*/ 8 h 30"/>
                <a:gd name="T10" fmla="*/ 12 w 18"/>
                <a:gd name="T11" fmla="*/ 8 h 30"/>
                <a:gd name="T12" fmla="*/ 11 w 18"/>
                <a:gd name="T13" fmla="*/ 8 h 30"/>
                <a:gd name="T14" fmla="*/ 13 w 18"/>
                <a:gd name="T15" fmla="*/ 8 h 30"/>
                <a:gd name="T16" fmla="*/ 12 w 18"/>
                <a:gd name="T17" fmla="*/ 8 h 30"/>
                <a:gd name="T18" fmla="*/ 13 w 18"/>
                <a:gd name="T19" fmla="*/ 8 h 30"/>
                <a:gd name="T20" fmla="*/ 0 w 18"/>
                <a:gd name="T21" fmla="*/ 5 h 30"/>
                <a:gd name="T22" fmla="*/ 4 w 18"/>
                <a:gd name="T23" fmla="*/ 27 h 30"/>
                <a:gd name="T24" fmla="*/ 8 w 18"/>
                <a:gd name="T25" fmla="*/ 27 h 30"/>
                <a:gd name="T26" fmla="*/ 9 w 18"/>
                <a:gd name="T27" fmla="*/ 19 h 30"/>
                <a:gd name="T28" fmla="*/ 11 w 18"/>
                <a:gd name="T29" fmla="*/ 10 h 30"/>
                <a:gd name="T30" fmla="*/ 12 w 18"/>
                <a:gd name="T31" fmla="*/ 8 h 30"/>
                <a:gd name="T32" fmla="*/ 13 w 18"/>
                <a:gd name="T33" fmla="*/ 9 h 30"/>
                <a:gd name="T34" fmla="*/ 16 w 18"/>
                <a:gd name="T35" fmla="*/ 6 h 30"/>
                <a:gd name="T36" fmla="*/ 6 w 18"/>
                <a:gd name="T37" fmla="*/ 11 h 30"/>
                <a:gd name="T38" fmla="*/ 5 w 18"/>
                <a:gd name="T39" fmla="*/ 5 h 30"/>
                <a:gd name="T40" fmla="*/ 3 w 18"/>
                <a:gd name="T41" fmla="*/ 2 h 30"/>
                <a:gd name="T42" fmla="*/ 0 w 18"/>
                <a:gd name="T43"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30">
                  <a:moveTo>
                    <a:pt x="12" y="8"/>
                  </a:moveTo>
                  <a:cubicBezTo>
                    <a:pt x="12" y="8"/>
                    <a:pt x="12" y="8"/>
                    <a:pt x="12" y="8"/>
                  </a:cubicBezTo>
                  <a:cubicBezTo>
                    <a:pt x="12" y="9"/>
                    <a:pt x="12" y="9"/>
                    <a:pt x="12" y="9"/>
                  </a:cubicBezTo>
                  <a:cubicBezTo>
                    <a:pt x="12" y="8"/>
                    <a:pt x="12" y="8"/>
                    <a:pt x="12" y="8"/>
                  </a:cubicBezTo>
                  <a:moveTo>
                    <a:pt x="11" y="8"/>
                  </a:moveTo>
                  <a:cubicBezTo>
                    <a:pt x="12" y="8"/>
                    <a:pt x="12" y="8"/>
                    <a:pt x="12" y="8"/>
                  </a:cubicBezTo>
                  <a:cubicBezTo>
                    <a:pt x="11" y="8"/>
                    <a:pt x="11" y="8"/>
                    <a:pt x="11" y="8"/>
                  </a:cubicBezTo>
                  <a:moveTo>
                    <a:pt x="13" y="8"/>
                  </a:moveTo>
                  <a:cubicBezTo>
                    <a:pt x="12" y="8"/>
                    <a:pt x="12" y="8"/>
                    <a:pt x="12" y="8"/>
                  </a:cubicBezTo>
                  <a:cubicBezTo>
                    <a:pt x="13" y="8"/>
                    <a:pt x="13" y="8"/>
                    <a:pt x="13" y="8"/>
                  </a:cubicBezTo>
                  <a:moveTo>
                    <a:pt x="0" y="5"/>
                  </a:moveTo>
                  <a:cubicBezTo>
                    <a:pt x="1" y="12"/>
                    <a:pt x="2" y="20"/>
                    <a:pt x="4" y="27"/>
                  </a:cubicBezTo>
                  <a:cubicBezTo>
                    <a:pt x="4" y="30"/>
                    <a:pt x="8" y="29"/>
                    <a:pt x="8" y="27"/>
                  </a:cubicBezTo>
                  <a:cubicBezTo>
                    <a:pt x="8" y="24"/>
                    <a:pt x="9" y="22"/>
                    <a:pt x="9" y="19"/>
                  </a:cubicBezTo>
                  <a:cubicBezTo>
                    <a:pt x="9" y="16"/>
                    <a:pt x="10" y="13"/>
                    <a:pt x="11" y="10"/>
                  </a:cubicBezTo>
                  <a:cubicBezTo>
                    <a:pt x="11" y="9"/>
                    <a:pt x="12" y="9"/>
                    <a:pt x="12" y="8"/>
                  </a:cubicBezTo>
                  <a:cubicBezTo>
                    <a:pt x="13" y="9"/>
                    <a:pt x="13" y="9"/>
                    <a:pt x="13" y="9"/>
                  </a:cubicBezTo>
                  <a:cubicBezTo>
                    <a:pt x="15" y="11"/>
                    <a:pt x="18" y="8"/>
                    <a:pt x="16" y="6"/>
                  </a:cubicBezTo>
                  <a:cubicBezTo>
                    <a:pt x="11" y="0"/>
                    <a:pt x="8" y="5"/>
                    <a:pt x="6" y="11"/>
                  </a:cubicBezTo>
                  <a:cubicBezTo>
                    <a:pt x="6" y="9"/>
                    <a:pt x="5" y="7"/>
                    <a:pt x="5" y="5"/>
                  </a:cubicBezTo>
                  <a:cubicBezTo>
                    <a:pt x="5" y="3"/>
                    <a:pt x="4" y="2"/>
                    <a:pt x="3" y="2"/>
                  </a:cubicBezTo>
                  <a:cubicBezTo>
                    <a:pt x="2" y="2"/>
                    <a:pt x="0" y="3"/>
                    <a:pt x="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2" name="Freeform 387"/>
            <p:cNvSpPr>
              <a:spLocks noEditPoints="1"/>
            </p:cNvSpPr>
            <p:nvPr/>
          </p:nvSpPr>
          <p:spPr bwMode="auto">
            <a:xfrm>
              <a:off x="2798" y="1692"/>
              <a:ext cx="47" cy="70"/>
            </a:xfrm>
            <a:custGeom>
              <a:avLst/>
              <a:gdLst>
                <a:gd name="T0" fmla="*/ 11 w 20"/>
                <a:gd name="T1" fmla="*/ 19 h 29"/>
                <a:gd name="T2" fmla="*/ 12 w 20"/>
                <a:gd name="T3" fmla="*/ 19 h 29"/>
                <a:gd name="T4" fmla="*/ 12 w 20"/>
                <a:gd name="T5" fmla="*/ 19 h 29"/>
                <a:gd name="T6" fmla="*/ 12 w 20"/>
                <a:gd name="T7" fmla="*/ 19 h 29"/>
                <a:gd name="T8" fmla="*/ 9 w 20"/>
                <a:gd name="T9" fmla="*/ 19 h 29"/>
                <a:gd name="T10" fmla="*/ 9 w 20"/>
                <a:gd name="T11" fmla="*/ 18 h 29"/>
                <a:gd name="T12" fmla="*/ 9 w 20"/>
                <a:gd name="T13" fmla="*/ 18 h 29"/>
                <a:gd name="T14" fmla="*/ 6 w 20"/>
                <a:gd name="T15" fmla="*/ 14 h 29"/>
                <a:gd name="T16" fmla="*/ 14 w 20"/>
                <a:gd name="T17" fmla="*/ 6 h 29"/>
                <a:gd name="T18" fmla="*/ 14 w 20"/>
                <a:gd name="T19" fmla="*/ 6 h 29"/>
                <a:gd name="T20" fmla="*/ 8 w 20"/>
                <a:gd name="T21" fmla="*/ 6 h 29"/>
                <a:gd name="T22" fmla="*/ 8 w 20"/>
                <a:gd name="T23" fmla="*/ 6 h 29"/>
                <a:gd name="T24" fmla="*/ 10 w 20"/>
                <a:gd name="T25" fmla="*/ 5 h 29"/>
                <a:gd name="T26" fmla="*/ 11 w 20"/>
                <a:gd name="T27" fmla="*/ 4 h 29"/>
                <a:gd name="T28" fmla="*/ 12 w 20"/>
                <a:gd name="T29" fmla="*/ 4 h 29"/>
                <a:gd name="T30" fmla="*/ 13 w 20"/>
                <a:gd name="T31" fmla="*/ 5 h 29"/>
                <a:gd name="T32" fmla="*/ 13 w 20"/>
                <a:gd name="T33" fmla="*/ 5 h 29"/>
                <a:gd name="T34" fmla="*/ 14 w 20"/>
                <a:gd name="T35" fmla="*/ 7 h 29"/>
                <a:gd name="T36" fmla="*/ 11 w 20"/>
                <a:gd name="T37" fmla="*/ 7 h 29"/>
                <a:gd name="T38" fmla="*/ 10 w 20"/>
                <a:gd name="T39" fmla="*/ 5 h 29"/>
                <a:gd name="T40" fmla="*/ 10 w 20"/>
                <a:gd name="T41" fmla="*/ 5 h 29"/>
                <a:gd name="T42" fmla="*/ 12 w 20"/>
                <a:gd name="T43" fmla="*/ 4 h 29"/>
                <a:gd name="T44" fmla="*/ 11 w 20"/>
                <a:gd name="T45" fmla="*/ 4 h 29"/>
                <a:gd name="T46" fmla="*/ 1 w 20"/>
                <a:gd name="T47" fmla="*/ 11 h 29"/>
                <a:gd name="T48" fmla="*/ 14 w 20"/>
                <a:gd name="T49" fmla="*/ 17 h 29"/>
                <a:gd name="T50" fmla="*/ 13 w 20"/>
                <a:gd name="T51" fmla="*/ 19 h 29"/>
                <a:gd name="T52" fmla="*/ 12 w 20"/>
                <a:gd name="T53" fmla="*/ 19 h 29"/>
                <a:gd name="T54" fmla="*/ 11 w 20"/>
                <a:gd name="T55" fmla="*/ 19 h 29"/>
                <a:gd name="T56" fmla="*/ 11 w 20"/>
                <a:gd name="T57" fmla="*/ 19 h 29"/>
                <a:gd name="T58" fmla="*/ 12 w 20"/>
                <a:gd name="T59" fmla="*/ 19 h 29"/>
                <a:gd name="T60" fmla="*/ 9 w 20"/>
                <a:gd name="T61" fmla="*/ 18 h 29"/>
                <a:gd name="T62" fmla="*/ 6 w 20"/>
                <a:gd name="T63" fmla="*/ 15 h 29"/>
                <a:gd name="T64" fmla="*/ 6 w 20"/>
                <a:gd name="T65" fmla="*/ 11 h 29"/>
                <a:gd name="T66" fmla="*/ 16 w 20"/>
                <a:gd name="T67" fmla="*/ 12 h 29"/>
                <a:gd name="T68" fmla="*/ 12 w 20"/>
                <a:gd name="T6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 h="29">
                  <a:moveTo>
                    <a:pt x="12" y="19"/>
                  </a:moveTo>
                  <a:cubicBezTo>
                    <a:pt x="11" y="19"/>
                    <a:pt x="11" y="19"/>
                    <a:pt x="11" y="19"/>
                  </a:cubicBezTo>
                  <a:cubicBezTo>
                    <a:pt x="12" y="19"/>
                    <a:pt x="12" y="19"/>
                    <a:pt x="12" y="19"/>
                  </a:cubicBezTo>
                  <a:cubicBezTo>
                    <a:pt x="12" y="19"/>
                    <a:pt x="12" y="19"/>
                    <a:pt x="12" y="19"/>
                  </a:cubicBezTo>
                  <a:moveTo>
                    <a:pt x="12" y="19"/>
                  </a:moveTo>
                  <a:cubicBezTo>
                    <a:pt x="12" y="19"/>
                    <a:pt x="12" y="19"/>
                    <a:pt x="12" y="19"/>
                  </a:cubicBezTo>
                  <a:cubicBezTo>
                    <a:pt x="12" y="19"/>
                    <a:pt x="12" y="19"/>
                    <a:pt x="12" y="19"/>
                  </a:cubicBezTo>
                  <a:cubicBezTo>
                    <a:pt x="12" y="19"/>
                    <a:pt x="12" y="19"/>
                    <a:pt x="12" y="19"/>
                  </a:cubicBezTo>
                  <a:moveTo>
                    <a:pt x="9" y="19"/>
                  </a:moveTo>
                  <a:cubicBezTo>
                    <a:pt x="9" y="19"/>
                    <a:pt x="9" y="19"/>
                    <a:pt x="9" y="19"/>
                  </a:cubicBezTo>
                  <a:cubicBezTo>
                    <a:pt x="9" y="19"/>
                    <a:pt x="9" y="19"/>
                    <a:pt x="9" y="19"/>
                  </a:cubicBezTo>
                  <a:moveTo>
                    <a:pt x="9" y="18"/>
                  </a:moveTo>
                  <a:cubicBezTo>
                    <a:pt x="9" y="18"/>
                    <a:pt x="9" y="18"/>
                    <a:pt x="9" y="18"/>
                  </a:cubicBezTo>
                  <a:cubicBezTo>
                    <a:pt x="9" y="18"/>
                    <a:pt x="9" y="18"/>
                    <a:pt x="9" y="18"/>
                  </a:cubicBezTo>
                  <a:moveTo>
                    <a:pt x="6" y="13"/>
                  </a:moveTo>
                  <a:cubicBezTo>
                    <a:pt x="6" y="14"/>
                    <a:pt x="6" y="14"/>
                    <a:pt x="6" y="14"/>
                  </a:cubicBezTo>
                  <a:cubicBezTo>
                    <a:pt x="6" y="13"/>
                    <a:pt x="6" y="13"/>
                    <a:pt x="6" y="13"/>
                  </a:cubicBezTo>
                  <a:moveTo>
                    <a:pt x="14" y="6"/>
                  </a:moveTo>
                  <a:cubicBezTo>
                    <a:pt x="14" y="6"/>
                    <a:pt x="14" y="6"/>
                    <a:pt x="14" y="6"/>
                  </a:cubicBezTo>
                  <a:cubicBezTo>
                    <a:pt x="14" y="6"/>
                    <a:pt x="14" y="6"/>
                    <a:pt x="14" y="6"/>
                  </a:cubicBezTo>
                  <a:moveTo>
                    <a:pt x="8" y="6"/>
                  </a:moveTo>
                  <a:cubicBezTo>
                    <a:pt x="8" y="6"/>
                    <a:pt x="8" y="6"/>
                    <a:pt x="8" y="6"/>
                  </a:cubicBezTo>
                  <a:cubicBezTo>
                    <a:pt x="8" y="6"/>
                    <a:pt x="8" y="6"/>
                    <a:pt x="8" y="6"/>
                  </a:cubicBezTo>
                  <a:cubicBezTo>
                    <a:pt x="8" y="6"/>
                    <a:pt x="8" y="6"/>
                    <a:pt x="8" y="6"/>
                  </a:cubicBezTo>
                  <a:moveTo>
                    <a:pt x="10" y="5"/>
                  </a:moveTo>
                  <a:cubicBezTo>
                    <a:pt x="10" y="5"/>
                    <a:pt x="10" y="5"/>
                    <a:pt x="10" y="5"/>
                  </a:cubicBezTo>
                  <a:cubicBezTo>
                    <a:pt x="10" y="5"/>
                    <a:pt x="10" y="5"/>
                    <a:pt x="10" y="5"/>
                  </a:cubicBezTo>
                  <a:moveTo>
                    <a:pt x="11" y="4"/>
                  </a:moveTo>
                  <a:cubicBezTo>
                    <a:pt x="12" y="4"/>
                    <a:pt x="12" y="4"/>
                    <a:pt x="12" y="4"/>
                  </a:cubicBezTo>
                  <a:cubicBezTo>
                    <a:pt x="12" y="4"/>
                    <a:pt x="12" y="4"/>
                    <a:pt x="12" y="4"/>
                  </a:cubicBezTo>
                  <a:cubicBezTo>
                    <a:pt x="13" y="4"/>
                    <a:pt x="13" y="4"/>
                    <a:pt x="13" y="4"/>
                  </a:cubicBezTo>
                  <a:cubicBezTo>
                    <a:pt x="13" y="5"/>
                    <a:pt x="13" y="5"/>
                    <a:pt x="13" y="5"/>
                  </a:cubicBezTo>
                  <a:cubicBezTo>
                    <a:pt x="13" y="5"/>
                    <a:pt x="13" y="5"/>
                    <a:pt x="13" y="5"/>
                  </a:cubicBezTo>
                  <a:cubicBezTo>
                    <a:pt x="13" y="5"/>
                    <a:pt x="13" y="5"/>
                    <a:pt x="13" y="5"/>
                  </a:cubicBezTo>
                  <a:cubicBezTo>
                    <a:pt x="13" y="5"/>
                    <a:pt x="14" y="6"/>
                    <a:pt x="14" y="7"/>
                  </a:cubicBezTo>
                  <a:cubicBezTo>
                    <a:pt x="14" y="7"/>
                    <a:pt x="14" y="7"/>
                    <a:pt x="14" y="7"/>
                  </a:cubicBezTo>
                  <a:cubicBezTo>
                    <a:pt x="12" y="7"/>
                    <a:pt x="11" y="7"/>
                    <a:pt x="10" y="7"/>
                  </a:cubicBezTo>
                  <a:cubicBezTo>
                    <a:pt x="11" y="7"/>
                    <a:pt x="11" y="7"/>
                    <a:pt x="11" y="7"/>
                  </a:cubicBezTo>
                  <a:cubicBezTo>
                    <a:pt x="10" y="7"/>
                    <a:pt x="9" y="7"/>
                    <a:pt x="8" y="6"/>
                  </a:cubicBezTo>
                  <a:cubicBezTo>
                    <a:pt x="8" y="6"/>
                    <a:pt x="9" y="5"/>
                    <a:pt x="10" y="5"/>
                  </a:cubicBezTo>
                  <a:cubicBezTo>
                    <a:pt x="11" y="4"/>
                    <a:pt x="11" y="4"/>
                    <a:pt x="11" y="4"/>
                  </a:cubicBezTo>
                  <a:cubicBezTo>
                    <a:pt x="10" y="5"/>
                    <a:pt x="10" y="5"/>
                    <a:pt x="10" y="5"/>
                  </a:cubicBezTo>
                  <a:cubicBezTo>
                    <a:pt x="10" y="4"/>
                    <a:pt x="11" y="4"/>
                    <a:pt x="11" y="4"/>
                  </a:cubicBezTo>
                  <a:moveTo>
                    <a:pt x="12" y="4"/>
                  </a:moveTo>
                  <a:cubicBezTo>
                    <a:pt x="12" y="4"/>
                    <a:pt x="12" y="4"/>
                    <a:pt x="12" y="4"/>
                  </a:cubicBezTo>
                  <a:cubicBezTo>
                    <a:pt x="11" y="4"/>
                    <a:pt x="11" y="4"/>
                    <a:pt x="11" y="4"/>
                  </a:cubicBezTo>
                  <a:cubicBezTo>
                    <a:pt x="12" y="4"/>
                    <a:pt x="12" y="4"/>
                    <a:pt x="12" y="4"/>
                  </a:cubicBezTo>
                  <a:moveTo>
                    <a:pt x="1" y="11"/>
                  </a:moveTo>
                  <a:cubicBezTo>
                    <a:pt x="0" y="20"/>
                    <a:pt x="11" y="29"/>
                    <a:pt x="18" y="20"/>
                  </a:cubicBezTo>
                  <a:cubicBezTo>
                    <a:pt x="20" y="17"/>
                    <a:pt x="16" y="15"/>
                    <a:pt x="14" y="17"/>
                  </a:cubicBezTo>
                  <a:cubicBezTo>
                    <a:pt x="13" y="18"/>
                    <a:pt x="13" y="18"/>
                    <a:pt x="13" y="18"/>
                  </a:cubicBezTo>
                  <a:cubicBezTo>
                    <a:pt x="13" y="19"/>
                    <a:pt x="13" y="19"/>
                    <a:pt x="13" y="19"/>
                  </a:cubicBezTo>
                  <a:cubicBezTo>
                    <a:pt x="13" y="18"/>
                    <a:pt x="13" y="18"/>
                    <a:pt x="13" y="18"/>
                  </a:cubicBezTo>
                  <a:cubicBezTo>
                    <a:pt x="13" y="19"/>
                    <a:pt x="12" y="19"/>
                    <a:pt x="12" y="19"/>
                  </a:cubicBezTo>
                  <a:cubicBezTo>
                    <a:pt x="11" y="19"/>
                    <a:pt x="11" y="19"/>
                    <a:pt x="11" y="19"/>
                  </a:cubicBezTo>
                  <a:cubicBezTo>
                    <a:pt x="11" y="19"/>
                    <a:pt x="11" y="19"/>
                    <a:pt x="11" y="19"/>
                  </a:cubicBezTo>
                  <a:cubicBezTo>
                    <a:pt x="11" y="19"/>
                    <a:pt x="11" y="19"/>
                    <a:pt x="11" y="19"/>
                  </a:cubicBezTo>
                  <a:cubicBezTo>
                    <a:pt x="11" y="19"/>
                    <a:pt x="11" y="19"/>
                    <a:pt x="11" y="19"/>
                  </a:cubicBezTo>
                  <a:cubicBezTo>
                    <a:pt x="11" y="19"/>
                    <a:pt x="11" y="19"/>
                    <a:pt x="11" y="19"/>
                  </a:cubicBezTo>
                  <a:cubicBezTo>
                    <a:pt x="12" y="19"/>
                    <a:pt x="12" y="19"/>
                    <a:pt x="12" y="19"/>
                  </a:cubicBezTo>
                  <a:cubicBezTo>
                    <a:pt x="11" y="19"/>
                    <a:pt x="10" y="19"/>
                    <a:pt x="10" y="19"/>
                  </a:cubicBezTo>
                  <a:cubicBezTo>
                    <a:pt x="10" y="19"/>
                    <a:pt x="9" y="19"/>
                    <a:pt x="9" y="18"/>
                  </a:cubicBezTo>
                  <a:cubicBezTo>
                    <a:pt x="8" y="18"/>
                    <a:pt x="8" y="18"/>
                    <a:pt x="8" y="17"/>
                  </a:cubicBezTo>
                  <a:cubicBezTo>
                    <a:pt x="7" y="17"/>
                    <a:pt x="7" y="16"/>
                    <a:pt x="6" y="15"/>
                  </a:cubicBezTo>
                  <a:cubicBezTo>
                    <a:pt x="6" y="14"/>
                    <a:pt x="6" y="14"/>
                    <a:pt x="6" y="13"/>
                  </a:cubicBezTo>
                  <a:cubicBezTo>
                    <a:pt x="6" y="12"/>
                    <a:pt x="6" y="12"/>
                    <a:pt x="6" y="11"/>
                  </a:cubicBezTo>
                  <a:cubicBezTo>
                    <a:pt x="6" y="11"/>
                    <a:pt x="6" y="11"/>
                    <a:pt x="6" y="11"/>
                  </a:cubicBezTo>
                  <a:cubicBezTo>
                    <a:pt x="9" y="11"/>
                    <a:pt x="13" y="12"/>
                    <a:pt x="16" y="12"/>
                  </a:cubicBezTo>
                  <a:cubicBezTo>
                    <a:pt x="17" y="12"/>
                    <a:pt x="18" y="11"/>
                    <a:pt x="19" y="9"/>
                  </a:cubicBezTo>
                  <a:cubicBezTo>
                    <a:pt x="19" y="3"/>
                    <a:pt x="16" y="0"/>
                    <a:pt x="12" y="0"/>
                  </a:cubicBezTo>
                  <a:cubicBezTo>
                    <a:pt x="7" y="0"/>
                    <a:pt x="2" y="4"/>
                    <a:pt x="1"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3" name="Freeform 388"/>
            <p:cNvSpPr>
              <a:spLocks noEditPoints="1"/>
            </p:cNvSpPr>
            <p:nvPr/>
          </p:nvSpPr>
          <p:spPr bwMode="auto">
            <a:xfrm>
              <a:off x="2843" y="1695"/>
              <a:ext cx="50" cy="64"/>
            </a:xfrm>
            <a:custGeom>
              <a:avLst/>
              <a:gdLst>
                <a:gd name="T0" fmla="*/ 15 w 21"/>
                <a:gd name="T1" fmla="*/ 16 h 27"/>
                <a:gd name="T2" fmla="*/ 15 w 21"/>
                <a:gd name="T3" fmla="*/ 16 h 27"/>
                <a:gd name="T4" fmla="*/ 8 w 21"/>
                <a:gd name="T5" fmla="*/ 20 h 27"/>
                <a:gd name="T6" fmla="*/ 8 w 21"/>
                <a:gd name="T7" fmla="*/ 20 h 27"/>
                <a:gd name="T8" fmla="*/ 8 w 21"/>
                <a:gd name="T9" fmla="*/ 20 h 27"/>
                <a:gd name="T10" fmla="*/ 7 w 21"/>
                <a:gd name="T11" fmla="*/ 19 h 27"/>
                <a:gd name="T12" fmla="*/ 15 w 21"/>
                <a:gd name="T13" fmla="*/ 18 h 27"/>
                <a:gd name="T14" fmla="*/ 15 w 21"/>
                <a:gd name="T15" fmla="*/ 18 h 27"/>
                <a:gd name="T16" fmla="*/ 15 w 21"/>
                <a:gd name="T17" fmla="*/ 18 h 27"/>
                <a:gd name="T18" fmla="*/ 15 w 21"/>
                <a:gd name="T19" fmla="*/ 17 h 27"/>
                <a:gd name="T20" fmla="*/ 15 w 21"/>
                <a:gd name="T21" fmla="*/ 14 h 27"/>
                <a:gd name="T22" fmla="*/ 10 w 21"/>
                <a:gd name="T23" fmla="*/ 9 h 27"/>
                <a:gd name="T24" fmla="*/ 10 w 21"/>
                <a:gd name="T25" fmla="*/ 9 h 27"/>
                <a:gd name="T26" fmla="*/ 9 w 21"/>
                <a:gd name="T27" fmla="*/ 9 h 27"/>
                <a:gd name="T28" fmla="*/ 8 w 21"/>
                <a:gd name="T29" fmla="*/ 7 h 27"/>
                <a:gd name="T30" fmla="*/ 8 w 21"/>
                <a:gd name="T31" fmla="*/ 8 h 27"/>
                <a:gd name="T32" fmla="*/ 8 w 21"/>
                <a:gd name="T33" fmla="*/ 8 h 27"/>
                <a:gd name="T34" fmla="*/ 8 w 21"/>
                <a:gd name="T35" fmla="*/ 7 h 27"/>
                <a:gd name="T36" fmla="*/ 8 w 21"/>
                <a:gd name="T37" fmla="*/ 7 h 27"/>
                <a:gd name="T38" fmla="*/ 8 w 21"/>
                <a:gd name="T39" fmla="*/ 7 h 27"/>
                <a:gd name="T40" fmla="*/ 8 w 21"/>
                <a:gd name="T41" fmla="*/ 7 h 27"/>
                <a:gd name="T42" fmla="*/ 9 w 21"/>
                <a:gd name="T43" fmla="*/ 7 h 27"/>
                <a:gd name="T44" fmla="*/ 8 w 21"/>
                <a:gd name="T45" fmla="*/ 7 h 27"/>
                <a:gd name="T46" fmla="*/ 9 w 21"/>
                <a:gd name="T47" fmla="*/ 6 h 27"/>
                <a:gd name="T48" fmla="*/ 9 w 21"/>
                <a:gd name="T49" fmla="*/ 6 h 27"/>
                <a:gd name="T50" fmla="*/ 13 w 21"/>
                <a:gd name="T51" fmla="*/ 14 h 27"/>
                <a:gd name="T52" fmla="*/ 14 w 21"/>
                <a:gd name="T53" fmla="*/ 14 h 27"/>
                <a:gd name="T54" fmla="*/ 15 w 21"/>
                <a:gd name="T55" fmla="*/ 16 h 27"/>
                <a:gd name="T56" fmla="*/ 15 w 21"/>
                <a:gd name="T57" fmla="*/ 16 h 27"/>
                <a:gd name="T58" fmla="*/ 15 w 21"/>
                <a:gd name="T59" fmla="*/ 16 h 27"/>
                <a:gd name="T60" fmla="*/ 15 w 21"/>
                <a:gd name="T61" fmla="*/ 16 h 27"/>
                <a:gd name="T62" fmla="*/ 15 w 21"/>
                <a:gd name="T63" fmla="*/ 16 h 27"/>
                <a:gd name="T64" fmla="*/ 15 w 21"/>
                <a:gd name="T65" fmla="*/ 17 h 27"/>
                <a:gd name="T66" fmla="*/ 14 w 21"/>
                <a:gd name="T67" fmla="*/ 19 h 27"/>
                <a:gd name="T68" fmla="*/ 11 w 21"/>
                <a:gd name="T69" fmla="*/ 20 h 27"/>
                <a:gd name="T70" fmla="*/ 8 w 21"/>
                <a:gd name="T71" fmla="*/ 20 h 27"/>
                <a:gd name="T72" fmla="*/ 8 w 21"/>
                <a:gd name="T73" fmla="*/ 20 h 27"/>
                <a:gd name="T74" fmla="*/ 8 w 21"/>
                <a:gd name="T75" fmla="*/ 19 h 27"/>
                <a:gd name="T76" fmla="*/ 18 w 21"/>
                <a:gd name="T77" fmla="*/ 22 h 27"/>
                <a:gd name="T78" fmla="*/ 10 w 21"/>
                <a:gd name="T79" fmla="*/ 9 h 27"/>
                <a:gd name="T80" fmla="*/ 9 w 21"/>
                <a:gd name="T81" fmla="*/ 8 h 27"/>
                <a:gd name="T82" fmla="*/ 8 w 21"/>
                <a:gd name="T83" fmla="*/ 8 h 27"/>
                <a:gd name="T84" fmla="*/ 8 w 21"/>
                <a:gd name="T85" fmla="*/ 7 h 27"/>
                <a:gd name="T86" fmla="*/ 9 w 21"/>
                <a:gd name="T87" fmla="*/ 7 h 27"/>
                <a:gd name="T88" fmla="*/ 10 w 21"/>
                <a:gd name="T89" fmla="*/ 6 h 27"/>
                <a:gd name="T90" fmla="*/ 16 w 21"/>
                <a:gd name="T91" fmla="*/ 5 h 27"/>
                <a:gd name="T92" fmla="*/ 17 w 21"/>
                <a:gd name="T93" fmla="*/ 0 h 27"/>
                <a:gd name="T94" fmla="*/ 4 w 21"/>
                <a:gd name="T95"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 h="27">
                  <a:moveTo>
                    <a:pt x="15" y="16"/>
                  </a:moveTo>
                  <a:cubicBezTo>
                    <a:pt x="15" y="16"/>
                    <a:pt x="15" y="16"/>
                    <a:pt x="15" y="16"/>
                  </a:cubicBezTo>
                  <a:cubicBezTo>
                    <a:pt x="15" y="16"/>
                    <a:pt x="15" y="16"/>
                    <a:pt x="15" y="16"/>
                  </a:cubicBezTo>
                  <a:cubicBezTo>
                    <a:pt x="15" y="16"/>
                    <a:pt x="15" y="16"/>
                    <a:pt x="15" y="16"/>
                  </a:cubicBezTo>
                  <a:cubicBezTo>
                    <a:pt x="15" y="16"/>
                    <a:pt x="15" y="16"/>
                    <a:pt x="15" y="16"/>
                  </a:cubicBezTo>
                  <a:moveTo>
                    <a:pt x="8" y="20"/>
                  </a:moveTo>
                  <a:cubicBezTo>
                    <a:pt x="8" y="20"/>
                    <a:pt x="8" y="20"/>
                    <a:pt x="8" y="20"/>
                  </a:cubicBezTo>
                  <a:cubicBezTo>
                    <a:pt x="8" y="20"/>
                    <a:pt x="8" y="20"/>
                    <a:pt x="8" y="20"/>
                  </a:cubicBezTo>
                  <a:moveTo>
                    <a:pt x="7" y="19"/>
                  </a:moveTo>
                  <a:cubicBezTo>
                    <a:pt x="8" y="20"/>
                    <a:pt x="8" y="20"/>
                    <a:pt x="8" y="20"/>
                  </a:cubicBezTo>
                  <a:cubicBezTo>
                    <a:pt x="8" y="20"/>
                    <a:pt x="8" y="20"/>
                    <a:pt x="8" y="20"/>
                  </a:cubicBezTo>
                  <a:cubicBezTo>
                    <a:pt x="7" y="19"/>
                    <a:pt x="7" y="19"/>
                    <a:pt x="7" y="19"/>
                  </a:cubicBezTo>
                  <a:moveTo>
                    <a:pt x="15" y="18"/>
                  </a:moveTo>
                  <a:cubicBezTo>
                    <a:pt x="15" y="18"/>
                    <a:pt x="15" y="18"/>
                    <a:pt x="15" y="18"/>
                  </a:cubicBezTo>
                  <a:cubicBezTo>
                    <a:pt x="15" y="18"/>
                    <a:pt x="15" y="18"/>
                    <a:pt x="15" y="18"/>
                  </a:cubicBezTo>
                  <a:cubicBezTo>
                    <a:pt x="15" y="18"/>
                    <a:pt x="15" y="18"/>
                    <a:pt x="15" y="18"/>
                  </a:cubicBezTo>
                  <a:moveTo>
                    <a:pt x="15" y="17"/>
                  </a:moveTo>
                  <a:cubicBezTo>
                    <a:pt x="15" y="18"/>
                    <a:pt x="15" y="18"/>
                    <a:pt x="15" y="18"/>
                  </a:cubicBezTo>
                  <a:cubicBezTo>
                    <a:pt x="15" y="18"/>
                    <a:pt x="15" y="18"/>
                    <a:pt x="15" y="18"/>
                  </a:cubicBezTo>
                  <a:cubicBezTo>
                    <a:pt x="15" y="17"/>
                    <a:pt x="15" y="17"/>
                    <a:pt x="15" y="17"/>
                  </a:cubicBezTo>
                  <a:moveTo>
                    <a:pt x="15" y="14"/>
                  </a:moveTo>
                  <a:cubicBezTo>
                    <a:pt x="15" y="14"/>
                    <a:pt x="15" y="14"/>
                    <a:pt x="15" y="14"/>
                  </a:cubicBezTo>
                  <a:cubicBezTo>
                    <a:pt x="15" y="14"/>
                    <a:pt x="15" y="14"/>
                    <a:pt x="15" y="14"/>
                  </a:cubicBezTo>
                  <a:moveTo>
                    <a:pt x="10" y="9"/>
                  </a:moveTo>
                  <a:cubicBezTo>
                    <a:pt x="10" y="9"/>
                    <a:pt x="10" y="9"/>
                    <a:pt x="10" y="9"/>
                  </a:cubicBezTo>
                  <a:cubicBezTo>
                    <a:pt x="10" y="9"/>
                    <a:pt x="10" y="9"/>
                    <a:pt x="10" y="9"/>
                  </a:cubicBezTo>
                  <a:moveTo>
                    <a:pt x="8" y="8"/>
                  </a:moveTo>
                  <a:cubicBezTo>
                    <a:pt x="9" y="9"/>
                    <a:pt x="9" y="9"/>
                    <a:pt x="9" y="9"/>
                  </a:cubicBezTo>
                  <a:cubicBezTo>
                    <a:pt x="8" y="8"/>
                    <a:pt x="8" y="8"/>
                    <a:pt x="8" y="8"/>
                  </a:cubicBezTo>
                  <a:moveTo>
                    <a:pt x="8" y="7"/>
                  </a:moveTo>
                  <a:cubicBezTo>
                    <a:pt x="8" y="7"/>
                    <a:pt x="8" y="7"/>
                    <a:pt x="8" y="7"/>
                  </a:cubicBezTo>
                  <a:cubicBezTo>
                    <a:pt x="8" y="8"/>
                    <a:pt x="8" y="8"/>
                    <a:pt x="8" y="8"/>
                  </a:cubicBezTo>
                  <a:cubicBezTo>
                    <a:pt x="8" y="8"/>
                    <a:pt x="8" y="8"/>
                    <a:pt x="8" y="8"/>
                  </a:cubicBezTo>
                  <a:cubicBezTo>
                    <a:pt x="8" y="8"/>
                    <a:pt x="8" y="8"/>
                    <a:pt x="8" y="8"/>
                  </a:cubicBezTo>
                  <a:cubicBezTo>
                    <a:pt x="8" y="8"/>
                    <a:pt x="8" y="8"/>
                    <a:pt x="8" y="8"/>
                  </a:cubicBezTo>
                  <a:cubicBezTo>
                    <a:pt x="8" y="7"/>
                    <a:pt x="8" y="7"/>
                    <a:pt x="8" y="7"/>
                  </a:cubicBezTo>
                  <a:moveTo>
                    <a:pt x="8" y="7"/>
                  </a:moveTo>
                  <a:cubicBezTo>
                    <a:pt x="8" y="7"/>
                    <a:pt x="8" y="7"/>
                    <a:pt x="8" y="7"/>
                  </a:cubicBezTo>
                  <a:cubicBezTo>
                    <a:pt x="8" y="7"/>
                    <a:pt x="8" y="7"/>
                    <a:pt x="8" y="7"/>
                  </a:cubicBezTo>
                  <a:moveTo>
                    <a:pt x="8" y="7"/>
                  </a:moveTo>
                  <a:cubicBezTo>
                    <a:pt x="8" y="7"/>
                    <a:pt x="8" y="7"/>
                    <a:pt x="8" y="7"/>
                  </a:cubicBezTo>
                  <a:cubicBezTo>
                    <a:pt x="8" y="7"/>
                    <a:pt x="8" y="7"/>
                    <a:pt x="8" y="7"/>
                  </a:cubicBezTo>
                  <a:cubicBezTo>
                    <a:pt x="8" y="7"/>
                    <a:pt x="8" y="7"/>
                    <a:pt x="8" y="7"/>
                  </a:cubicBezTo>
                  <a:moveTo>
                    <a:pt x="9" y="7"/>
                  </a:moveTo>
                  <a:cubicBezTo>
                    <a:pt x="8" y="7"/>
                    <a:pt x="8" y="7"/>
                    <a:pt x="8" y="7"/>
                  </a:cubicBezTo>
                  <a:cubicBezTo>
                    <a:pt x="8" y="7"/>
                    <a:pt x="8" y="7"/>
                    <a:pt x="8" y="7"/>
                  </a:cubicBezTo>
                  <a:cubicBezTo>
                    <a:pt x="9" y="7"/>
                    <a:pt x="9" y="7"/>
                    <a:pt x="9" y="7"/>
                  </a:cubicBezTo>
                  <a:moveTo>
                    <a:pt x="9" y="6"/>
                  </a:moveTo>
                  <a:cubicBezTo>
                    <a:pt x="9" y="6"/>
                    <a:pt x="9" y="6"/>
                    <a:pt x="9" y="6"/>
                  </a:cubicBezTo>
                  <a:cubicBezTo>
                    <a:pt x="9" y="6"/>
                    <a:pt x="9" y="6"/>
                    <a:pt x="9" y="6"/>
                  </a:cubicBezTo>
                  <a:moveTo>
                    <a:pt x="4" y="5"/>
                  </a:moveTo>
                  <a:cubicBezTo>
                    <a:pt x="0" y="11"/>
                    <a:pt x="9" y="13"/>
                    <a:pt x="13" y="14"/>
                  </a:cubicBezTo>
                  <a:cubicBezTo>
                    <a:pt x="14" y="14"/>
                    <a:pt x="14" y="14"/>
                    <a:pt x="14" y="14"/>
                  </a:cubicBezTo>
                  <a:cubicBezTo>
                    <a:pt x="14" y="14"/>
                    <a:pt x="14" y="14"/>
                    <a:pt x="14" y="14"/>
                  </a:cubicBezTo>
                  <a:cubicBezTo>
                    <a:pt x="15" y="15"/>
                    <a:pt x="15" y="15"/>
                    <a:pt x="15" y="15"/>
                  </a:cubicBezTo>
                  <a:cubicBezTo>
                    <a:pt x="15" y="16"/>
                    <a:pt x="15" y="16"/>
                    <a:pt x="15" y="16"/>
                  </a:cubicBezTo>
                  <a:cubicBezTo>
                    <a:pt x="15" y="16"/>
                    <a:pt x="15" y="16"/>
                    <a:pt x="15" y="16"/>
                  </a:cubicBezTo>
                  <a:cubicBezTo>
                    <a:pt x="15" y="16"/>
                    <a:pt x="15" y="16"/>
                    <a:pt x="15" y="16"/>
                  </a:cubicBezTo>
                  <a:cubicBezTo>
                    <a:pt x="15" y="16"/>
                    <a:pt x="15" y="16"/>
                    <a:pt x="15" y="16"/>
                  </a:cubicBezTo>
                  <a:cubicBezTo>
                    <a:pt x="15" y="16"/>
                    <a:pt x="15" y="16"/>
                    <a:pt x="15" y="16"/>
                  </a:cubicBezTo>
                  <a:cubicBezTo>
                    <a:pt x="15" y="16"/>
                    <a:pt x="15" y="16"/>
                    <a:pt x="15" y="16"/>
                  </a:cubicBezTo>
                  <a:cubicBezTo>
                    <a:pt x="15" y="16"/>
                    <a:pt x="15" y="16"/>
                    <a:pt x="15" y="16"/>
                  </a:cubicBezTo>
                  <a:cubicBezTo>
                    <a:pt x="15" y="15"/>
                    <a:pt x="15" y="15"/>
                    <a:pt x="15" y="15"/>
                  </a:cubicBezTo>
                  <a:cubicBezTo>
                    <a:pt x="15" y="16"/>
                    <a:pt x="15" y="16"/>
                    <a:pt x="15" y="16"/>
                  </a:cubicBezTo>
                  <a:cubicBezTo>
                    <a:pt x="15" y="17"/>
                    <a:pt x="15" y="17"/>
                    <a:pt x="15" y="17"/>
                  </a:cubicBezTo>
                  <a:cubicBezTo>
                    <a:pt x="15" y="17"/>
                    <a:pt x="15" y="17"/>
                    <a:pt x="15" y="17"/>
                  </a:cubicBezTo>
                  <a:cubicBezTo>
                    <a:pt x="15" y="18"/>
                    <a:pt x="15" y="18"/>
                    <a:pt x="15" y="18"/>
                  </a:cubicBezTo>
                  <a:cubicBezTo>
                    <a:pt x="14" y="19"/>
                    <a:pt x="14" y="19"/>
                    <a:pt x="14" y="19"/>
                  </a:cubicBezTo>
                  <a:cubicBezTo>
                    <a:pt x="14" y="19"/>
                    <a:pt x="13" y="19"/>
                    <a:pt x="13" y="19"/>
                  </a:cubicBezTo>
                  <a:cubicBezTo>
                    <a:pt x="12" y="20"/>
                    <a:pt x="12" y="20"/>
                    <a:pt x="11" y="20"/>
                  </a:cubicBezTo>
                  <a:cubicBezTo>
                    <a:pt x="10" y="20"/>
                    <a:pt x="10" y="20"/>
                    <a:pt x="9" y="20"/>
                  </a:cubicBezTo>
                  <a:cubicBezTo>
                    <a:pt x="8" y="20"/>
                    <a:pt x="8" y="20"/>
                    <a:pt x="8" y="20"/>
                  </a:cubicBezTo>
                  <a:cubicBezTo>
                    <a:pt x="8" y="20"/>
                    <a:pt x="8" y="20"/>
                    <a:pt x="8" y="20"/>
                  </a:cubicBezTo>
                  <a:cubicBezTo>
                    <a:pt x="8" y="20"/>
                    <a:pt x="8" y="20"/>
                    <a:pt x="8" y="20"/>
                  </a:cubicBezTo>
                  <a:cubicBezTo>
                    <a:pt x="8" y="19"/>
                    <a:pt x="8" y="19"/>
                    <a:pt x="8" y="19"/>
                  </a:cubicBezTo>
                  <a:cubicBezTo>
                    <a:pt x="8" y="19"/>
                    <a:pt x="8" y="19"/>
                    <a:pt x="8" y="19"/>
                  </a:cubicBezTo>
                  <a:cubicBezTo>
                    <a:pt x="7" y="16"/>
                    <a:pt x="2" y="18"/>
                    <a:pt x="3" y="21"/>
                  </a:cubicBezTo>
                  <a:cubicBezTo>
                    <a:pt x="5" y="27"/>
                    <a:pt x="14" y="25"/>
                    <a:pt x="18" y="22"/>
                  </a:cubicBezTo>
                  <a:cubicBezTo>
                    <a:pt x="20" y="20"/>
                    <a:pt x="21" y="16"/>
                    <a:pt x="20" y="14"/>
                  </a:cubicBezTo>
                  <a:cubicBezTo>
                    <a:pt x="18" y="9"/>
                    <a:pt x="14" y="9"/>
                    <a:pt x="10" y="9"/>
                  </a:cubicBezTo>
                  <a:cubicBezTo>
                    <a:pt x="9" y="9"/>
                    <a:pt x="9" y="9"/>
                    <a:pt x="9" y="9"/>
                  </a:cubicBezTo>
                  <a:cubicBezTo>
                    <a:pt x="9" y="8"/>
                    <a:pt x="9" y="8"/>
                    <a:pt x="9" y="8"/>
                  </a:cubicBezTo>
                  <a:cubicBezTo>
                    <a:pt x="9" y="8"/>
                    <a:pt x="9" y="8"/>
                    <a:pt x="9" y="8"/>
                  </a:cubicBezTo>
                  <a:cubicBezTo>
                    <a:pt x="8" y="8"/>
                    <a:pt x="8" y="8"/>
                    <a:pt x="8" y="8"/>
                  </a:cubicBezTo>
                  <a:cubicBezTo>
                    <a:pt x="8" y="8"/>
                    <a:pt x="8" y="8"/>
                    <a:pt x="8" y="8"/>
                  </a:cubicBezTo>
                  <a:cubicBezTo>
                    <a:pt x="8" y="7"/>
                    <a:pt x="8" y="7"/>
                    <a:pt x="8" y="7"/>
                  </a:cubicBezTo>
                  <a:cubicBezTo>
                    <a:pt x="8" y="7"/>
                    <a:pt x="8" y="7"/>
                    <a:pt x="8" y="7"/>
                  </a:cubicBezTo>
                  <a:cubicBezTo>
                    <a:pt x="9" y="7"/>
                    <a:pt x="9" y="7"/>
                    <a:pt x="9" y="7"/>
                  </a:cubicBezTo>
                  <a:cubicBezTo>
                    <a:pt x="9" y="6"/>
                    <a:pt x="9" y="6"/>
                    <a:pt x="9" y="6"/>
                  </a:cubicBezTo>
                  <a:cubicBezTo>
                    <a:pt x="9" y="6"/>
                    <a:pt x="10" y="6"/>
                    <a:pt x="10" y="6"/>
                  </a:cubicBezTo>
                  <a:cubicBezTo>
                    <a:pt x="11" y="5"/>
                    <a:pt x="12" y="5"/>
                    <a:pt x="14" y="5"/>
                  </a:cubicBezTo>
                  <a:cubicBezTo>
                    <a:pt x="14" y="5"/>
                    <a:pt x="15" y="5"/>
                    <a:pt x="16" y="5"/>
                  </a:cubicBezTo>
                  <a:cubicBezTo>
                    <a:pt x="16" y="5"/>
                    <a:pt x="16" y="5"/>
                    <a:pt x="16" y="5"/>
                  </a:cubicBezTo>
                  <a:cubicBezTo>
                    <a:pt x="19" y="5"/>
                    <a:pt x="20" y="1"/>
                    <a:pt x="17" y="0"/>
                  </a:cubicBezTo>
                  <a:cubicBezTo>
                    <a:pt x="16" y="0"/>
                    <a:pt x="16" y="0"/>
                    <a:pt x="15" y="0"/>
                  </a:cubicBezTo>
                  <a:cubicBezTo>
                    <a:pt x="11" y="0"/>
                    <a:pt x="6" y="2"/>
                    <a:pt x="4"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4" name="Freeform 389"/>
            <p:cNvSpPr>
              <a:spLocks noEditPoints="1"/>
            </p:cNvSpPr>
            <p:nvPr/>
          </p:nvSpPr>
          <p:spPr bwMode="auto">
            <a:xfrm>
              <a:off x="2895" y="1692"/>
              <a:ext cx="45" cy="70"/>
            </a:xfrm>
            <a:custGeom>
              <a:avLst/>
              <a:gdLst>
                <a:gd name="T0" fmla="*/ 9 w 19"/>
                <a:gd name="T1" fmla="*/ 18 h 29"/>
                <a:gd name="T2" fmla="*/ 9 w 19"/>
                <a:gd name="T3" fmla="*/ 18 h 29"/>
                <a:gd name="T4" fmla="*/ 9 w 19"/>
                <a:gd name="T5" fmla="*/ 18 h 29"/>
                <a:gd name="T6" fmla="*/ 9 w 19"/>
                <a:gd name="T7" fmla="*/ 18 h 29"/>
                <a:gd name="T8" fmla="*/ 9 w 19"/>
                <a:gd name="T9" fmla="*/ 18 h 29"/>
                <a:gd name="T10" fmla="*/ 9 w 19"/>
                <a:gd name="T11" fmla="*/ 18 h 29"/>
                <a:gd name="T12" fmla="*/ 9 w 19"/>
                <a:gd name="T13" fmla="*/ 18 h 29"/>
                <a:gd name="T14" fmla="*/ 12 w 19"/>
                <a:gd name="T15" fmla="*/ 5 h 29"/>
                <a:gd name="T16" fmla="*/ 12 w 19"/>
                <a:gd name="T17" fmla="*/ 5 h 29"/>
                <a:gd name="T18" fmla="*/ 12 w 19"/>
                <a:gd name="T19" fmla="*/ 5 h 29"/>
                <a:gd name="T20" fmla="*/ 10 w 19"/>
                <a:gd name="T21" fmla="*/ 5 h 29"/>
                <a:gd name="T22" fmla="*/ 9 w 19"/>
                <a:gd name="T23" fmla="*/ 5 h 29"/>
                <a:gd name="T24" fmla="*/ 10 w 19"/>
                <a:gd name="T25" fmla="*/ 5 h 29"/>
                <a:gd name="T26" fmla="*/ 10 w 19"/>
                <a:gd name="T27" fmla="*/ 5 h 29"/>
                <a:gd name="T28" fmla="*/ 10 w 19"/>
                <a:gd name="T29" fmla="*/ 5 h 29"/>
                <a:gd name="T30" fmla="*/ 10 w 19"/>
                <a:gd name="T31" fmla="*/ 5 h 29"/>
                <a:gd name="T32" fmla="*/ 10 w 19"/>
                <a:gd name="T33" fmla="*/ 5 h 29"/>
                <a:gd name="T34" fmla="*/ 10 w 19"/>
                <a:gd name="T35" fmla="*/ 5 h 29"/>
                <a:gd name="T36" fmla="*/ 11 w 19"/>
                <a:gd name="T37" fmla="*/ 5 h 29"/>
                <a:gd name="T38" fmla="*/ 10 w 19"/>
                <a:gd name="T39" fmla="*/ 5 h 29"/>
                <a:gd name="T40" fmla="*/ 12 w 19"/>
                <a:gd name="T41" fmla="*/ 5 h 29"/>
                <a:gd name="T42" fmla="*/ 12 w 19"/>
                <a:gd name="T43" fmla="*/ 5 h 29"/>
                <a:gd name="T44" fmla="*/ 12 w 19"/>
                <a:gd name="T45" fmla="*/ 5 h 29"/>
                <a:gd name="T46" fmla="*/ 13 w 19"/>
                <a:gd name="T47" fmla="*/ 6 h 29"/>
                <a:gd name="T48" fmla="*/ 12 w 19"/>
                <a:gd name="T49" fmla="*/ 5 h 29"/>
                <a:gd name="T50" fmla="*/ 13 w 19"/>
                <a:gd name="T51" fmla="*/ 7 h 29"/>
                <a:gd name="T52" fmla="*/ 13 w 19"/>
                <a:gd name="T53" fmla="*/ 7 h 29"/>
                <a:gd name="T54" fmla="*/ 13 w 19"/>
                <a:gd name="T55" fmla="*/ 7 h 29"/>
                <a:gd name="T56" fmla="*/ 13 w 19"/>
                <a:gd name="T57" fmla="*/ 7 h 29"/>
                <a:gd name="T58" fmla="*/ 7 w 19"/>
                <a:gd name="T59" fmla="*/ 7 h 29"/>
                <a:gd name="T60" fmla="*/ 8 w 19"/>
                <a:gd name="T61" fmla="*/ 6 h 29"/>
                <a:gd name="T62" fmla="*/ 8 w 19"/>
                <a:gd name="T63" fmla="*/ 6 h 29"/>
                <a:gd name="T64" fmla="*/ 8 w 19"/>
                <a:gd name="T65" fmla="*/ 6 h 29"/>
                <a:gd name="T66" fmla="*/ 8 w 19"/>
                <a:gd name="T67" fmla="*/ 6 h 29"/>
                <a:gd name="T68" fmla="*/ 9 w 19"/>
                <a:gd name="T69" fmla="*/ 5 h 29"/>
                <a:gd name="T70" fmla="*/ 10 w 19"/>
                <a:gd name="T71" fmla="*/ 5 h 29"/>
                <a:gd name="T72" fmla="*/ 11 w 19"/>
                <a:gd name="T73" fmla="*/ 5 h 29"/>
                <a:gd name="T74" fmla="*/ 2 w 19"/>
                <a:gd name="T75" fmla="*/ 8 h 29"/>
                <a:gd name="T76" fmla="*/ 1 w 19"/>
                <a:gd name="T77" fmla="*/ 10 h 29"/>
                <a:gd name="T78" fmla="*/ 17 w 19"/>
                <a:gd name="T79" fmla="*/ 18 h 29"/>
                <a:gd name="T80" fmla="*/ 12 w 19"/>
                <a:gd name="T81" fmla="*/ 15 h 29"/>
                <a:gd name="T82" fmla="*/ 11 w 19"/>
                <a:gd name="T83" fmla="*/ 18 h 29"/>
                <a:gd name="T84" fmla="*/ 11 w 19"/>
                <a:gd name="T85" fmla="*/ 18 h 29"/>
                <a:gd name="T86" fmla="*/ 11 w 19"/>
                <a:gd name="T87" fmla="*/ 18 h 29"/>
                <a:gd name="T88" fmla="*/ 11 w 19"/>
                <a:gd name="T89" fmla="*/ 17 h 29"/>
                <a:gd name="T90" fmla="*/ 11 w 19"/>
                <a:gd name="T91" fmla="*/ 18 h 29"/>
                <a:gd name="T92" fmla="*/ 10 w 19"/>
                <a:gd name="T93" fmla="*/ 18 h 29"/>
                <a:gd name="T94" fmla="*/ 10 w 19"/>
                <a:gd name="T95" fmla="*/ 18 h 29"/>
                <a:gd name="T96" fmla="*/ 11 w 19"/>
                <a:gd name="T97" fmla="*/ 18 h 29"/>
                <a:gd name="T98" fmla="*/ 9 w 19"/>
                <a:gd name="T99" fmla="*/ 18 h 29"/>
                <a:gd name="T100" fmla="*/ 10 w 19"/>
                <a:gd name="T101" fmla="*/ 18 h 29"/>
                <a:gd name="T102" fmla="*/ 9 w 19"/>
                <a:gd name="T103" fmla="*/ 18 h 29"/>
                <a:gd name="T104" fmla="*/ 9 w 19"/>
                <a:gd name="T105" fmla="*/ 18 h 29"/>
                <a:gd name="T106" fmla="*/ 8 w 19"/>
                <a:gd name="T107" fmla="*/ 17 h 29"/>
                <a:gd name="T108" fmla="*/ 7 w 19"/>
                <a:gd name="T109" fmla="*/ 15 h 29"/>
                <a:gd name="T110" fmla="*/ 6 w 19"/>
                <a:gd name="T111" fmla="*/ 13 h 29"/>
                <a:gd name="T112" fmla="*/ 6 w 19"/>
                <a:gd name="T113" fmla="*/ 12 h 29"/>
                <a:gd name="T114" fmla="*/ 15 w 19"/>
                <a:gd name="T115" fmla="*/ 12 h 29"/>
                <a:gd name="T116" fmla="*/ 17 w 19"/>
                <a:gd name="T117" fmla="*/ 10 h 29"/>
                <a:gd name="T118" fmla="*/ 11 w 19"/>
                <a:gd name="T119" fmla="*/ 0 h 29"/>
                <a:gd name="T120" fmla="*/ 2 w 19"/>
                <a:gd name="T1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9">
                  <a:moveTo>
                    <a:pt x="9" y="18"/>
                  </a:moveTo>
                  <a:cubicBezTo>
                    <a:pt x="9" y="18"/>
                    <a:pt x="9" y="18"/>
                    <a:pt x="9" y="18"/>
                  </a:cubicBezTo>
                  <a:cubicBezTo>
                    <a:pt x="9" y="18"/>
                    <a:pt x="9" y="18"/>
                    <a:pt x="9" y="18"/>
                  </a:cubicBezTo>
                  <a:cubicBezTo>
                    <a:pt x="9" y="18"/>
                    <a:pt x="9" y="18"/>
                    <a:pt x="9" y="18"/>
                  </a:cubicBezTo>
                  <a:moveTo>
                    <a:pt x="9" y="18"/>
                  </a:moveTo>
                  <a:cubicBezTo>
                    <a:pt x="9" y="18"/>
                    <a:pt x="9" y="18"/>
                    <a:pt x="9" y="18"/>
                  </a:cubicBezTo>
                  <a:cubicBezTo>
                    <a:pt x="9" y="18"/>
                    <a:pt x="9" y="18"/>
                    <a:pt x="9" y="18"/>
                  </a:cubicBezTo>
                  <a:moveTo>
                    <a:pt x="12" y="5"/>
                  </a:moveTo>
                  <a:cubicBezTo>
                    <a:pt x="12" y="5"/>
                    <a:pt x="12" y="5"/>
                    <a:pt x="12" y="5"/>
                  </a:cubicBezTo>
                  <a:cubicBezTo>
                    <a:pt x="12" y="5"/>
                    <a:pt x="12" y="5"/>
                    <a:pt x="12" y="5"/>
                  </a:cubicBezTo>
                  <a:moveTo>
                    <a:pt x="10" y="5"/>
                  </a:moveTo>
                  <a:cubicBezTo>
                    <a:pt x="9" y="5"/>
                    <a:pt x="9" y="5"/>
                    <a:pt x="9" y="5"/>
                  </a:cubicBezTo>
                  <a:cubicBezTo>
                    <a:pt x="10" y="5"/>
                    <a:pt x="10" y="5"/>
                    <a:pt x="10" y="5"/>
                  </a:cubicBezTo>
                  <a:cubicBezTo>
                    <a:pt x="10" y="5"/>
                    <a:pt x="10" y="5"/>
                    <a:pt x="10" y="5"/>
                  </a:cubicBezTo>
                  <a:moveTo>
                    <a:pt x="10" y="5"/>
                  </a:moveTo>
                  <a:cubicBezTo>
                    <a:pt x="10" y="5"/>
                    <a:pt x="10" y="5"/>
                    <a:pt x="10" y="5"/>
                  </a:cubicBezTo>
                  <a:cubicBezTo>
                    <a:pt x="10" y="5"/>
                    <a:pt x="10" y="5"/>
                    <a:pt x="10" y="5"/>
                  </a:cubicBezTo>
                  <a:cubicBezTo>
                    <a:pt x="10" y="5"/>
                    <a:pt x="10" y="5"/>
                    <a:pt x="10" y="5"/>
                  </a:cubicBezTo>
                  <a:moveTo>
                    <a:pt x="11" y="5"/>
                  </a:moveTo>
                  <a:cubicBezTo>
                    <a:pt x="10" y="5"/>
                    <a:pt x="10" y="5"/>
                    <a:pt x="10" y="5"/>
                  </a:cubicBezTo>
                  <a:cubicBezTo>
                    <a:pt x="11" y="5"/>
                    <a:pt x="11" y="5"/>
                    <a:pt x="12" y="5"/>
                  </a:cubicBezTo>
                  <a:cubicBezTo>
                    <a:pt x="12" y="5"/>
                    <a:pt x="12" y="5"/>
                    <a:pt x="12" y="5"/>
                  </a:cubicBezTo>
                  <a:cubicBezTo>
                    <a:pt x="12" y="5"/>
                    <a:pt x="12" y="5"/>
                    <a:pt x="12" y="5"/>
                  </a:cubicBezTo>
                  <a:cubicBezTo>
                    <a:pt x="13" y="6"/>
                    <a:pt x="13" y="6"/>
                    <a:pt x="13" y="6"/>
                  </a:cubicBezTo>
                  <a:cubicBezTo>
                    <a:pt x="12" y="5"/>
                    <a:pt x="12" y="5"/>
                    <a:pt x="12" y="5"/>
                  </a:cubicBezTo>
                  <a:cubicBezTo>
                    <a:pt x="13" y="6"/>
                    <a:pt x="13" y="7"/>
                    <a:pt x="13" y="7"/>
                  </a:cubicBezTo>
                  <a:cubicBezTo>
                    <a:pt x="13" y="7"/>
                    <a:pt x="13" y="7"/>
                    <a:pt x="13" y="7"/>
                  </a:cubicBezTo>
                  <a:cubicBezTo>
                    <a:pt x="13" y="7"/>
                    <a:pt x="13" y="7"/>
                    <a:pt x="13" y="7"/>
                  </a:cubicBezTo>
                  <a:cubicBezTo>
                    <a:pt x="13" y="7"/>
                    <a:pt x="13" y="7"/>
                    <a:pt x="13" y="7"/>
                  </a:cubicBezTo>
                  <a:cubicBezTo>
                    <a:pt x="11" y="7"/>
                    <a:pt x="9" y="7"/>
                    <a:pt x="7" y="7"/>
                  </a:cubicBezTo>
                  <a:cubicBezTo>
                    <a:pt x="8" y="6"/>
                    <a:pt x="8" y="6"/>
                    <a:pt x="8" y="6"/>
                  </a:cubicBezTo>
                  <a:cubicBezTo>
                    <a:pt x="8" y="6"/>
                    <a:pt x="8" y="6"/>
                    <a:pt x="8" y="6"/>
                  </a:cubicBezTo>
                  <a:cubicBezTo>
                    <a:pt x="8" y="6"/>
                    <a:pt x="8" y="6"/>
                    <a:pt x="8" y="6"/>
                  </a:cubicBezTo>
                  <a:cubicBezTo>
                    <a:pt x="8" y="6"/>
                    <a:pt x="8" y="6"/>
                    <a:pt x="8" y="6"/>
                  </a:cubicBezTo>
                  <a:cubicBezTo>
                    <a:pt x="8" y="6"/>
                    <a:pt x="9" y="5"/>
                    <a:pt x="9" y="5"/>
                  </a:cubicBezTo>
                  <a:cubicBezTo>
                    <a:pt x="10" y="5"/>
                    <a:pt x="10" y="5"/>
                    <a:pt x="10" y="5"/>
                  </a:cubicBezTo>
                  <a:cubicBezTo>
                    <a:pt x="11" y="5"/>
                    <a:pt x="11" y="5"/>
                    <a:pt x="11" y="5"/>
                  </a:cubicBezTo>
                  <a:moveTo>
                    <a:pt x="2" y="8"/>
                  </a:moveTo>
                  <a:cubicBezTo>
                    <a:pt x="1" y="8"/>
                    <a:pt x="1" y="9"/>
                    <a:pt x="1" y="10"/>
                  </a:cubicBezTo>
                  <a:cubicBezTo>
                    <a:pt x="0" y="19"/>
                    <a:pt x="11" y="29"/>
                    <a:pt x="17" y="18"/>
                  </a:cubicBezTo>
                  <a:cubicBezTo>
                    <a:pt x="18" y="15"/>
                    <a:pt x="14" y="13"/>
                    <a:pt x="12" y="15"/>
                  </a:cubicBezTo>
                  <a:cubicBezTo>
                    <a:pt x="12" y="16"/>
                    <a:pt x="12" y="17"/>
                    <a:pt x="11" y="18"/>
                  </a:cubicBezTo>
                  <a:cubicBezTo>
                    <a:pt x="11" y="18"/>
                    <a:pt x="11" y="18"/>
                    <a:pt x="11" y="18"/>
                  </a:cubicBezTo>
                  <a:cubicBezTo>
                    <a:pt x="11" y="18"/>
                    <a:pt x="11" y="18"/>
                    <a:pt x="11" y="18"/>
                  </a:cubicBezTo>
                  <a:cubicBezTo>
                    <a:pt x="11" y="17"/>
                    <a:pt x="11" y="17"/>
                    <a:pt x="11" y="17"/>
                  </a:cubicBezTo>
                  <a:cubicBezTo>
                    <a:pt x="11" y="18"/>
                    <a:pt x="11" y="18"/>
                    <a:pt x="11" y="18"/>
                  </a:cubicBezTo>
                  <a:cubicBezTo>
                    <a:pt x="10" y="18"/>
                    <a:pt x="10" y="18"/>
                    <a:pt x="10" y="18"/>
                  </a:cubicBezTo>
                  <a:cubicBezTo>
                    <a:pt x="10" y="18"/>
                    <a:pt x="10" y="18"/>
                    <a:pt x="10" y="18"/>
                  </a:cubicBezTo>
                  <a:cubicBezTo>
                    <a:pt x="11" y="18"/>
                    <a:pt x="11" y="18"/>
                    <a:pt x="11" y="18"/>
                  </a:cubicBezTo>
                  <a:cubicBezTo>
                    <a:pt x="10" y="18"/>
                    <a:pt x="9" y="18"/>
                    <a:pt x="9" y="18"/>
                  </a:cubicBezTo>
                  <a:cubicBezTo>
                    <a:pt x="10" y="18"/>
                    <a:pt x="10" y="18"/>
                    <a:pt x="10" y="18"/>
                  </a:cubicBezTo>
                  <a:cubicBezTo>
                    <a:pt x="9" y="18"/>
                    <a:pt x="9" y="18"/>
                    <a:pt x="9" y="18"/>
                  </a:cubicBezTo>
                  <a:cubicBezTo>
                    <a:pt x="9" y="18"/>
                    <a:pt x="9" y="18"/>
                    <a:pt x="9" y="18"/>
                  </a:cubicBezTo>
                  <a:cubicBezTo>
                    <a:pt x="8" y="17"/>
                    <a:pt x="8" y="17"/>
                    <a:pt x="8" y="17"/>
                  </a:cubicBezTo>
                  <a:cubicBezTo>
                    <a:pt x="7" y="16"/>
                    <a:pt x="7" y="16"/>
                    <a:pt x="7" y="15"/>
                  </a:cubicBezTo>
                  <a:cubicBezTo>
                    <a:pt x="6" y="14"/>
                    <a:pt x="6" y="13"/>
                    <a:pt x="6" y="13"/>
                  </a:cubicBezTo>
                  <a:cubicBezTo>
                    <a:pt x="6" y="12"/>
                    <a:pt x="6" y="12"/>
                    <a:pt x="6" y="12"/>
                  </a:cubicBezTo>
                  <a:cubicBezTo>
                    <a:pt x="9" y="12"/>
                    <a:pt x="12" y="12"/>
                    <a:pt x="15" y="12"/>
                  </a:cubicBezTo>
                  <a:cubicBezTo>
                    <a:pt x="16" y="12"/>
                    <a:pt x="17" y="11"/>
                    <a:pt x="17" y="10"/>
                  </a:cubicBezTo>
                  <a:cubicBezTo>
                    <a:pt x="19" y="4"/>
                    <a:pt x="15" y="0"/>
                    <a:pt x="11" y="0"/>
                  </a:cubicBezTo>
                  <a:cubicBezTo>
                    <a:pt x="7" y="0"/>
                    <a:pt x="3" y="3"/>
                    <a:pt x="2"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5" name="Freeform 390"/>
            <p:cNvSpPr>
              <a:spLocks noEditPoints="1"/>
            </p:cNvSpPr>
            <p:nvPr/>
          </p:nvSpPr>
          <p:spPr bwMode="auto">
            <a:xfrm>
              <a:off x="2928" y="1692"/>
              <a:ext cx="57" cy="65"/>
            </a:xfrm>
            <a:custGeom>
              <a:avLst/>
              <a:gdLst>
                <a:gd name="T0" fmla="*/ 10 w 24"/>
                <a:gd name="T1" fmla="*/ 21 h 27"/>
                <a:gd name="T2" fmla="*/ 10 w 24"/>
                <a:gd name="T3" fmla="*/ 21 h 27"/>
                <a:gd name="T4" fmla="*/ 10 w 24"/>
                <a:gd name="T5" fmla="*/ 21 h 27"/>
                <a:gd name="T6" fmla="*/ 10 w 24"/>
                <a:gd name="T7" fmla="*/ 21 h 27"/>
                <a:gd name="T8" fmla="*/ 10 w 24"/>
                <a:gd name="T9" fmla="*/ 21 h 27"/>
                <a:gd name="T10" fmla="*/ 10 w 24"/>
                <a:gd name="T11" fmla="*/ 21 h 27"/>
                <a:gd name="T12" fmla="*/ 10 w 24"/>
                <a:gd name="T13" fmla="*/ 22 h 27"/>
                <a:gd name="T14" fmla="*/ 10 w 24"/>
                <a:gd name="T15" fmla="*/ 21 h 27"/>
                <a:gd name="T16" fmla="*/ 10 w 24"/>
                <a:gd name="T17" fmla="*/ 21 h 27"/>
                <a:gd name="T18" fmla="*/ 10 w 24"/>
                <a:gd name="T19" fmla="*/ 21 h 27"/>
                <a:gd name="T20" fmla="*/ 10 w 24"/>
                <a:gd name="T21" fmla="*/ 21 h 27"/>
                <a:gd name="T22" fmla="*/ 11 w 24"/>
                <a:gd name="T23" fmla="*/ 21 h 27"/>
                <a:gd name="T24" fmla="*/ 11 w 24"/>
                <a:gd name="T25" fmla="*/ 21 h 27"/>
                <a:gd name="T26" fmla="*/ 9 w 24"/>
                <a:gd name="T27" fmla="*/ 21 h 27"/>
                <a:gd name="T28" fmla="*/ 9 w 24"/>
                <a:gd name="T29" fmla="*/ 21 h 27"/>
                <a:gd name="T30" fmla="*/ 21 w 24"/>
                <a:gd name="T31" fmla="*/ 18 h 27"/>
                <a:gd name="T32" fmla="*/ 15 w 24"/>
                <a:gd name="T33" fmla="*/ 7 h 27"/>
                <a:gd name="T34" fmla="*/ 15 w 24"/>
                <a:gd name="T35" fmla="*/ 7 h 27"/>
                <a:gd name="T36" fmla="*/ 15 w 24"/>
                <a:gd name="T37" fmla="*/ 7 h 27"/>
                <a:gd name="T38" fmla="*/ 15 w 24"/>
                <a:gd name="T39" fmla="*/ 10 h 27"/>
                <a:gd name="T40" fmla="*/ 12 w 24"/>
                <a:gd name="T41" fmla="*/ 20 h 27"/>
                <a:gd name="T42" fmla="*/ 11 w 24"/>
                <a:gd name="T43" fmla="*/ 21 h 27"/>
                <a:gd name="T44" fmla="*/ 10 w 24"/>
                <a:gd name="T45" fmla="*/ 21 h 27"/>
                <a:gd name="T46" fmla="*/ 9 w 24"/>
                <a:gd name="T47" fmla="*/ 21 h 27"/>
                <a:gd name="T48" fmla="*/ 9 w 24"/>
                <a:gd name="T49" fmla="*/ 21 h 27"/>
                <a:gd name="T50" fmla="*/ 8 w 24"/>
                <a:gd name="T51" fmla="*/ 18 h 27"/>
                <a:gd name="T52" fmla="*/ 9 w 24"/>
                <a:gd name="T53" fmla="*/ 10 h 27"/>
                <a:gd name="T54" fmla="*/ 11 w 24"/>
                <a:gd name="T55" fmla="*/ 7 h 27"/>
                <a:gd name="T56" fmla="*/ 13 w 24"/>
                <a:gd name="T57" fmla="*/ 7 h 27"/>
                <a:gd name="T58" fmla="*/ 13 w 24"/>
                <a:gd name="T59" fmla="*/ 6 h 27"/>
                <a:gd name="T60" fmla="*/ 13 w 24"/>
                <a:gd name="T61" fmla="*/ 6 h 27"/>
                <a:gd name="T62" fmla="*/ 4 w 24"/>
                <a:gd name="T63" fmla="*/ 23 h 27"/>
                <a:gd name="T64" fmla="*/ 17 w 24"/>
                <a:gd name="T65" fmla="*/ 21 h 27"/>
                <a:gd name="T66" fmla="*/ 22 w 24"/>
                <a:gd name="T67" fmla="*/ 19 h 27"/>
                <a:gd name="T68" fmla="*/ 21 w 24"/>
                <a:gd name="T69" fmla="*/ 15 h 27"/>
                <a:gd name="T70" fmla="*/ 20 w 24"/>
                <a:gd name="T71" fmla="*/ 4 h 27"/>
                <a:gd name="T72" fmla="*/ 16 w 24"/>
                <a:gd name="T7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27">
                  <a:moveTo>
                    <a:pt x="10" y="21"/>
                  </a:moveTo>
                  <a:cubicBezTo>
                    <a:pt x="10" y="21"/>
                    <a:pt x="10" y="21"/>
                    <a:pt x="10" y="21"/>
                  </a:cubicBezTo>
                  <a:cubicBezTo>
                    <a:pt x="10" y="21"/>
                    <a:pt x="10" y="21"/>
                    <a:pt x="10" y="21"/>
                  </a:cubicBezTo>
                  <a:cubicBezTo>
                    <a:pt x="10" y="21"/>
                    <a:pt x="10" y="21"/>
                    <a:pt x="10" y="21"/>
                  </a:cubicBezTo>
                  <a:cubicBezTo>
                    <a:pt x="10" y="21"/>
                    <a:pt x="10" y="21"/>
                    <a:pt x="10" y="21"/>
                  </a:cubicBezTo>
                  <a:moveTo>
                    <a:pt x="10" y="21"/>
                  </a:moveTo>
                  <a:cubicBezTo>
                    <a:pt x="10" y="21"/>
                    <a:pt x="10" y="21"/>
                    <a:pt x="10" y="21"/>
                  </a:cubicBezTo>
                  <a:cubicBezTo>
                    <a:pt x="10" y="21"/>
                    <a:pt x="10" y="21"/>
                    <a:pt x="10" y="21"/>
                  </a:cubicBezTo>
                  <a:cubicBezTo>
                    <a:pt x="10" y="21"/>
                    <a:pt x="10" y="21"/>
                    <a:pt x="10" y="21"/>
                  </a:cubicBezTo>
                  <a:moveTo>
                    <a:pt x="10" y="21"/>
                  </a:moveTo>
                  <a:cubicBezTo>
                    <a:pt x="10" y="21"/>
                    <a:pt x="10" y="21"/>
                    <a:pt x="10" y="21"/>
                  </a:cubicBezTo>
                  <a:cubicBezTo>
                    <a:pt x="10" y="21"/>
                    <a:pt x="10" y="21"/>
                    <a:pt x="10" y="21"/>
                  </a:cubicBezTo>
                  <a:cubicBezTo>
                    <a:pt x="10" y="21"/>
                    <a:pt x="10" y="21"/>
                    <a:pt x="10" y="21"/>
                  </a:cubicBezTo>
                  <a:cubicBezTo>
                    <a:pt x="10" y="22"/>
                    <a:pt x="10" y="22"/>
                    <a:pt x="10" y="22"/>
                  </a:cubicBezTo>
                  <a:cubicBezTo>
                    <a:pt x="10" y="21"/>
                    <a:pt x="10" y="21"/>
                    <a:pt x="10" y="21"/>
                  </a:cubicBezTo>
                  <a:cubicBezTo>
                    <a:pt x="10" y="21"/>
                    <a:pt x="10" y="21"/>
                    <a:pt x="10" y="21"/>
                  </a:cubicBezTo>
                  <a:cubicBezTo>
                    <a:pt x="10" y="21"/>
                    <a:pt x="10" y="21"/>
                    <a:pt x="10" y="21"/>
                  </a:cubicBezTo>
                  <a:cubicBezTo>
                    <a:pt x="10" y="21"/>
                    <a:pt x="10" y="21"/>
                    <a:pt x="10" y="21"/>
                  </a:cubicBezTo>
                  <a:cubicBezTo>
                    <a:pt x="10" y="21"/>
                    <a:pt x="10" y="21"/>
                    <a:pt x="10" y="21"/>
                  </a:cubicBezTo>
                  <a:cubicBezTo>
                    <a:pt x="10" y="21"/>
                    <a:pt x="10" y="21"/>
                    <a:pt x="10" y="21"/>
                  </a:cubicBezTo>
                  <a:moveTo>
                    <a:pt x="11" y="21"/>
                  </a:moveTo>
                  <a:cubicBezTo>
                    <a:pt x="10" y="21"/>
                    <a:pt x="10" y="21"/>
                    <a:pt x="10" y="21"/>
                  </a:cubicBezTo>
                  <a:cubicBezTo>
                    <a:pt x="10" y="21"/>
                    <a:pt x="10" y="21"/>
                    <a:pt x="10" y="21"/>
                  </a:cubicBezTo>
                  <a:cubicBezTo>
                    <a:pt x="11" y="21"/>
                    <a:pt x="11" y="21"/>
                    <a:pt x="11" y="21"/>
                  </a:cubicBezTo>
                  <a:moveTo>
                    <a:pt x="11" y="21"/>
                  </a:moveTo>
                  <a:cubicBezTo>
                    <a:pt x="11" y="21"/>
                    <a:pt x="11" y="21"/>
                    <a:pt x="11" y="21"/>
                  </a:cubicBezTo>
                  <a:cubicBezTo>
                    <a:pt x="11" y="21"/>
                    <a:pt x="11" y="21"/>
                    <a:pt x="11" y="21"/>
                  </a:cubicBezTo>
                  <a:moveTo>
                    <a:pt x="9" y="21"/>
                  </a:moveTo>
                  <a:cubicBezTo>
                    <a:pt x="9" y="21"/>
                    <a:pt x="9" y="21"/>
                    <a:pt x="9" y="21"/>
                  </a:cubicBezTo>
                  <a:cubicBezTo>
                    <a:pt x="9" y="21"/>
                    <a:pt x="9" y="21"/>
                    <a:pt x="9" y="21"/>
                  </a:cubicBezTo>
                  <a:moveTo>
                    <a:pt x="21" y="17"/>
                  </a:moveTo>
                  <a:cubicBezTo>
                    <a:pt x="21" y="18"/>
                    <a:pt x="21" y="18"/>
                    <a:pt x="21" y="18"/>
                  </a:cubicBezTo>
                  <a:cubicBezTo>
                    <a:pt x="21" y="17"/>
                    <a:pt x="21" y="17"/>
                    <a:pt x="21" y="17"/>
                  </a:cubicBezTo>
                  <a:moveTo>
                    <a:pt x="15" y="7"/>
                  </a:moveTo>
                  <a:cubicBezTo>
                    <a:pt x="15" y="7"/>
                    <a:pt x="15" y="7"/>
                    <a:pt x="15" y="7"/>
                  </a:cubicBezTo>
                  <a:cubicBezTo>
                    <a:pt x="15" y="7"/>
                    <a:pt x="15" y="7"/>
                    <a:pt x="15" y="7"/>
                  </a:cubicBezTo>
                  <a:moveTo>
                    <a:pt x="14" y="7"/>
                  </a:moveTo>
                  <a:cubicBezTo>
                    <a:pt x="14" y="7"/>
                    <a:pt x="15" y="7"/>
                    <a:pt x="15" y="7"/>
                  </a:cubicBezTo>
                  <a:cubicBezTo>
                    <a:pt x="15" y="7"/>
                    <a:pt x="15" y="7"/>
                    <a:pt x="15" y="7"/>
                  </a:cubicBezTo>
                  <a:cubicBezTo>
                    <a:pt x="15" y="8"/>
                    <a:pt x="15" y="9"/>
                    <a:pt x="15" y="10"/>
                  </a:cubicBezTo>
                  <a:cubicBezTo>
                    <a:pt x="15" y="12"/>
                    <a:pt x="14" y="15"/>
                    <a:pt x="13" y="18"/>
                  </a:cubicBezTo>
                  <a:cubicBezTo>
                    <a:pt x="13" y="19"/>
                    <a:pt x="12" y="19"/>
                    <a:pt x="12" y="20"/>
                  </a:cubicBezTo>
                  <a:cubicBezTo>
                    <a:pt x="11" y="21"/>
                    <a:pt x="11" y="21"/>
                    <a:pt x="11" y="21"/>
                  </a:cubicBezTo>
                  <a:cubicBezTo>
                    <a:pt x="11" y="21"/>
                    <a:pt x="11" y="21"/>
                    <a:pt x="11" y="21"/>
                  </a:cubicBezTo>
                  <a:cubicBezTo>
                    <a:pt x="10" y="21"/>
                    <a:pt x="10" y="21"/>
                    <a:pt x="10" y="21"/>
                  </a:cubicBezTo>
                  <a:cubicBezTo>
                    <a:pt x="10" y="21"/>
                    <a:pt x="10" y="21"/>
                    <a:pt x="10" y="21"/>
                  </a:cubicBezTo>
                  <a:cubicBezTo>
                    <a:pt x="9" y="21"/>
                    <a:pt x="9" y="21"/>
                    <a:pt x="9" y="21"/>
                  </a:cubicBezTo>
                  <a:cubicBezTo>
                    <a:pt x="9" y="21"/>
                    <a:pt x="9" y="21"/>
                    <a:pt x="9" y="21"/>
                  </a:cubicBezTo>
                  <a:cubicBezTo>
                    <a:pt x="8" y="20"/>
                    <a:pt x="8" y="20"/>
                    <a:pt x="8" y="20"/>
                  </a:cubicBezTo>
                  <a:cubicBezTo>
                    <a:pt x="9" y="21"/>
                    <a:pt x="9" y="21"/>
                    <a:pt x="9" y="21"/>
                  </a:cubicBezTo>
                  <a:cubicBezTo>
                    <a:pt x="8" y="20"/>
                    <a:pt x="8" y="20"/>
                    <a:pt x="8" y="20"/>
                  </a:cubicBezTo>
                  <a:cubicBezTo>
                    <a:pt x="8" y="19"/>
                    <a:pt x="8" y="18"/>
                    <a:pt x="8" y="18"/>
                  </a:cubicBezTo>
                  <a:cubicBezTo>
                    <a:pt x="7" y="16"/>
                    <a:pt x="7" y="15"/>
                    <a:pt x="8" y="14"/>
                  </a:cubicBezTo>
                  <a:cubicBezTo>
                    <a:pt x="8" y="13"/>
                    <a:pt x="8" y="12"/>
                    <a:pt x="9" y="10"/>
                  </a:cubicBezTo>
                  <a:cubicBezTo>
                    <a:pt x="9" y="10"/>
                    <a:pt x="9" y="9"/>
                    <a:pt x="10" y="8"/>
                  </a:cubicBezTo>
                  <a:cubicBezTo>
                    <a:pt x="11" y="7"/>
                    <a:pt x="11" y="7"/>
                    <a:pt x="11" y="7"/>
                  </a:cubicBezTo>
                  <a:cubicBezTo>
                    <a:pt x="11" y="7"/>
                    <a:pt x="11" y="7"/>
                    <a:pt x="12" y="7"/>
                  </a:cubicBezTo>
                  <a:cubicBezTo>
                    <a:pt x="13" y="7"/>
                    <a:pt x="13" y="7"/>
                    <a:pt x="13" y="7"/>
                  </a:cubicBezTo>
                  <a:cubicBezTo>
                    <a:pt x="13" y="7"/>
                    <a:pt x="13" y="7"/>
                    <a:pt x="14" y="7"/>
                  </a:cubicBezTo>
                  <a:moveTo>
                    <a:pt x="13" y="6"/>
                  </a:moveTo>
                  <a:cubicBezTo>
                    <a:pt x="13" y="7"/>
                    <a:pt x="13" y="7"/>
                    <a:pt x="13" y="7"/>
                  </a:cubicBezTo>
                  <a:cubicBezTo>
                    <a:pt x="13" y="6"/>
                    <a:pt x="13" y="6"/>
                    <a:pt x="13" y="6"/>
                  </a:cubicBezTo>
                  <a:moveTo>
                    <a:pt x="16" y="2"/>
                  </a:moveTo>
                  <a:cubicBezTo>
                    <a:pt x="5" y="0"/>
                    <a:pt x="0" y="13"/>
                    <a:pt x="4" y="23"/>
                  </a:cubicBezTo>
                  <a:cubicBezTo>
                    <a:pt x="6" y="27"/>
                    <a:pt x="13" y="27"/>
                    <a:pt x="16" y="23"/>
                  </a:cubicBezTo>
                  <a:cubicBezTo>
                    <a:pt x="16" y="22"/>
                    <a:pt x="17" y="21"/>
                    <a:pt x="17" y="21"/>
                  </a:cubicBezTo>
                  <a:cubicBezTo>
                    <a:pt x="18" y="21"/>
                    <a:pt x="18" y="21"/>
                    <a:pt x="18" y="21"/>
                  </a:cubicBezTo>
                  <a:cubicBezTo>
                    <a:pt x="20" y="24"/>
                    <a:pt x="24" y="21"/>
                    <a:pt x="22" y="19"/>
                  </a:cubicBezTo>
                  <a:cubicBezTo>
                    <a:pt x="21" y="18"/>
                    <a:pt x="21" y="18"/>
                    <a:pt x="21" y="18"/>
                  </a:cubicBezTo>
                  <a:cubicBezTo>
                    <a:pt x="21" y="17"/>
                    <a:pt x="21" y="16"/>
                    <a:pt x="21" y="15"/>
                  </a:cubicBezTo>
                  <a:cubicBezTo>
                    <a:pt x="20" y="12"/>
                    <a:pt x="20" y="10"/>
                    <a:pt x="20" y="7"/>
                  </a:cubicBezTo>
                  <a:cubicBezTo>
                    <a:pt x="20" y="6"/>
                    <a:pt x="20" y="5"/>
                    <a:pt x="20" y="4"/>
                  </a:cubicBezTo>
                  <a:cubicBezTo>
                    <a:pt x="20" y="2"/>
                    <a:pt x="19" y="2"/>
                    <a:pt x="18" y="2"/>
                  </a:cubicBezTo>
                  <a:cubicBezTo>
                    <a:pt x="17" y="2"/>
                    <a:pt x="17" y="2"/>
                    <a:pt x="16"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6" name="Freeform 391"/>
            <p:cNvSpPr>
              <a:spLocks noEditPoints="1"/>
            </p:cNvSpPr>
            <p:nvPr/>
          </p:nvSpPr>
          <p:spPr bwMode="auto">
            <a:xfrm>
              <a:off x="2978" y="1692"/>
              <a:ext cx="52" cy="62"/>
            </a:xfrm>
            <a:custGeom>
              <a:avLst/>
              <a:gdLst>
                <a:gd name="T0" fmla="*/ 11 w 22"/>
                <a:gd name="T1" fmla="*/ 21 h 26"/>
                <a:gd name="T2" fmla="*/ 11 w 22"/>
                <a:gd name="T3" fmla="*/ 21 h 26"/>
                <a:gd name="T4" fmla="*/ 11 w 22"/>
                <a:gd name="T5" fmla="*/ 21 h 26"/>
                <a:gd name="T6" fmla="*/ 16 w 22"/>
                <a:gd name="T7" fmla="*/ 6 h 26"/>
                <a:gd name="T8" fmla="*/ 16 w 22"/>
                <a:gd name="T9" fmla="*/ 6 h 26"/>
                <a:gd name="T10" fmla="*/ 16 w 22"/>
                <a:gd name="T11" fmla="*/ 6 h 26"/>
                <a:gd name="T12" fmla="*/ 16 w 22"/>
                <a:gd name="T13" fmla="*/ 6 h 26"/>
                <a:gd name="T14" fmla="*/ 16 w 22"/>
                <a:gd name="T15" fmla="*/ 6 h 26"/>
                <a:gd name="T16" fmla="*/ 16 w 22"/>
                <a:gd name="T17" fmla="*/ 6 h 26"/>
                <a:gd name="T18" fmla="*/ 16 w 22"/>
                <a:gd name="T19" fmla="*/ 6 h 26"/>
                <a:gd name="T20" fmla="*/ 16 w 22"/>
                <a:gd name="T21" fmla="*/ 5 h 26"/>
                <a:gd name="T22" fmla="*/ 16 w 22"/>
                <a:gd name="T23" fmla="*/ 5 h 26"/>
                <a:gd name="T24" fmla="*/ 9 w 22"/>
                <a:gd name="T25" fmla="*/ 11 h 26"/>
                <a:gd name="T26" fmla="*/ 6 w 22"/>
                <a:gd name="T27" fmla="*/ 4 h 26"/>
                <a:gd name="T28" fmla="*/ 2 w 22"/>
                <a:gd name="T29" fmla="*/ 5 h 26"/>
                <a:gd name="T30" fmla="*/ 6 w 22"/>
                <a:gd name="T31" fmla="*/ 21 h 26"/>
                <a:gd name="T32" fmla="*/ 6 w 22"/>
                <a:gd name="T33" fmla="*/ 23 h 26"/>
                <a:gd name="T34" fmla="*/ 11 w 22"/>
                <a:gd name="T35" fmla="*/ 23 h 26"/>
                <a:gd name="T36" fmla="*/ 11 w 22"/>
                <a:gd name="T37" fmla="*/ 22 h 26"/>
                <a:gd name="T38" fmla="*/ 15 w 22"/>
                <a:gd name="T39" fmla="*/ 8 h 26"/>
                <a:gd name="T40" fmla="*/ 16 w 22"/>
                <a:gd name="T41" fmla="*/ 6 h 26"/>
                <a:gd name="T42" fmla="*/ 16 w 22"/>
                <a:gd name="T43" fmla="*/ 6 h 26"/>
                <a:gd name="T44" fmla="*/ 20 w 22"/>
                <a:gd name="T45" fmla="*/ 3 h 26"/>
                <a:gd name="T46" fmla="*/ 16 w 22"/>
                <a:gd name="T47" fmla="*/ 0 h 26"/>
                <a:gd name="T48" fmla="*/ 9 w 22"/>
                <a:gd name="T49"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6">
                  <a:moveTo>
                    <a:pt x="11" y="21"/>
                  </a:moveTo>
                  <a:cubicBezTo>
                    <a:pt x="11" y="21"/>
                    <a:pt x="11" y="21"/>
                    <a:pt x="11" y="21"/>
                  </a:cubicBezTo>
                  <a:cubicBezTo>
                    <a:pt x="11" y="21"/>
                    <a:pt x="11" y="21"/>
                    <a:pt x="11" y="21"/>
                  </a:cubicBezTo>
                  <a:moveTo>
                    <a:pt x="16" y="6"/>
                  </a:moveTo>
                  <a:cubicBezTo>
                    <a:pt x="16" y="6"/>
                    <a:pt x="16" y="6"/>
                    <a:pt x="16" y="6"/>
                  </a:cubicBezTo>
                  <a:cubicBezTo>
                    <a:pt x="16" y="6"/>
                    <a:pt x="16" y="6"/>
                    <a:pt x="16" y="6"/>
                  </a:cubicBezTo>
                  <a:cubicBezTo>
                    <a:pt x="16" y="6"/>
                    <a:pt x="16" y="6"/>
                    <a:pt x="16" y="6"/>
                  </a:cubicBezTo>
                  <a:moveTo>
                    <a:pt x="16" y="6"/>
                  </a:moveTo>
                  <a:cubicBezTo>
                    <a:pt x="16" y="6"/>
                    <a:pt x="16" y="6"/>
                    <a:pt x="16" y="6"/>
                  </a:cubicBezTo>
                  <a:cubicBezTo>
                    <a:pt x="16" y="6"/>
                    <a:pt x="16" y="6"/>
                    <a:pt x="16" y="6"/>
                  </a:cubicBezTo>
                  <a:moveTo>
                    <a:pt x="16" y="5"/>
                  </a:moveTo>
                  <a:cubicBezTo>
                    <a:pt x="16" y="5"/>
                    <a:pt x="16" y="5"/>
                    <a:pt x="16" y="5"/>
                  </a:cubicBezTo>
                  <a:moveTo>
                    <a:pt x="9" y="11"/>
                  </a:moveTo>
                  <a:cubicBezTo>
                    <a:pt x="8" y="8"/>
                    <a:pt x="7" y="6"/>
                    <a:pt x="6" y="4"/>
                  </a:cubicBezTo>
                  <a:cubicBezTo>
                    <a:pt x="5" y="1"/>
                    <a:pt x="0" y="2"/>
                    <a:pt x="2" y="5"/>
                  </a:cubicBezTo>
                  <a:cubicBezTo>
                    <a:pt x="4" y="10"/>
                    <a:pt x="5" y="16"/>
                    <a:pt x="6" y="21"/>
                  </a:cubicBezTo>
                  <a:cubicBezTo>
                    <a:pt x="6" y="22"/>
                    <a:pt x="6" y="22"/>
                    <a:pt x="6" y="23"/>
                  </a:cubicBezTo>
                  <a:cubicBezTo>
                    <a:pt x="7" y="26"/>
                    <a:pt x="11" y="26"/>
                    <a:pt x="11" y="23"/>
                  </a:cubicBezTo>
                  <a:cubicBezTo>
                    <a:pt x="11" y="22"/>
                    <a:pt x="11" y="22"/>
                    <a:pt x="11" y="22"/>
                  </a:cubicBezTo>
                  <a:cubicBezTo>
                    <a:pt x="12" y="17"/>
                    <a:pt x="13" y="12"/>
                    <a:pt x="15" y="8"/>
                  </a:cubicBezTo>
                  <a:cubicBezTo>
                    <a:pt x="15" y="7"/>
                    <a:pt x="16" y="6"/>
                    <a:pt x="16" y="6"/>
                  </a:cubicBezTo>
                  <a:cubicBezTo>
                    <a:pt x="16" y="6"/>
                    <a:pt x="16" y="6"/>
                    <a:pt x="16" y="6"/>
                  </a:cubicBezTo>
                  <a:cubicBezTo>
                    <a:pt x="18" y="8"/>
                    <a:pt x="22" y="6"/>
                    <a:pt x="20" y="3"/>
                  </a:cubicBezTo>
                  <a:cubicBezTo>
                    <a:pt x="19" y="1"/>
                    <a:pt x="18" y="0"/>
                    <a:pt x="16" y="0"/>
                  </a:cubicBezTo>
                  <a:cubicBezTo>
                    <a:pt x="13" y="0"/>
                    <a:pt x="11" y="5"/>
                    <a:pt x="9"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7" name="Freeform 392"/>
            <p:cNvSpPr>
              <a:spLocks noEditPoints="1"/>
            </p:cNvSpPr>
            <p:nvPr/>
          </p:nvSpPr>
          <p:spPr bwMode="auto">
            <a:xfrm>
              <a:off x="3028" y="1697"/>
              <a:ext cx="49" cy="60"/>
            </a:xfrm>
            <a:custGeom>
              <a:avLst/>
              <a:gdLst>
                <a:gd name="T0" fmla="*/ 13 w 21"/>
                <a:gd name="T1" fmla="*/ 17 h 25"/>
                <a:gd name="T2" fmla="*/ 13 w 21"/>
                <a:gd name="T3" fmla="*/ 17 h 25"/>
                <a:gd name="T4" fmla="*/ 13 w 21"/>
                <a:gd name="T5" fmla="*/ 17 h 25"/>
                <a:gd name="T6" fmla="*/ 8 w 21"/>
                <a:gd name="T7" fmla="*/ 6 h 25"/>
                <a:gd name="T8" fmla="*/ 8 w 21"/>
                <a:gd name="T9" fmla="*/ 6 h 25"/>
                <a:gd name="T10" fmla="*/ 8 w 21"/>
                <a:gd name="T11" fmla="*/ 6 h 25"/>
                <a:gd name="T12" fmla="*/ 9 w 21"/>
                <a:gd name="T13" fmla="*/ 5 h 25"/>
                <a:gd name="T14" fmla="*/ 9 w 21"/>
                <a:gd name="T15" fmla="*/ 6 h 25"/>
                <a:gd name="T16" fmla="*/ 9 w 21"/>
                <a:gd name="T17" fmla="*/ 5 h 25"/>
                <a:gd name="T18" fmla="*/ 10 w 21"/>
                <a:gd name="T19" fmla="*/ 5 h 25"/>
                <a:gd name="T20" fmla="*/ 10 w 21"/>
                <a:gd name="T21" fmla="*/ 5 h 25"/>
                <a:gd name="T22" fmla="*/ 10 w 21"/>
                <a:gd name="T23" fmla="*/ 5 h 25"/>
                <a:gd name="T24" fmla="*/ 11 w 21"/>
                <a:gd name="T25" fmla="*/ 5 h 25"/>
                <a:gd name="T26" fmla="*/ 12 w 21"/>
                <a:gd name="T27" fmla="*/ 5 h 25"/>
                <a:gd name="T28" fmla="*/ 11 w 21"/>
                <a:gd name="T29" fmla="*/ 5 h 25"/>
                <a:gd name="T30" fmla="*/ 1 w 21"/>
                <a:gd name="T31" fmla="*/ 13 h 25"/>
                <a:gd name="T32" fmla="*/ 8 w 21"/>
                <a:gd name="T33" fmla="*/ 24 h 25"/>
                <a:gd name="T34" fmla="*/ 19 w 21"/>
                <a:gd name="T35" fmla="*/ 16 h 25"/>
                <a:gd name="T36" fmla="*/ 15 w 21"/>
                <a:gd name="T37" fmla="*/ 14 h 25"/>
                <a:gd name="T38" fmla="*/ 14 w 21"/>
                <a:gd name="T39" fmla="*/ 15 h 25"/>
                <a:gd name="T40" fmla="*/ 13 w 21"/>
                <a:gd name="T41" fmla="*/ 17 h 25"/>
                <a:gd name="T42" fmla="*/ 12 w 21"/>
                <a:gd name="T43" fmla="*/ 18 h 25"/>
                <a:gd name="T44" fmla="*/ 11 w 21"/>
                <a:gd name="T45" fmla="*/ 19 h 25"/>
                <a:gd name="T46" fmla="*/ 11 w 21"/>
                <a:gd name="T47" fmla="*/ 19 h 25"/>
                <a:gd name="T48" fmla="*/ 10 w 21"/>
                <a:gd name="T49" fmla="*/ 19 h 25"/>
                <a:gd name="T50" fmla="*/ 10 w 21"/>
                <a:gd name="T51" fmla="*/ 19 h 25"/>
                <a:gd name="T52" fmla="*/ 9 w 21"/>
                <a:gd name="T53" fmla="*/ 18 h 25"/>
                <a:gd name="T54" fmla="*/ 9 w 21"/>
                <a:gd name="T55" fmla="*/ 19 h 25"/>
                <a:gd name="T56" fmla="*/ 7 w 21"/>
                <a:gd name="T57" fmla="*/ 17 h 25"/>
                <a:gd name="T58" fmla="*/ 6 w 21"/>
                <a:gd name="T59" fmla="*/ 15 h 25"/>
                <a:gd name="T60" fmla="*/ 6 w 21"/>
                <a:gd name="T61" fmla="*/ 13 h 25"/>
                <a:gd name="T62" fmla="*/ 6 w 21"/>
                <a:gd name="T63" fmla="*/ 11 h 25"/>
                <a:gd name="T64" fmla="*/ 6 w 21"/>
                <a:gd name="T65" fmla="*/ 9 h 25"/>
                <a:gd name="T66" fmla="*/ 7 w 21"/>
                <a:gd name="T67" fmla="*/ 7 h 25"/>
                <a:gd name="T68" fmla="*/ 8 w 21"/>
                <a:gd name="T69" fmla="*/ 6 h 25"/>
                <a:gd name="T70" fmla="*/ 9 w 21"/>
                <a:gd name="T71" fmla="*/ 5 h 25"/>
                <a:gd name="T72" fmla="*/ 11 w 21"/>
                <a:gd name="T73" fmla="*/ 5 h 25"/>
                <a:gd name="T74" fmla="*/ 12 w 21"/>
                <a:gd name="T75" fmla="*/ 5 h 25"/>
                <a:gd name="T76" fmla="*/ 13 w 21"/>
                <a:gd name="T77" fmla="*/ 5 h 25"/>
                <a:gd name="T78" fmla="*/ 14 w 21"/>
                <a:gd name="T79" fmla="*/ 6 h 25"/>
                <a:gd name="T80" fmla="*/ 16 w 21"/>
                <a:gd name="T81" fmla="*/ 1 h 25"/>
                <a:gd name="T82" fmla="*/ 11 w 21"/>
                <a:gd name="T83" fmla="*/ 0 h 25"/>
                <a:gd name="T84" fmla="*/ 1 w 21"/>
                <a:gd name="T8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25">
                  <a:moveTo>
                    <a:pt x="13" y="17"/>
                  </a:moveTo>
                  <a:cubicBezTo>
                    <a:pt x="13" y="17"/>
                    <a:pt x="13" y="17"/>
                    <a:pt x="13" y="17"/>
                  </a:cubicBezTo>
                  <a:cubicBezTo>
                    <a:pt x="13" y="17"/>
                    <a:pt x="13" y="17"/>
                    <a:pt x="13" y="17"/>
                  </a:cubicBezTo>
                  <a:moveTo>
                    <a:pt x="8" y="6"/>
                  </a:moveTo>
                  <a:cubicBezTo>
                    <a:pt x="8" y="6"/>
                    <a:pt x="8" y="6"/>
                    <a:pt x="8" y="6"/>
                  </a:cubicBezTo>
                  <a:cubicBezTo>
                    <a:pt x="8" y="6"/>
                    <a:pt x="8" y="6"/>
                    <a:pt x="8" y="6"/>
                  </a:cubicBezTo>
                  <a:moveTo>
                    <a:pt x="9" y="5"/>
                  </a:moveTo>
                  <a:cubicBezTo>
                    <a:pt x="9" y="6"/>
                    <a:pt x="9" y="6"/>
                    <a:pt x="9" y="6"/>
                  </a:cubicBezTo>
                  <a:cubicBezTo>
                    <a:pt x="9" y="5"/>
                    <a:pt x="9" y="5"/>
                    <a:pt x="9" y="5"/>
                  </a:cubicBezTo>
                  <a:moveTo>
                    <a:pt x="10" y="5"/>
                  </a:moveTo>
                  <a:cubicBezTo>
                    <a:pt x="10" y="5"/>
                    <a:pt x="10" y="5"/>
                    <a:pt x="10" y="5"/>
                  </a:cubicBezTo>
                  <a:cubicBezTo>
                    <a:pt x="10" y="5"/>
                    <a:pt x="10" y="5"/>
                    <a:pt x="10" y="5"/>
                  </a:cubicBezTo>
                  <a:moveTo>
                    <a:pt x="11" y="5"/>
                  </a:moveTo>
                  <a:cubicBezTo>
                    <a:pt x="12" y="5"/>
                    <a:pt x="12" y="5"/>
                    <a:pt x="12" y="5"/>
                  </a:cubicBezTo>
                  <a:cubicBezTo>
                    <a:pt x="11" y="5"/>
                    <a:pt x="11" y="5"/>
                    <a:pt x="11" y="5"/>
                  </a:cubicBezTo>
                  <a:moveTo>
                    <a:pt x="1" y="13"/>
                  </a:moveTo>
                  <a:cubicBezTo>
                    <a:pt x="1" y="17"/>
                    <a:pt x="4" y="23"/>
                    <a:pt x="8" y="24"/>
                  </a:cubicBezTo>
                  <a:cubicBezTo>
                    <a:pt x="14" y="25"/>
                    <a:pt x="17" y="21"/>
                    <a:pt x="19" y="16"/>
                  </a:cubicBezTo>
                  <a:cubicBezTo>
                    <a:pt x="21" y="13"/>
                    <a:pt x="16" y="11"/>
                    <a:pt x="15" y="14"/>
                  </a:cubicBezTo>
                  <a:cubicBezTo>
                    <a:pt x="14" y="15"/>
                    <a:pt x="14" y="15"/>
                    <a:pt x="14" y="15"/>
                  </a:cubicBezTo>
                  <a:cubicBezTo>
                    <a:pt x="14" y="16"/>
                    <a:pt x="14" y="17"/>
                    <a:pt x="13" y="17"/>
                  </a:cubicBezTo>
                  <a:cubicBezTo>
                    <a:pt x="12" y="18"/>
                    <a:pt x="12" y="18"/>
                    <a:pt x="12" y="18"/>
                  </a:cubicBezTo>
                  <a:cubicBezTo>
                    <a:pt x="11" y="19"/>
                    <a:pt x="11" y="19"/>
                    <a:pt x="11" y="19"/>
                  </a:cubicBezTo>
                  <a:cubicBezTo>
                    <a:pt x="11" y="19"/>
                    <a:pt x="11" y="19"/>
                    <a:pt x="11" y="19"/>
                  </a:cubicBezTo>
                  <a:cubicBezTo>
                    <a:pt x="10" y="19"/>
                    <a:pt x="10" y="19"/>
                    <a:pt x="10" y="19"/>
                  </a:cubicBezTo>
                  <a:cubicBezTo>
                    <a:pt x="10" y="19"/>
                    <a:pt x="10" y="19"/>
                    <a:pt x="10" y="19"/>
                  </a:cubicBezTo>
                  <a:cubicBezTo>
                    <a:pt x="9" y="18"/>
                    <a:pt x="9" y="18"/>
                    <a:pt x="9" y="18"/>
                  </a:cubicBezTo>
                  <a:cubicBezTo>
                    <a:pt x="9" y="19"/>
                    <a:pt x="9" y="19"/>
                    <a:pt x="9" y="19"/>
                  </a:cubicBezTo>
                  <a:cubicBezTo>
                    <a:pt x="9" y="18"/>
                    <a:pt x="8" y="18"/>
                    <a:pt x="7" y="17"/>
                  </a:cubicBezTo>
                  <a:cubicBezTo>
                    <a:pt x="7" y="17"/>
                    <a:pt x="7" y="16"/>
                    <a:pt x="6" y="15"/>
                  </a:cubicBezTo>
                  <a:cubicBezTo>
                    <a:pt x="6" y="15"/>
                    <a:pt x="6" y="14"/>
                    <a:pt x="6" y="13"/>
                  </a:cubicBezTo>
                  <a:cubicBezTo>
                    <a:pt x="6" y="12"/>
                    <a:pt x="6" y="12"/>
                    <a:pt x="6" y="11"/>
                  </a:cubicBezTo>
                  <a:cubicBezTo>
                    <a:pt x="6" y="10"/>
                    <a:pt x="6" y="9"/>
                    <a:pt x="6" y="9"/>
                  </a:cubicBezTo>
                  <a:cubicBezTo>
                    <a:pt x="7" y="8"/>
                    <a:pt x="7" y="7"/>
                    <a:pt x="7" y="7"/>
                  </a:cubicBezTo>
                  <a:cubicBezTo>
                    <a:pt x="8" y="6"/>
                    <a:pt x="8" y="6"/>
                    <a:pt x="8" y="6"/>
                  </a:cubicBezTo>
                  <a:cubicBezTo>
                    <a:pt x="9" y="5"/>
                    <a:pt x="9" y="5"/>
                    <a:pt x="9" y="5"/>
                  </a:cubicBezTo>
                  <a:cubicBezTo>
                    <a:pt x="11" y="5"/>
                    <a:pt x="11" y="5"/>
                    <a:pt x="11" y="5"/>
                  </a:cubicBezTo>
                  <a:cubicBezTo>
                    <a:pt x="11" y="5"/>
                    <a:pt x="11" y="5"/>
                    <a:pt x="12" y="5"/>
                  </a:cubicBezTo>
                  <a:cubicBezTo>
                    <a:pt x="12" y="5"/>
                    <a:pt x="13" y="5"/>
                    <a:pt x="13" y="5"/>
                  </a:cubicBezTo>
                  <a:cubicBezTo>
                    <a:pt x="14" y="6"/>
                    <a:pt x="14" y="6"/>
                    <a:pt x="14" y="6"/>
                  </a:cubicBezTo>
                  <a:cubicBezTo>
                    <a:pt x="17" y="7"/>
                    <a:pt x="19" y="3"/>
                    <a:pt x="16" y="1"/>
                  </a:cubicBezTo>
                  <a:cubicBezTo>
                    <a:pt x="15" y="1"/>
                    <a:pt x="13" y="0"/>
                    <a:pt x="11" y="0"/>
                  </a:cubicBezTo>
                  <a:cubicBezTo>
                    <a:pt x="5" y="0"/>
                    <a:pt x="0" y="6"/>
                    <a:pt x="1" y="1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198" name="Freeform 393"/>
            <p:cNvSpPr>
              <a:spLocks noEditPoints="1"/>
            </p:cNvSpPr>
            <p:nvPr/>
          </p:nvSpPr>
          <p:spPr bwMode="auto">
            <a:xfrm>
              <a:off x="3075" y="1669"/>
              <a:ext cx="54" cy="90"/>
            </a:xfrm>
            <a:custGeom>
              <a:avLst/>
              <a:gdLst>
                <a:gd name="T0" fmla="*/ 14 w 23"/>
                <a:gd name="T1" fmla="*/ 15 h 38"/>
                <a:gd name="T2" fmla="*/ 14 w 23"/>
                <a:gd name="T3" fmla="*/ 15 h 38"/>
                <a:gd name="T4" fmla="*/ 8 w 23"/>
                <a:gd name="T5" fmla="*/ 31 h 38"/>
                <a:gd name="T6" fmla="*/ 10 w 23"/>
                <a:gd name="T7" fmla="*/ 20 h 38"/>
                <a:gd name="T8" fmla="*/ 10 w 23"/>
                <a:gd name="T9" fmla="*/ 20 h 38"/>
                <a:gd name="T10" fmla="*/ 15 w 23"/>
                <a:gd name="T11" fmla="*/ 17 h 38"/>
                <a:gd name="T12" fmla="*/ 13 w 23"/>
                <a:gd name="T13" fmla="*/ 16 h 38"/>
                <a:gd name="T14" fmla="*/ 13 w 23"/>
                <a:gd name="T15" fmla="*/ 16 h 38"/>
                <a:gd name="T16" fmla="*/ 15 w 23"/>
                <a:gd name="T17" fmla="*/ 16 h 38"/>
                <a:gd name="T18" fmla="*/ 14 w 23"/>
                <a:gd name="T19" fmla="*/ 16 h 38"/>
                <a:gd name="T20" fmla="*/ 14 w 23"/>
                <a:gd name="T21" fmla="*/ 16 h 38"/>
                <a:gd name="T22" fmla="*/ 14 w 23"/>
                <a:gd name="T23" fmla="*/ 15 h 38"/>
                <a:gd name="T24" fmla="*/ 14 w 23"/>
                <a:gd name="T25" fmla="*/ 15 h 38"/>
                <a:gd name="T26" fmla="*/ 14 w 23"/>
                <a:gd name="T27" fmla="*/ 15 h 38"/>
                <a:gd name="T28" fmla="*/ 14 w 23"/>
                <a:gd name="T29" fmla="*/ 16 h 38"/>
                <a:gd name="T30" fmla="*/ 14 w 23"/>
                <a:gd name="T31" fmla="*/ 15 h 38"/>
                <a:gd name="T32" fmla="*/ 14 w 23"/>
                <a:gd name="T33" fmla="*/ 15 h 38"/>
                <a:gd name="T34" fmla="*/ 14 w 23"/>
                <a:gd name="T35" fmla="*/ 15 h 38"/>
                <a:gd name="T36" fmla="*/ 14 w 23"/>
                <a:gd name="T37" fmla="*/ 15 h 38"/>
                <a:gd name="T38" fmla="*/ 14 w 23"/>
                <a:gd name="T39" fmla="*/ 15 h 38"/>
                <a:gd name="T40" fmla="*/ 14 w 23"/>
                <a:gd name="T41" fmla="*/ 15 h 38"/>
                <a:gd name="T42" fmla="*/ 14 w 23"/>
                <a:gd name="T43" fmla="*/ 15 h 38"/>
                <a:gd name="T44" fmla="*/ 14 w 23"/>
                <a:gd name="T45" fmla="*/ 15 h 38"/>
                <a:gd name="T46" fmla="*/ 14 w 23"/>
                <a:gd name="T47" fmla="*/ 15 h 38"/>
                <a:gd name="T48" fmla="*/ 3 w 23"/>
                <a:gd name="T49" fmla="*/ 35 h 38"/>
                <a:gd name="T50" fmla="*/ 8 w 23"/>
                <a:gd name="T51" fmla="*/ 31 h 38"/>
                <a:gd name="T52" fmla="*/ 13 w 23"/>
                <a:gd name="T53" fmla="*/ 16 h 38"/>
                <a:gd name="T54" fmla="*/ 14 w 23"/>
                <a:gd name="T55" fmla="*/ 16 h 38"/>
                <a:gd name="T56" fmla="*/ 14 w 23"/>
                <a:gd name="T57" fmla="*/ 16 h 38"/>
                <a:gd name="T58" fmla="*/ 14 w 23"/>
                <a:gd name="T59" fmla="*/ 16 h 38"/>
                <a:gd name="T60" fmla="*/ 14 w 23"/>
                <a:gd name="T61" fmla="*/ 16 h 38"/>
                <a:gd name="T62" fmla="*/ 15 w 23"/>
                <a:gd name="T63" fmla="*/ 17 h 38"/>
                <a:gd name="T64" fmla="*/ 16 w 23"/>
                <a:gd name="T65" fmla="*/ 35 h 38"/>
                <a:gd name="T66" fmla="*/ 14 w 23"/>
                <a:gd name="T67" fmla="*/ 11 h 38"/>
                <a:gd name="T68" fmla="*/ 6 w 23"/>
                <a:gd name="T69" fmla="*/ 3 h 38"/>
                <a:gd name="T70" fmla="*/ 1 w 23"/>
                <a:gd name="T71"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38">
                  <a:moveTo>
                    <a:pt x="14" y="15"/>
                  </a:moveTo>
                  <a:cubicBezTo>
                    <a:pt x="14" y="15"/>
                    <a:pt x="14" y="15"/>
                    <a:pt x="14" y="15"/>
                  </a:cubicBezTo>
                  <a:cubicBezTo>
                    <a:pt x="14" y="15"/>
                    <a:pt x="14" y="15"/>
                    <a:pt x="14" y="15"/>
                  </a:cubicBezTo>
                  <a:cubicBezTo>
                    <a:pt x="14" y="15"/>
                    <a:pt x="14" y="15"/>
                    <a:pt x="14" y="15"/>
                  </a:cubicBezTo>
                  <a:moveTo>
                    <a:pt x="8" y="31"/>
                  </a:moveTo>
                  <a:cubicBezTo>
                    <a:pt x="8" y="31"/>
                    <a:pt x="8" y="31"/>
                    <a:pt x="8" y="31"/>
                  </a:cubicBezTo>
                  <a:cubicBezTo>
                    <a:pt x="8" y="31"/>
                    <a:pt x="8" y="31"/>
                    <a:pt x="8" y="31"/>
                  </a:cubicBezTo>
                  <a:moveTo>
                    <a:pt x="10" y="20"/>
                  </a:moveTo>
                  <a:cubicBezTo>
                    <a:pt x="10" y="20"/>
                    <a:pt x="10" y="20"/>
                    <a:pt x="10" y="20"/>
                  </a:cubicBezTo>
                  <a:cubicBezTo>
                    <a:pt x="10" y="20"/>
                    <a:pt x="10" y="20"/>
                    <a:pt x="10" y="20"/>
                  </a:cubicBezTo>
                  <a:moveTo>
                    <a:pt x="15" y="17"/>
                  </a:moveTo>
                  <a:cubicBezTo>
                    <a:pt x="15" y="17"/>
                    <a:pt x="15" y="17"/>
                    <a:pt x="15" y="17"/>
                  </a:cubicBezTo>
                  <a:cubicBezTo>
                    <a:pt x="15" y="17"/>
                    <a:pt x="15" y="17"/>
                    <a:pt x="15" y="17"/>
                  </a:cubicBezTo>
                  <a:moveTo>
                    <a:pt x="13" y="16"/>
                  </a:moveTo>
                  <a:cubicBezTo>
                    <a:pt x="13" y="16"/>
                    <a:pt x="13" y="16"/>
                    <a:pt x="13" y="16"/>
                  </a:cubicBezTo>
                  <a:cubicBezTo>
                    <a:pt x="13" y="16"/>
                    <a:pt x="13" y="16"/>
                    <a:pt x="13" y="16"/>
                  </a:cubicBezTo>
                  <a:moveTo>
                    <a:pt x="15" y="16"/>
                  </a:moveTo>
                  <a:cubicBezTo>
                    <a:pt x="15" y="16"/>
                    <a:pt x="15" y="16"/>
                    <a:pt x="15" y="16"/>
                  </a:cubicBezTo>
                  <a:cubicBezTo>
                    <a:pt x="15" y="16"/>
                    <a:pt x="15" y="16"/>
                    <a:pt x="15" y="16"/>
                  </a:cubicBezTo>
                  <a:moveTo>
                    <a:pt x="14" y="16"/>
                  </a:moveTo>
                  <a:cubicBezTo>
                    <a:pt x="14" y="16"/>
                    <a:pt x="14" y="16"/>
                    <a:pt x="14" y="16"/>
                  </a:cubicBezTo>
                  <a:cubicBezTo>
                    <a:pt x="14" y="16"/>
                    <a:pt x="14" y="16"/>
                    <a:pt x="14" y="16"/>
                  </a:cubicBezTo>
                  <a:moveTo>
                    <a:pt x="14" y="15"/>
                  </a:moveTo>
                  <a:cubicBezTo>
                    <a:pt x="14" y="15"/>
                    <a:pt x="14" y="15"/>
                    <a:pt x="14" y="15"/>
                  </a:cubicBezTo>
                  <a:cubicBezTo>
                    <a:pt x="14" y="15"/>
                    <a:pt x="14" y="15"/>
                    <a:pt x="14" y="15"/>
                  </a:cubicBezTo>
                  <a:cubicBezTo>
                    <a:pt x="14" y="15"/>
                    <a:pt x="14" y="15"/>
                    <a:pt x="14" y="15"/>
                  </a:cubicBezTo>
                  <a:cubicBezTo>
                    <a:pt x="14" y="15"/>
                    <a:pt x="14" y="15"/>
                    <a:pt x="14" y="15"/>
                  </a:cubicBezTo>
                  <a:moveTo>
                    <a:pt x="14" y="15"/>
                  </a:moveTo>
                  <a:cubicBezTo>
                    <a:pt x="14" y="16"/>
                    <a:pt x="14" y="16"/>
                    <a:pt x="14" y="16"/>
                  </a:cubicBezTo>
                  <a:cubicBezTo>
                    <a:pt x="14" y="16"/>
                    <a:pt x="14" y="16"/>
                    <a:pt x="14" y="16"/>
                  </a:cubicBezTo>
                  <a:cubicBezTo>
                    <a:pt x="14" y="15"/>
                    <a:pt x="14" y="15"/>
                    <a:pt x="14" y="15"/>
                  </a:cubicBezTo>
                  <a:cubicBezTo>
                    <a:pt x="14" y="15"/>
                    <a:pt x="14" y="15"/>
                    <a:pt x="14" y="15"/>
                  </a:cubicBezTo>
                  <a:moveTo>
                    <a:pt x="14" y="15"/>
                  </a:moveTo>
                  <a:cubicBezTo>
                    <a:pt x="14" y="15"/>
                    <a:pt x="14" y="15"/>
                    <a:pt x="14" y="15"/>
                  </a:cubicBezTo>
                  <a:cubicBezTo>
                    <a:pt x="14" y="15"/>
                    <a:pt x="14" y="15"/>
                    <a:pt x="14" y="15"/>
                  </a:cubicBezTo>
                  <a:cubicBezTo>
                    <a:pt x="14" y="15"/>
                    <a:pt x="14" y="15"/>
                    <a:pt x="14" y="15"/>
                  </a:cubicBezTo>
                  <a:cubicBezTo>
                    <a:pt x="14" y="15"/>
                    <a:pt x="14" y="15"/>
                    <a:pt x="14" y="15"/>
                  </a:cubicBezTo>
                  <a:moveTo>
                    <a:pt x="14" y="15"/>
                  </a:move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moveTo>
                    <a:pt x="1" y="3"/>
                  </a:moveTo>
                  <a:cubicBezTo>
                    <a:pt x="2" y="14"/>
                    <a:pt x="0" y="25"/>
                    <a:pt x="3" y="35"/>
                  </a:cubicBezTo>
                  <a:cubicBezTo>
                    <a:pt x="3" y="38"/>
                    <a:pt x="7" y="38"/>
                    <a:pt x="7" y="35"/>
                  </a:cubicBezTo>
                  <a:cubicBezTo>
                    <a:pt x="7" y="34"/>
                    <a:pt x="8" y="32"/>
                    <a:pt x="8" y="31"/>
                  </a:cubicBezTo>
                  <a:cubicBezTo>
                    <a:pt x="8" y="27"/>
                    <a:pt x="9" y="24"/>
                    <a:pt x="11" y="20"/>
                  </a:cubicBezTo>
                  <a:cubicBezTo>
                    <a:pt x="11" y="19"/>
                    <a:pt x="12" y="18"/>
                    <a:pt x="13" y="16"/>
                  </a:cubicBezTo>
                  <a:cubicBezTo>
                    <a:pt x="13" y="16"/>
                    <a:pt x="13" y="16"/>
                    <a:pt x="13"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4" y="16"/>
                    <a:pt x="14" y="16"/>
                    <a:pt x="14" y="16"/>
                  </a:cubicBezTo>
                  <a:cubicBezTo>
                    <a:pt x="15" y="17"/>
                    <a:pt x="15" y="17"/>
                    <a:pt x="15" y="17"/>
                  </a:cubicBezTo>
                  <a:cubicBezTo>
                    <a:pt x="15" y="18"/>
                    <a:pt x="16" y="20"/>
                    <a:pt x="16" y="21"/>
                  </a:cubicBezTo>
                  <a:cubicBezTo>
                    <a:pt x="16" y="26"/>
                    <a:pt x="16" y="30"/>
                    <a:pt x="16" y="35"/>
                  </a:cubicBezTo>
                  <a:cubicBezTo>
                    <a:pt x="16" y="38"/>
                    <a:pt x="21" y="38"/>
                    <a:pt x="21" y="35"/>
                  </a:cubicBezTo>
                  <a:cubicBezTo>
                    <a:pt x="21" y="29"/>
                    <a:pt x="23" y="11"/>
                    <a:pt x="14" y="11"/>
                  </a:cubicBezTo>
                  <a:cubicBezTo>
                    <a:pt x="10" y="11"/>
                    <a:pt x="8" y="13"/>
                    <a:pt x="6" y="17"/>
                  </a:cubicBezTo>
                  <a:cubicBezTo>
                    <a:pt x="6" y="12"/>
                    <a:pt x="6" y="7"/>
                    <a:pt x="6" y="3"/>
                  </a:cubicBezTo>
                  <a:cubicBezTo>
                    <a:pt x="6" y="1"/>
                    <a:pt x="4" y="0"/>
                    <a:pt x="3" y="0"/>
                  </a:cubicBezTo>
                  <a:cubicBezTo>
                    <a:pt x="2" y="0"/>
                    <a:pt x="1" y="1"/>
                    <a:pt x="1"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grpSp>
      <p:grpSp>
        <p:nvGrpSpPr>
          <p:cNvPr id="199" name="组合 198"/>
          <p:cNvGrpSpPr/>
          <p:nvPr/>
        </p:nvGrpSpPr>
        <p:grpSpPr>
          <a:xfrm>
            <a:off x="4316582" y="1170143"/>
            <a:ext cx="269993" cy="269993"/>
            <a:chOff x="2387600" y="2311381"/>
            <a:chExt cx="1219603" cy="1219603"/>
          </a:xfrm>
        </p:grpSpPr>
        <p:sp>
          <p:nvSpPr>
            <p:cNvPr id="200" name="泪滴形 199"/>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accent2"/>
                </a:solidFill>
                <a:latin typeface="Calibri" panose="020F0502020204030204"/>
                <a:cs typeface="+mn-ea"/>
              </a:endParaRPr>
            </a:p>
          </p:txBody>
        </p:sp>
        <p:sp>
          <p:nvSpPr>
            <p:cNvPr id="201" name="椭圆 200"/>
            <p:cNvSpPr/>
            <p:nvPr/>
          </p:nvSpPr>
          <p:spPr>
            <a:xfrm>
              <a:off x="2565783" y="2489564"/>
              <a:ext cx="863236" cy="863236"/>
            </a:xfrm>
            <a:prstGeom prst="ellipse">
              <a:avLst/>
            </a:prstGeom>
            <a:solidFill>
              <a:srgbClr val="43485D"/>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accent2"/>
                </a:solidFill>
                <a:latin typeface="Calibri" panose="020F0502020204030204"/>
                <a:cs typeface="+mn-ea"/>
              </a:endParaRPr>
            </a:p>
          </p:txBody>
        </p:sp>
      </p:grpSp>
      <p:grpSp>
        <p:nvGrpSpPr>
          <p:cNvPr id="202" name="组合 201"/>
          <p:cNvGrpSpPr/>
          <p:nvPr/>
        </p:nvGrpSpPr>
        <p:grpSpPr>
          <a:xfrm>
            <a:off x="6461844" y="2289931"/>
            <a:ext cx="269993" cy="269993"/>
            <a:chOff x="2387600" y="2311381"/>
            <a:chExt cx="1219603" cy="1219603"/>
          </a:xfrm>
        </p:grpSpPr>
        <p:sp>
          <p:nvSpPr>
            <p:cNvPr id="203" name="泪滴形 202"/>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accent2"/>
                </a:solidFill>
                <a:latin typeface="Calibri" panose="020F0502020204030204"/>
                <a:cs typeface="+mn-ea"/>
              </a:endParaRPr>
            </a:p>
          </p:txBody>
        </p:sp>
        <p:sp>
          <p:nvSpPr>
            <p:cNvPr id="204" name="椭圆 203"/>
            <p:cNvSpPr/>
            <p:nvPr/>
          </p:nvSpPr>
          <p:spPr>
            <a:xfrm>
              <a:off x="2565783" y="2489564"/>
              <a:ext cx="863236" cy="863236"/>
            </a:xfrm>
            <a:prstGeom prst="ellipse">
              <a:avLst/>
            </a:prstGeom>
            <a:solidFill>
              <a:srgbClr val="43485D"/>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accent2"/>
                </a:solidFill>
                <a:latin typeface="Calibri" panose="020F0502020204030204"/>
                <a:cs typeface="+mn-ea"/>
              </a:endParaRPr>
            </a:p>
          </p:txBody>
        </p:sp>
      </p:grpSp>
      <p:grpSp>
        <p:nvGrpSpPr>
          <p:cNvPr id="205" name="组合 204"/>
          <p:cNvGrpSpPr/>
          <p:nvPr/>
        </p:nvGrpSpPr>
        <p:grpSpPr>
          <a:xfrm>
            <a:off x="1874614" y="2187468"/>
            <a:ext cx="1484457" cy="772013"/>
            <a:chOff x="7095048" y="3233174"/>
            <a:chExt cx="1979276" cy="1029351"/>
          </a:xfrm>
        </p:grpSpPr>
        <p:sp>
          <p:nvSpPr>
            <p:cNvPr id="206" name="文本框 205"/>
            <p:cNvSpPr txBox="1"/>
            <p:nvPr/>
          </p:nvSpPr>
          <p:spPr>
            <a:xfrm>
              <a:off x="7122027" y="3233174"/>
              <a:ext cx="1923123" cy="369332"/>
            </a:xfrm>
            <a:prstGeom prst="rect">
              <a:avLst/>
            </a:prstGeom>
            <a:noFill/>
          </p:spPr>
          <p:txBody>
            <a:bodyPr wrap="square" rtlCol="0">
              <a:spAutoFit/>
            </a:bodyPr>
            <a:lstStyle/>
            <a:p>
              <a:pPr>
                <a:defRPr/>
              </a:pPr>
              <a:r>
                <a:rPr lang="zh-CN" altLang="en-US" sz="1200" dirty="0">
                  <a:solidFill>
                    <a:schemeClr val="accent2"/>
                  </a:solidFill>
                  <a:latin typeface="+mn-ea"/>
                  <a:cs typeface="+mn-ea"/>
                  <a:sym typeface="Arial" panose="020B0604020202020204" pitchFamily="34" charset="0"/>
                </a:rPr>
                <a:t>在此添加标题</a:t>
              </a:r>
              <a:endParaRPr lang="zh-CN" altLang="en-US" sz="1200" dirty="0">
                <a:solidFill>
                  <a:schemeClr val="accent2"/>
                </a:solidFill>
                <a:latin typeface="+mn-ea"/>
                <a:cs typeface="+mn-ea"/>
                <a:sym typeface="Arial" panose="020B0604020202020204" pitchFamily="34" charset="0"/>
              </a:endParaRPr>
            </a:p>
          </p:txBody>
        </p:sp>
        <p:sp>
          <p:nvSpPr>
            <p:cNvPr id="207" name="文本框 206"/>
            <p:cNvSpPr txBox="1"/>
            <p:nvPr/>
          </p:nvSpPr>
          <p:spPr>
            <a:xfrm>
              <a:off x="7095048" y="3677749"/>
              <a:ext cx="1979276" cy="584776"/>
            </a:xfrm>
            <a:prstGeom prst="rect">
              <a:avLst/>
            </a:prstGeom>
            <a:noFill/>
          </p:spPr>
          <p:txBody>
            <a:bodyPr wrap="square" rtlCol="0">
              <a:spAutoFit/>
            </a:bodyPr>
            <a:lstStyle/>
            <a:p>
              <a:pPr algn="just">
                <a:defRPr/>
              </a:pPr>
              <a:r>
                <a:rPr lang="zh-CN" altLang="en-US" sz="750" dirty="0" smtClean="0">
                  <a:solidFill>
                    <a:schemeClr val="accent2"/>
                  </a:solidFill>
                  <a:latin typeface="Arial" panose="020B0604020202020204" pitchFamily="34" charset="0"/>
                  <a:cs typeface="+mn-ea"/>
                  <a:sym typeface="Arial" panose="020B0604020202020204" pitchFamily="34" charset="0"/>
                </a:rPr>
                <a:t>点击输入具体内容点击输入具体内容点击输入具体内容点击输入具体内容</a:t>
              </a:r>
              <a:endParaRPr lang="zh-CN" altLang="en-US" sz="750" dirty="0">
                <a:solidFill>
                  <a:schemeClr val="accent2"/>
                </a:solidFill>
                <a:latin typeface="Arial" panose="020B0604020202020204" pitchFamily="34" charset="0"/>
                <a:cs typeface="+mn-ea"/>
                <a:sym typeface="Arial" panose="020B0604020202020204" pitchFamily="34" charset="0"/>
              </a:endParaRPr>
            </a:p>
          </p:txBody>
        </p:sp>
      </p:grpSp>
      <p:sp>
        <p:nvSpPr>
          <p:cNvPr id="208" name="文本框 207"/>
          <p:cNvSpPr txBox="1"/>
          <p:nvPr/>
        </p:nvSpPr>
        <p:spPr>
          <a:xfrm>
            <a:off x="2795507" y="1913804"/>
            <a:ext cx="713722" cy="507831"/>
          </a:xfrm>
          <a:prstGeom prst="rect">
            <a:avLst/>
          </a:prstGeom>
          <a:noFill/>
        </p:spPr>
        <p:txBody>
          <a:bodyPr wrap="square" rtlCol="0">
            <a:spAutoFit/>
          </a:bodyPr>
          <a:lstStyle/>
          <a:p>
            <a:pPr algn="ctr">
              <a:defRPr/>
            </a:pPr>
            <a:r>
              <a:rPr lang="en-US" altLang="zh-CN" sz="2700" dirty="0">
                <a:solidFill>
                  <a:schemeClr val="accent2"/>
                </a:solidFill>
                <a:latin typeface="Impact" panose="020B0806030902050204" pitchFamily="34" charset="0"/>
                <a:cs typeface="+mn-ea"/>
              </a:rPr>
              <a:t>01</a:t>
            </a:r>
            <a:endParaRPr lang="zh-CN" altLang="en-US" sz="2700" dirty="0">
              <a:solidFill>
                <a:schemeClr val="accent2"/>
              </a:solidFill>
              <a:latin typeface="Impact" panose="020B0806030902050204" pitchFamily="34" charset="0"/>
              <a:cs typeface="+mn-ea"/>
            </a:endParaRPr>
          </a:p>
        </p:txBody>
      </p:sp>
      <p:grpSp>
        <p:nvGrpSpPr>
          <p:cNvPr id="209" name="组合 208"/>
          <p:cNvGrpSpPr/>
          <p:nvPr/>
        </p:nvGrpSpPr>
        <p:grpSpPr>
          <a:xfrm>
            <a:off x="3919175" y="1393737"/>
            <a:ext cx="1619049" cy="955484"/>
            <a:chOff x="5188523" y="2551738"/>
            <a:chExt cx="2158731" cy="1273979"/>
          </a:xfrm>
        </p:grpSpPr>
        <p:grpSp>
          <p:nvGrpSpPr>
            <p:cNvPr id="210" name="组合 209"/>
            <p:cNvGrpSpPr/>
            <p:nvPr/>
          </p:nvGrpSpPr>
          <p:grpSpPr>
            <a:xfrm>
              <a:off x="5188523" y="2815026"/>
              <a:ext cx="1979276" cy="1010691"/>
              <a:chOff x="7115803" y="3233174"/>
              <a:chExt cx="1979276" cy="1010691"/>
            </a:xfrm>
          </p:grpSpPr>
          <p:sp>
            <p:nvSpPr>
              <p:cNvPr id="212" name="文本框 211"/>
              <p:cNvSpPr txBox="1"/>
              <p:nvPr/>
            </p:nvSpPr>
            <p:spPr>
              <a:xfrm>
                <a:off x="7122027" y="3233174"/>
                <a:ext cx="1923123" cy="369332"/>
              </a:xfrm>
              <a:prstGeom prst="rect">
                <a:avLst/>
              </a:prstGeom>
              <a:noFill/>
            </p:spPr>
            <p:txBody>
              <a:bodyPr wrap="square" rtlCol="0">
                <a:spAutoFit/>
              </a:bodyPr>
              <a:lstStyle/>
              <a:p>
                <a:pPr>
                  <a:defRPr/>
                </a:pPr>
                <a:r>
                  <a:rPr lang="zh-CN" altLang="en-US" sz="1200" dirty="0">
                    <a:solidFill>
                      <a:schemeClr val="accent2"/>
                    </a:solidFill>
                    <a:latin typeface="+mn-ea"/>
                    <a:cs typeface="+mn-ea"/>
                    <a:sym typeface="Arial" panose="020B0604020202020204" pitchFamily="34" charset="0"/>
                  </a:rPr>
                  <a:t>在此添加标题</a:t>
                </a:r>
                <a:endParaRPr lang="zh-CN" altLang="en-US" sz="1200" dirty="0">
                  <a:solidFill>
                    <a:schemeClr val="accent2"/>
                  </a:solidFill>
                  <a:latin typeface="+mn-ea"/>
                  <a:cs typeface="+mn-ea"/>
                  <a:sym typeface="Arial" panose="020B0604020202020204" pitchFamily="34" charset="0"/>
                </a:endParaRPr>
              </a:p>
            </p:txBody>
          </p:sp>
          <p:sp>
            <p:nvSpPr>
              <p:cNvPr id="213" name="文本框 212"/>
              <p:cNvSpPr txBox="1"/>
              <p:nvPr/>
            </p:nvSpPr>
            <p:spPr>
              <a:xfrm>
                <a:off x="7115803" y="3659089"/>
                <a:ext cx="1979276" cy="584776"/>
              </a:xfrm>
              <a:prstGeom prst="rect">
                <a:avLst/>
              </a:prstGeom>
              <a:noFill/>
            </p:spPr>
            <p:txBody>
              <a:bodyPr wrap="square" rtlCol="0">
                <a:spAutoFit/>
              </a:bodyPr>
              <a:lstStyle/>
              <a:p>
                <a:pPr algn="just">
                  <a:defRPr/>
                </a:pPr>
                <a:r>
                  <a:rPr lang="zh-CN" altLang="en-US" sz="750" dirty="0" smtClean="0">
                    <a:solidFill>
                      <a:schemeClr val="accent2"/>
                    </a:solidFill>
                    <a:latin typeface="Arial" panose="020B0604020202020204" pitchFamily="34" charset="0"/>
                    <a:cs typeface="+mn-ea"/>
                    <a:sym typeface="Arial" panose="020B0604020202020204" pitchFamily="34" charset="0"/>
                  </a:rPr>
                  <a:t>点击输入具体内容点击输入具体内容点击输入具体内容点击输入具体内容</a:t>
                </a:r>
                <a:endParaRPr lang="zh-CN" altLang="en-US" sz="750" dirty="0">
                  <a:solidFill>
                    <a:schemeClr val="accent2"/>
                  </a:solidFill>
                  <a:latin typeface="Arial" panose="020B0604020202020204" pitchFamily="34" charset="0"/>
                  <a:cs typeface="+mn-ea"/>
                  <a:sym typeface="Arial" panose="020B0604020202020204" pitchFamily="34" charset="0"/>
                </a:endParaRPr>
              </a:p>
            </p:txBody>
          </p:sp>
        </p:grpSp>
        <p:sp>
          <p:nvSpPr>
            <p:cNvPr id="211" name="文本框 210"/>
            <p:cNvSpPr txBox="1"/>
            <p:nvPr/>
          </p:nvSpPr>
          <p:spPr>
            <a:xfrm>
              <a:off x="6395625" y="2551738"/>
              <a:ext cx="951629" cy="677108"/>
            </a:xfrm>
            <a:prstGeom prst="rect">
              <a:avLst/>
            </a:prstGeom>
            <a:noFill/>
          </p:spPr>
          <p:txBody>
            <a:bodyPr wrap="square" rtlCol="0">
              <a:spAutoFit/>
            </a:bodyPr>
            <a:lstStyle/>
            <a:p>
              <a:pPr algn="ctr">
                <a:defRPr/>
              </a:pPr>
              <a:r>
                <a:rPr lang="en-US" altLang="zh-CN" sz="2700" dirty="0">
                  <a:solidFill>
                    <a:schemeClr val="accent2"/>
                  </a:solidFill>
                  <a:latin typeface="Impact" panose="020B0806030902050204" pitchFamily="34" charset="0"/>
                  <a:cs typeface="+mn-ea"/>
                </a:rPr>
                <a:t>02</a:t>
              </a:r>
              <a:endParaRPr lang="zh-CN" altLang="en-US" sz="2700" dirty="0">
                <a:solidFill>
                  <a:schemeClr val="accent2"/>
                </a:solidFill>
                <a:latin typeface="Impact" panose="020B0806030902050204" pitchFamily="34" charset="0"/>
                <a:cs typeface="+mn-ea"/>
              </a:endParaRPr>
            </a:p>
          </p:txBody>
        </p:sp>
      </p:grpSp>
      <p:grpSp>
        <p:nvGrpSpPr>
          <p:cNvPr id="214" name="组合 213"/>
          <p:cNvGrpSpPr/>
          <p:nvPr/>
        </p:nvGrpSpPr>
        <p:grpSpPr>
          <a:xfrm>
            <a:off x="6069725" y="2479682"/>
            <a:ext cx="1619568" cy="971251"/>
            <a:chOff x="5187831" y="2551738"/>
            <a:chExt cx="2159423" cy="1295001"/>
          </a:xfrm>
        </p:grpSpPr>
        <p:grpSp>
          <p:nvGrpSpPr>
            <p:cNvPr id="215" name="组合 214"/>
            <p:cNvGrpSpPr/>
            <p:nvPr/>
          </p:nvGrpSpPr>
          <p:grpSpPr>
            <a:xfrm>
              <a:off x="5187831" y="2815026"/>
              <a:ext cx="1979276" cy="1031713"/>
              <a:chOff x="7115111" y="3233174"/>
              <a:chExt cx="1979276" cy="1031713"/>
            </a:xfrm>
          </p:grpSpPr>
          <p:sp>
            <p:nvSpPr>
              <p:cNvPr id="217" name="文本框 216"/>
              <p:cNvSpPr txBox="1"/>
              <p:nvPr/>
            </p:nvSpPr>
            <p:spPr>
              <a:xfrm>
                <a:off x="7122027" y="3233174"/>
                <a:ext cx="1923123" cy="369332"/>
              </a:xfrm>
              <a:prstGeom prst="rect">
                <a:avLst/>
              </a:prstGeom>
              <a:noFill/>
            </p:spPr>
            <p:txBody>
              <a:bodyPr wrap="square" rtlCol="0">
                <a:spAutoFit/>
              </a:bodyPr>
              <a:lstStyle/>
              <a:p>
                <a:pPr>
                  <a:defRPr/>
                </a:pPr>
                <a:r>
                  <a:rPr lang="zh-CN" altLang="en-US" sz="1200" dirty="0">
                    <a:solidFill>
                      <a:schemeClr val="accent2"/>
                    </a:solidFill>
                    <a:latin typeface="+mn-ea"/>
                    <a:cs typeface="+mn-ea"/>
                    <a:sym typeface="Arial" panose="020B0604020202020204" pitchFamily="34" charset="0"/>
                  </a:rPr>
                  <a:t>在此添加标题</a:t>
                </a:r>
                <a:endParaRPr lang="zh-CN" altLang="en-US" sz="1200" dirty="0">
                  <a:solidFill>
                    <a:schemeClr val="accent2"/>
                  </a:solidFill>
                  <a:latin typeface="+mn-ea"/>
                  <a:cs typeface="+mn-ea"/>
                  <a:sym typeface="Arial" panose="020B0604020202020204" pitchFamily="34" charset="0"/>
                </a:endParaRPr>
              </a:p>
            </p:txBody>
          </p:sp>
          <p:sp>
            <p:nvSpPr>
              <p:cNvPr id="218" name="文本框 217"/>
              <p:cNvSpPr txBox="1"/>
              <p:nvPr/>
            </p:nvSpPr>
            <p:spPr>
              <a:xfrm>
                <a:off x="7115111" y="3680111"/>
                <a:ext cx="1979276" cy="584776"/>
              </a:xfrm>
              <a:prstGeom prst="rect">
                <a:avLst/>
              </a:prstGeom>
              <a:noFill/>
            </p:spPr>
            <p:txBody>
              <a:bodyPr wrap="square" rtlCol="0">
                <a:spAutoFit/>
              </a:bodyPr>
              <a:lstStyle/>
              <a:p>
                <a:pPr algn="just">
                  <a:defRPr/>
                </a:pPr>
                <a:r>
                  <a:rPr lang="zh-CN" altLang="en-US" sz="750" dirty="0" smtClean="0">
                    <a:solidFill>
                      <a:schemeClr val="accent2"/>
                    </a:solidFill>
                    <a:latin typeface="Arial" panose="020B0604020202020204" pitchFamily="34" charset="0"/>
                    <a:cs typeface="+mn-ea"/>
                    <a:sym typeface="Arial" panose="020B0604020202020204" pitchFamily="34" charset="0"/>
                  </a:rPr>
                  <a:t>点击输入具体内容点击输入具体内容点击输入具体内容点击输入具体内容</a:t>
                </a:r>
                <a:endParaRPr lang="zh-CN" altLang="en-US" sz="750" dirty="0">
                  <a:solidFill>
                    <a:schemeClr val="accent2"/>
                  </a:solidFill>
                  <a:latin typeface="Arial" panose="020B0604020202020204" pitchFamily="34" charset="0"/>
                  <a:cs typeface="+mn-ea"/>
                  <a:sym typeface="Arial" panose="020B0604020202020204" pitchFamily="34" charset="0"/>
                </a:endParaRPr>
              </a:p>
            </p:txBody>
          </p:sp>
        </p:grpSp>
        <p:sp>
          <p:nvSpPr>
            <p:cNvPr id="216" name="文本框 215"/>
            <p:cNvSpPr txBox="1"/>
            <p:nvPr/>
          </p:nvSpPr>
          <p:spPr>
            <a:xfrm>
              <a:off x="6395625" y="2551738"/>
              <a:ext cx="951629" cy="677108"/>
            </a:xfrm>
            <a:prstGeom prst="rect">
              <a:avLst/>
            </a:prstGeom>
            <a:noFill/>
          </p:spPr>
          <p:txBody>
            <a:bodyPr wrap="square" rtlCol="0">
              <a:spAutoFit/>
            </a:bodyPr>
            <a:lstStyle/>
            <a:p>
              <a:pPr algn="ctr">
                <a:defRPr/>
              </a:pPr>
              <a:r>
                <a:rPr lang="en-US" altLang="zh-CN" sz="2700" dirty="0">
                  <a:solidFill>
                    <a:schemeClr val="accent2"/>
                  </a:solidFill>
                  <a:latin typeface="Impact" panose="020B0806030902050204" pitchFamily="34" charset="0"/>
                  <a:cs typeface="+mn-ea"/>
                </a:rPr>
                <a:t>03</a:t>
              </a:r>
              <a:endParaRPr lang="zh-CN" altLang="en-US" sz="2700" dirty="0">
                <a:solidFill>
                  <a:schemeClr val="accent2"/>
                </a:solidFill>
                <a:latin typeface="Impact" panose="020B0806030902050204" pitchFamily="34" charset="0"/>
                <a:cs typeface="+mn-ea"/>
              </a:endParaRPr>
            </a:p>
          </p:txBody>
        </p:sp>
      </p:grpSp>
      <p:grpSp>
        <p:nvGrpSpPr>
          <p:cNvPr id="219" name="组合 218"/>
          <p:cNvGrpSpPr/>
          <p:nvPr/>
        </p:nvGrpSpPr>
        <p:grpSpPr>
          <a:xfrm>
            <a:off x="7026232" y="826269"/>
            <a:ext cx="269993" cy="269993"/>
            <a:chOff x="2387600" y="2311381"/>
            <a:chExt cx="1219603" cy="1219603"/>
          </a:xfrm>
        </p:grpSpPr>
        <p:sp>
          <p:nvSpPr>
            <p:cNvPr id="220" name="泪滴形 219"/>
            <p:cNvSpPr/>
            <p:nvPr/>
          </p:nvSpPr>
          <p:spPr>
            <a:xfrm rot="18900000" flipH="1" flipV="1">
              <a:off x="2387600" y="2311381"/>
              <a:ext cx="1219603" cy="1219603"/>
            </a:xfrm>
            <a:prstGeom prst="teardrop">
              <a:avLst/>
            </a:prstGeom>
            <a:gradFill flip="none" rotWithShape="0">
              <a:gsLst>
                <a:gs pos="0">
                  <a:schemeClr val="bg1">
                    <a:lumMod val="85000"/>
                  </a:schemeClr>
                </a:gs>
                <a:gs pos="100000">
                  <a:schemeClr val="bg1">
                    <a:lumMod val="95000"/>
                  </a:schemeClr>
                </a:gs>
              </a:gsLst>
              <a:lin ang="2700000" scaled="1"/>
              <a:tileRect/>
            </a:gradFill>
            <a:ln w="12700">
              <a:gradFill flip="none" rotWithShape="1">
                <a:gsLst>
                  <a:gs pos="0">
                    <a:schemeClr val="bg1"/>
                  </a:gs>
                  <a:gs pos="100000">
                    <a:schemeClr val="bg1">
                      <a:lumMod val="80000"/>
                    </a:schemeClr>
                  </a:gs>
                </a:gsLst>
                <a:lin ang="13500000" scaled="0"/>
                <a:tileRect/>
              </a:gradFill>
            </a:ln>
            <a:effectLst>
              <a:outerShdw blurRad="1778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accent2"/>
                </a:solidFill>
                <a:latin typeface="Calibri" panose="020F0502020204030204"/>
                <a:cs typeface="+mn-ea"/>
              </a:endParaRPr>
            </a:p>
          </p:txBody>
        </p:sp>
        <p:sp>
          <p:nvSpPr>
            <p:cNvPr id="221" name="椭圆 220"/>
            <p:cNvSpPr/>
            <p:nvPr/>
          </p:nvSpPr>
          <p:spPr>
            <a:xfrm>
              <a:off x="2565783" y="2489564"/>
              <a:ext cx="863236" cy="863236"/>
            </a:xfrm>
            <a:prstGeom prst="ellipse">
              <a:avLst/>
            </a:prstGeom>
            <a:solidFill>
              <a:srgbClr val="43485D"/>
            </a:solidFill>
            <a:ln w="9525">
              <a:gradFill flip="none" rotWithShape="1">
                <a:gsLst>
                  <a:gs pos="0">
                    <a:schemeClr val="bg1">
                      <a:lumMod val="70000"/>
                    </a:schemeClr>
                  </a:gs>
                  <a:gs pos="100000">
                    <a:schemeClr val="bg1"/>
                  </a:gs>
                </a:gsLst>
                <a:lin ang="2700000" scaled="1"/>
                <a:tileRect/>
              </a:grad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accent2"/>
                </a:solidFill>
                <a:latin typeface="Calibri" panose="020F0502020204030204"/>
                <a:cs typeface="+mn-ea"/>
              </a:endParaRPr>
            </a:p>
          </p:txBody>
        </p:sp>
      </p:grpSp>
      <p:grpSp>
        <p:nvGrpSpPr>
          <p:cNvPr id="222" name="组合 221"/>
          <p:cNvGrpSpPr/>
          <p:nvPr/>
        </p:nvGrpSpPr>
        <p:grpSpPr>
          <a:xfrm>
            <a:off x="6647507" y="1019198"/>
            <a:ext cx="1614381" cy="956086"/>
            <a:chOff x="5194747" y="2551738"/>
            <a:chExt cx="2152507" cy="1274781"/>
          </a:xfrm>
        </p:grpSpPr>
        <p:grpSp>
          <p:nvGrpSpPr>
            <p:cNvPr id="223" name="组合 222"/>
            <p:cNvGrpSpPr/>
            <p:nvPr/>
          </p:nvGrpSpPr>
          <p:grpSpPr>
            <a:xfrm>
              <a:off x="5194747" y="2815026"/>
              <a:ext cx="1994033" cy="1011493"/>
              <a:chOff x="7122027" y="3233174"/>
              <a:chExt cx="1994033" cy="1011493"/>
            </a:xfrm>
          </p:grpSpPr>
          <p:sp>
            <p:nvSpPr>
              <p:cNvPr id="225" name="文本框 224"/>
              <p:cNvSpPr txBox="1"/>
              <p:nvPr/>
            </p:nvSpPr>
            <p:spPr>
              <a:xfrm>
                <a:off x="7122027" y="3233174"/>
                <a:ext cx="1923123" cy="369332"/>
              </a:xfrm>
              <a:prstGeom prst="rect">
                <a:avLst/>
              </a:prstGeom>
              <a:noFill/>
            </p:spPr>
            <p:txBody>
              <a:bodyPr wrap="square" rtlCol="0">
                <a:spAutoFit/>
              </a:bodyPr>
              <a:lstStyle/>
              <a:p>
                <a:pPr>
                  <a:defRPr/>
                </a:pPr>
                <a:r>
                  <a:rPr lang="zh-CN" altLang="en-US" sz="1200" dirty="0">
                    <a:solidFill>
                      <a:schemeClr val="accent2"/>
                    </a:solidFill>
                    <a:latin typeface="+mn-ea"/>
                    <a:cs typeface="+mn-ea"/>
                    <a:sym typeface="Arial" panose="020B0604020202020204" pitchFamily="34" charset="0"/>
                  </a:rPr>
                  <a:t>在此添加标题</a:t>
                </a:r>
                <a:endParaRPr lang="zh-CN" altLang="en-US" sz="1200" dirty="0">
                  <a:solidFill>
                    <a:schemeClr val="accent2"/>
                  </a:solidFill>
                  <a:latin typeface="+mn-ea"/>
                  <a:cs typeface="+mn-ea"/>
                  <a:sym typeface="Arial" panose="020B0604020202020204" pitchFamily="34" charset="0"/>
                </a:endParaRPr>
              </a:p>
            </p:txBody>
          </p:sp>
          <p:sp>
            <p:nvSpPr>
              <p:cNvPr id="226" name="文本框 225"/>
              <p:cNvSpPr txBox="1"/>
              <p:nvPr/>
            </p:nvSpPr>
            <p:spPr>
              <a:xfrm>
                <a:off x="7136784" y="3659891"/>
                <a:ext cx="1979276" cy="584776"/>
              </a:xfrm>
              <a:prstGeom prst="rect">
                <a:avLst/>
              </a:prstGeom>
              <a:noFill/>
            </p:spPr>
            <p:txBody>
              <a:bodyPr wrap="square" rtlCol="0">
                <a:spAutoFit/>
              </a:bodyPr>
              <a:lstStyle/>
              <a:p>
                <a:pPr algn="just">
                  <a:defRPr/>
                </a:pPr>
                <a:r>
                  <a:rPr lang="zh-CN" altLang="en-US" sz="750" dirty="0" smtClean="0">
                    <a:solidFill>
                      <a:schemeClr val="accent2"/>
                    </a:solidFill>
                    <a:latin typeface="Arial" panose="020B0604020202020204" pitchFamily="34" charset="0"/>
                    <a:cs typeface="+mn-ea"/>
                    <a:sym typeface="Arial" panose="020B0604020202020204" pitchFamily="34" charset="0"/>
                  </a:rPr>
                  <a:t>点击输入具体内容点击输入具体内容点击输入具体内容点击输入具体内容</a:t>
                </a:r>
                <a:endParaRPr lang="zh-CN" altLang="en-US" sz="750" dirty="0">
                  <a:solidFill>
                    <a:schemeClr val="accent2"/>
                  </a:solidFill>
                  <a:latin typeface="Arial" panose="020B0604020202020204" pitchFamily="34" charset="0"/>
                  <a:cs typeface="+mn-ea"/>
                  <a:sym typeface="Arial" panose="020B0604020202020204" pitchFamily="34" charset="0"/>
                </a:endParaRPr>
              </a:p>
            </p:txBody>
          </p:sp>
        </p:grpSp>
        <p:sp>
          <p:nvSpPr>
            <p:cNvPr id="224" name="文本框 223"/>
            <p:cNvSpPr txBox="1"/>
            <p:nvPr/>
          </p:nvSpPr>
          <p:spPr>
            <a:xfrm>
              <a:off x="6395625" y="2551738"/>
              <a:ext cx="951629" cy="677108"/>
            </a:xfrm>
            <a:prstGeom prst="rect">
              <a:avLst/>
            </a:prstGeom>
            <a:noFill/>
          </p:spPr>
          <p:txBody>
            <a:bodyPr wrap="square" rtlCol="0">
              <a:spAutoFit/>
            </a:bodyPr>
            <a:lstStyle/>
            <a:p>
              <a:pPr algn="ctr">
                <a:defRPr/>
              </a:pPr>
              <a:r>
                <a:rPr lang="en-US" altLang="zh-CN" sz="2700" dirty="0">
                  <a:solidFill>
                    <a:schemeClr val="accent2"/>
                  </a:solidFill>
                  <a:latin typeface="Impact" panose="020B0806030902050204" pitchFamily="34" charset="0"/>
                  <a:cs typeface="+mn-ea"/>
                </a:rPr>
                <a:t>04</a:t>
              </a:r>
              <a:endParaRPr lang="zh-CN" altLang="en-US" sz="2700" dirty="0">
                <a:solidFill>
                  <a:schemeClr val="accent2"/>
                </a:solidFill>
                <a:latin typeface="Impact" panose="020B0806030902050204" pitchFamily="34" charset="0"/>
                <a:cs typeface="+mn-ea"/>
              </a:endParaRPr>
            </a:p>
          </p:txBody>
        </p:sp>
      </p:grpSp>
      <p:grpSp>
        <p:nvGrpSpPr>
          <p:cNvPr id="227" name="Group 720"/>
          <p:cNvGrpSpPr>
            <a:grpSpLocks noChangeAspect="1"/>
          </p:cNvGrpSpPr>
          <p:nvPr/>
        </p:nvGrpSpPr>
        <p:grpSpPr bwMode="auto">
          <a:xfrm>
            <a:off x="6104485" y="1122274"/>
            <a:ext cx="575753" cy="509627"/>
            <a:chOff x="2828" y="1267"/>
            <a:chExt cx="2020" cy="1788"/>
          </a:xfrm>
          <a:solidFill>
            <a:schemeClr val="accent5"/>
          </a:solidFill>
        </p:grpSpPr>
        <p:sp>
          <p:nvSpPr>
            <p:cNvPr id="228" name="Freeform 721"/>
            <p:cNvSpPr/>
            <p:nvPr/>
          </p:nvSpPr>
          <p:spPr bwMode="auto">
            <a:xfrm>
              <a:off x="3145" y="245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29" name="Freeform 722"/>
            <p:cNvSpPr/>
            <p:nvPr/>
          </p:nvSpPr>
          <p:spPr bwMode="auto">
            <a:xfrm>
              <a:off x="4475" y="20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0" name="Oval 723"/>
            <p:cNvSpPr>
              <a:spLocks noChangeArrowheads="1"/>
            </p:cNvSpPr>
            <p:nvPr/>
          </p:nvSpPr>
          <p:spPr bwMode="auto">
            <a:xfrm>
              <a:off x="4475" y="2000"/>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1" name="Freeform 724"/>
            <p:cNvSpPr/>
            <p:nvPr/>
          </p:nvSpPr>
          <p:spPr bwMode="auto">
            <a:xfrm>
              <a:off x="4475" y="20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2" name="Freeform 725"/>
            <p:cNvSpPr/>
            <p:nvPr/>
          </p:nvSpPr>
          <p:spPr bwMode="auto">
            <a:xfrm>
              <a:off x="4473" y="2000"/>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0" y="0"/>
                    <a:pt x="0" y="0"/>
                    <a:pt x="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3" name="Freeform 726"/>
            <p:cNvSpPr/>
            <p:nvPr/>
          </p:nvSpPr>
          <p:spPr bwMode="auto">
            <a:xfrm>
              <a:off x="4475" y="20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4" name="Freeform 727"/>
            <p:cNvSpPr/>
            <p:nvPr/>
          </p:nvSpPr>
          <p:spPr bwMode="auto">
            <a:xfrm>
              <a:off x="4475" y="200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5" name="Freeform 728"/>
            <p:cNvSpPr>
              <a:spLocks noEditPoints="1"/>
            </p:cNvSpPr>
            <p:nvPr/>
          </p:nvSpPr>
          <p:spPr bwMode="auto">
            <a:xfrm>
              <a:off x="3769" y="1673"/>
              <a:ext cx="792" cy="782"/>
            </a:xfrm>
            <a:custGeom>
              <a:avLst/>
              <a:gdLst>
                <a:gd name="T0" fmla="*/ 333 w 334"/>
                <a:gd name="T1" fmla="*/ 283 h 330"/>
                <a:gd name="T2" fmla="*/ 329 w 334"/>
                <a:gd name="T3" fmla="*/ 224 h 330"/>
                <a:gd name="T4" fmla="*/ 314 w 334"/>
                <a:gd name="T5" fmla="*/ 166 h 330"/>
                <a:gd name="T6" fmla="*/ 292 w 334"/>
                <a:gd name="T7" fmla="*/ 113 h 330"/>
                <a:gd name="T8" fmla="*/ 234 w 334"/>
                <a:gd name="T9" fmla="*/ 49 h 330"/>
                <a:gd name="T10" fmla="*/ 163 w 334"/>
                <a:gd name="T11" fmla="*/ 0 h 330"/>
                <a:gd name="T12" fmla="*/ 162 w 334"/>
                <a:gd name="T13" fmla="*/ 0 h 330"/>
                <a:gd name="T14" fmla="*/ 159 w 334"/>
                <a:gd name="T15" fmla="*/ 3 h 330"/>
                <a:gd name="T16" fmla="*/ 157 w 334"/>
                <a:gd name="T17" fmla="*/ 5 h 330"/>
                <a:gd name="T18" fmla="*/ 89 w 334"/>
                <a:gd name="T19" fmla="*/ 109 h 330"/>
                <a:gd name="T20" fmla="*/ 29 w 334"/>
                <a:gd name="T21" fmla="*/ 215 h 330"/>
                <a:gd name="T22" fmla="*/ 4 w 334"/>
                <a:gd name="T23" fmla="*/ 256 h 330"/>
                <a:gd name="T24" fmla="*/ 4 w 334"/>
                <a:gd name="T25" fmla="*/ 257 h 330"/>
                <a:gd name="T26" fmla="*/ 2 w 334"/>
                <a:gd name="T27" fmla="*/ 259 h 330"/>
                <a:gd name="T28" fmla="*/ 2 w 334"/>
                <a:gd name="T29" fmla="*/ 259 h 330"/>
                <a:gd name="T30" fmla="*/ 2 w 334"/>
                <a:gd name="T31" fmla="*/ 260 h 330"/>
                <a:gd name="T32" fmla="*/ 2 w 334"/>
                <a:gd name="T33" fmla="*/ 261 h 330"/>
                <a:gd name="T34" fmla="*/ 2 w 334"/>
                <a:gd name="T35" fmla="*/ 261 h 330"/>
                <a:gd name="T36" fmla="*/ 0 w 334"/>
                <a:gd name="T37" fmla="*/ 263 h 330"/>
                <a:gd name="T38" fmla="*/ 3 w 334"/>
                <a:gd name="T39" fmla="*/ 265 h 330"/>
                <a:gd name="T40" fmla="*/ 16 w 334"/>
                <a:gd name="T41" fmla="*/ 266 h 330"/>
                <a:gd name="T42" fmla="*/ 137 w 334"/>
                <a:gd name="T43" fmla="*/ 295 h 330"/>
                <a:gd name="T44" fmla="*/ 262 w 334"/>
                <a:gd name="T45" fmla="*/ 317 h 330"/>
                <a:gd name="T46" fmla="*/ 327 w 334"/>
                <a:gd name="T47" fmla="*/ 330 h 330"/>
                <a:gd name="T48" fmla="*/ 327 w 334"/>
                <a:gd name="T49" fmla="*/ 330 h 330"/>
                <a:gd name="T50" fmla="*/ 327 w 334"/>
                <a:gd name="T51" fmla="*/ 329 h 330"/>
                <a:gd name="T52" fmla="*/ 329 w 334"/>
                <a:gd name="T53" fmla="*/ 324 h 330"/>
                <a:gd name="T54" fmla="*/ 328 w 334"/>
                <a:gd name="T55" fmla="*/ 324 h 330"/>
                <a:gd name="T56" fmla="*/ 333 w 334"/>
                <a:gd name="T57" fmla="*/ 283 h 330"/>
                <a:gd name="T58" fmla="*/ 213 w 334"/>
                <a:gd name="T59" fmla="*/ 303 h 330"/>
                <a:gd name="T60" fmla="*/ 150 w 334"/>
                <a:gd name="T61" fmla="*/ 291 h 330"/>
                <a:gd name="T62" fmla="*/ 88 w 334"/>
                <a:gd name="T63" fmla="*/ 276 h 330"/>
                <a:gd name="T64" fmla="*/ 46 w 334"/>
                <a:gd name="T65" fmla="*/ 266 h 330"/>
                <a:gd name="T66" fmla="*/ 9 w 334"/>
                <a:gd name="T67" fmla="*/ 260 h 330"/>
                <a:gd name="T68" fmla="*/ 65 w 334"/>
                <a:gd name="T69" fmla="*/ 163 h 330"/>
                <a:gd name="T70" fmla="*/ 129 w 334"/>
                <a:gd name="T71" fmla="*/ 58 h 330"/>
                <a:gd name="T72" fmla="*/ 162 w 334"/>
                <a:gd name="T73" fmla="*/ 8 h 330"/>
                <a:gd name="T74" fmla="*/ 163 w 334"/>
                <a:gd name="T75" fmla="*/ 6 h 330"/>
                <a:gd name="T76" fmla="*/ 171 w 334"/>
                <a:gd name="T77" fmla="*/ 9 h 330"/>
                <a:gd name="T78" fmla="*/ 198 w 334"/>
                <a:gd name="T79" fmla="*/ 25 h 330"/>
                <a:gd name="T80" fmla="*/ 238 w 334"/>
                <a:gd name="T81" fmla="*/ 61 h 330"/>
                <a:gd name="T82" fmla="*/ 276 w 334"/>
                <a:gd name="T83" fmla="*/ 100 h 330"/>
                <a:gd name="T84" fmla="*/ 297 w 334"/>
                <a:gd name="T85" fmla="*/ 138 h 330"/>
                <a:gd name="T86" fmla="*/ 297 w 334"/>
                <a:gd name="T87" fmla="*/ 138 h 330"/>
                <a:gd name="T88" fmla="*/ 298 w 334"/>
                <a:gd name="T89" fmla="*/ 138 h 330"/>
                <a:gd name="T90" fmla="*/ 298 w 334"/>
                <a:gd name="T91" fmla="*/ 138 h 330"/>
                <a:gd name="T92" fmla="*/ 298 w 334"/>
                <a:gd name="T93" fmla="*/ 138 h 330"/>
                <a:gd name="T94" fmla="*/ 298 w 334"/>
                <a:gd name="T95" fmla="*/ 138 h 330"/>
                <a:gd name="T96" fmla="*/ 298 w 334"/>
                <a:gd name="T97" fmla="*/ 138 h 330"/>
                <a:gd name="T98" fmla="*/ 298 w 334"/>
                <a:gd name="T99" fmla="*/ 138 h 330"/>
                <a:gd name="T100" fmla="*/ 298 w 334"/>
                <a:gd name="T101" fmla="*/ 138 h 330"/>
                <a:gd name="T102" fmla="*/ 298 w 334"/>
                <a:gd name="T103" fmla="*/ 138 h 330"/>
                <a:gd name="T104" fmla="*/ 298 w 334"/>
                <a:gd name="T105" fmla="*/ 138 h 330"/>
                <a:gd name="T106" fmla="*/ 298 w 334"/>
                <a:gd name="T107" fmla="*/ 138 h 330"/>
                <a:gd name="T108" fmla="*/ 298 w 334"/>
                <a:gd name="T109" fmla="*/ 138 h 330"/>
                <a:gd name="T110" fmla="*/ 298 w 334"/>
                <a:gd name="T111" fmla="*/ 138 h 330"/>
                <a:gd name="T112" fmla="*/ 298 w 334"/>
                <a:gd name="T113" fmla="*/ 138 h 330"/>
                <a:gd name="T114" fmla="*/ 298 w 334"/>
                <a:gd name="T115" fmla="*/ 138 h 330"/>
                <a:gd name="T116" fmla="*/ 325 w 334"/>
                <a:gd name="T117" fmla="*/ 236 h 330"/>
                <a:gd name="T118" fmla="*/ 326 w 334"/>
                <a:gd name="T119" fmla="*/ 310 h 330"/>
                <a:gd name="T120" fmla="*/ 323 w 334"/>
                <a:gd name="T121" fmla="*/ 323 h 330"/>
                <a:gd name="T122" fmla="*/ 275 w 334"/>
                <a:gd name="T123" fmla="*/ 313 h 330"/>
                <a:gd name="T124" fmla="*/ 213 w 334"/>
                <a:gd name="T125" fmla="*/ 303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4" h="330">
                  <a:moveTo>
                    <a:pt x="333" y="283"/>
                  </a:moveTo>
                  <a:cubicBezTo>
                    <a:pt x="334" y="263"/>
                    <a:pt x="332" y="243"/>
                    <a:pt x="329" y="224"/>
                  </a:cubicBezTo>
                  <a:cubicBezTo>
                    <a:pt x="326" y="204"/>
                    <a:pt x="321" y="185"/>
                    <a:pt x="314" y="166"/>
                  </a:cubicBezTo>
                  <a:cubicBezTo>
                    <a:pt x="308" y="148"/>
                    <a:pt x="302" y="130"/>
                    <a:pt x="292" y="113"/>
                  </a:cubicBezTo>
                  <a:cubicBezTo>
                    <a:pt x="277" y="88"/>
                    <a:pt x="255" y="68"/>
                    <a:pt x="234" y="49"/>
                  </a:cubicBezTo>
                  <a:cubicBezTo>
                    <a:pt x="213" y="30"/>
                    <a:pt x="191" y="7"/>
                    <a:pt x="163" y="0"/>
                  </a:cubicBezTo>
                  <a:cubicBezTo>
                    <a:pt x="163" y="0"/>
                    <a:pt x="162" y="0"/>
                    <a:pt x="162" y="0"/>
                  </a:cubicBezTo>
                  <a:cubicBezTo>
                    <a:pt x="160" y="0"/>
                    <a:pt x="159" y="2"/>
                    <a:pt x="159" y="3"/>
                  </a:cubicBezTo>
                  <a:cubicBezTo>
                    <a:pt x="159" y="3"/>
                    <a:pt x="158" y="4"/>
                    <a:pt x="157" y="5"/>
                  </a:cubicBezTo>
                  <a:cubicBezTo>
                    <a:pt x="135" y="40"/>
                    <a:pt x="111" y="74"/>
                    <a:pt x="89" y="109"/>
                  </a:cubicBezTo>
                  <a:cubicBezTo>
                    <a:pt x="68" y="144"/>
                    <a:pt x="50" y="180"/>
                    <a:pt x="29" y="215"/>
                  </a:cubicBezTo>
                  <a:cubicBezTo>
                    <a:pt x="21" y="229"/>
                    <a:pt x="13" y="243"/>
                    <a:pt x="4" y="256"/>
                  </a:cubicBezTo>
                  <a:cubicBezTo>
                    <a:pt x="4" y="257"/>
                    <a:pt x="4" y="257"/>
                    <a:pt x="4" y="257"/>
                  </a:cubicBezTo>
                  <a:cubicBezTo>
                    <a:pt x="3" y="258"/>
                    <a:pt x="3" y="259"/>
                    <a:pt x="2" y="259"/>
                  </a:cubicBezTo>
                  <a:cubicBezTo>
                    <a:pt x="2" y="259"/>
                    <a:pt x="2" y="259"/>
                    <a:pt x="2" y="259"/>
                  </a:cubicBezTo>
                  <a:cubicBezTo>
                    <a:pt x="2" y="259"/>
                    <a:pt x="2" y="260"/>
                    <a:pt x="2" y="260"/>
                  </a:cubicBezTo>
                  <a:cubicBezTo>
                    <a:pt x="2" y="260"/>
                    <a:pt x="2" y="260"/>
                    <a:pt x="2" y="261"/>
                  </a:cubicBezTo>
                  <a:cubicBezTo>
                    <a:pt x="2" y="261"/>
                    <a:pt x="2" y="261"/>
                    <a:pt x="2" y="261"/>
                  </a:cubicBezTo>
                  <a:cubicBezTo>
                    <a:pt x="1" y="261"/>
                    <a:pt x="1" y="262"/>
                    <a:pt x="0" y="263"/>
                  </a:cubicBezTo>
                  <a:cubicBezTo>
                    <a:pt x="1" y="264"/>
                    <a:pt x="2" y="265"/>
                    <a:pt x="3" y="265"/>
                  </a:cubicBezTo>
                  <a:cubicBezTo>
                    <a:pt x="7" y="265"/>
                    <a:pt x="11" y="266"/>
                    <a:pt x="16" y="266"/>
                  </a:cubicBezTo>
                  <a:cubicBezTo>
                    <a:pt x="57" y="272"/>
                    <a:pt x="97" y="285"/>
                    <a:pt x="137" y="295"/>
                  </a:cubicBezTo>
                  <a:cubicBezTo>
                    <a:pt x="179" y="304"/>
                    <a:pt x="221" y="311"/>
                    <a:pt x="262" y="317"/>
                  </a:cubicBezTo>
                  <a:cubicBezTo>
                    <a:pt x="284" y="321"/>
                    <a:pt x="306" y="324"/>
                    <a:pt x="327" y="330"/>
                  </a:cubicBezTo>
                  <a:cubicBezTo>
                    <a:pt x="327" y="330"/>
                    <a:pt x="327" y="330"/>
                    <a:pt x="327" y="330"/>
                  </a:cubicBezTo>
                  <a:cubicBezTo>
                    <a:pt x="327" y="329"/>
                    <a:pt x="327" y="329"/>
                    <a:pt x="327" y="329"/>
                  </a:cubicBezTo>
                  <a:cubicBezTo>
                    <a:pt x="328" y="327"/>
                    <a:pt x="328" y="326"/>
                    <a:pt x="329" y="324"/>
                  </a:cubicBezTo>
                  <a:cubicBezTo>
                    <a:pt x="329" y="324"/>
                    <a:pt x="328" y="324"/>
                    <a:pt x="328" y="324"/>
                  </a:cubicBezTo>
                  <a:cubicBezTo>
                    <a:pt x="332" y="311"/>
                    <a:pt x="333" y="297"/>
                    <a:pt x="333" y="283"/>
                  </a:cubicBezTo>
                  <a:close/>
                  <a:moveTo>
                    <a:pt x="213" y="303"/>
                  </a:moveTo>
                  <a:cubicBezTo>
                    <a:pt x="192" y="300"/>
                    <a:pt x="171" y="296"/>
                    <a:pt x="150" y="291"/>
                  </a:cubicBezTo>
                  <a:cubicBezTo>
                    <a:pt x="129" y="287"/>
                    <a:pt x="109" y="281"/>
                    <a:pt x="88" y="276"/>
                  </a:cubicBezTo>
                  <a:cubicBezTo>
                    <a:pt x="74" y="272"/>
                    <a:pt x="60" y="269"/>
                    <a:pt x="46" y="266"/>
                  </a:cubicBezTo>
                  <a:cubicBezTo>
                    <a:pt x="34" y="263"/>
                    <a:pt x="21" y="261"/>
                    <a:pt x="9" y="260"/>
                  </a:cubicBezTo>
                  <a:cubicBezTo>
                    <a:pt x="29" y="228"/>
                    <a:pt x="47" y="196"/>
                    <a:pt x="65" y="163"/>
                  </a:cubicBezTo>
                  <a:cubicBezTo>
                    <a:pt x="85" y="127"/>
                    <a:pt x="107" y="92"/>
                    <a:pt x="129" y="58"/>
                  </a:cubicBezTo>
                  <a:cubicBezTo>
                    <a:pt x="141" y="41"/>
                    <a:pt x="152" y="25"/>
                    <a:pt x="162" y="8"/>
                  </a:cubicBezTo>
                  <a:cubicBezTo>
                    <a:pt x="163" y="7"/>
                    <a:pt x="163" y="6"/>
                    <a:pt x="163" y="6"/>
                  </a:cubicBezTo>
                  <a:cubicBezTo>
                    <a:pt x="166" y="7"/>
                    <a:pt x="168" y="7"/>
                    <a:pt x="171" y="9"/>
                  </a:cubicBezTo>
                  <a:cubicBezTo>
                    <a:pt x="181" y="13"/>
                    <a:pt x="190" y="19"/>
                    <a:pt x="198" y="25"/>
                  </a:cubicBezTo>
                  <a:cubicBezTo>
                    <a:pt x="212" y="36"/>
                    <a:pt x="225" y="49"/>
                    <a:pt x="238" y="61"/>
                  </a:cubicBezTo>
                  <a:cubicBezTo>
                    <a:pt x="252" y="73"/>
                    <a:pt x="264" y="85"/>
                    <a:pt x="276" y="100"/>
                  </a:cubicBezTo>
                  <a:cubicBezTo>
                    <a:pt x="285" y="111"/>
                    <a:pt x="292" y="124"/>
                    <a:pt x="297" y="138"/>
                  </a:cubicBezTo>
                  <a:cubicBezTo>
                    <a:pt x="297" y="138"/>
                    <a:pt x="297" y="138"/>
                    <a:pt x="297" y="138"/>
                  </a:cubicBezTo>
                  <a:cubicBezTo>
                    <a:pt x="297" y="138"/>
                    <a:pt x="297"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298" y="138"/>
                    <a:pt x="298" y="138"/>
                    <a:pt x="298" y="138"/>
                  </a:cubicBezTo>
                  <a:cubicBezTo>
                    <a:pt x="311" y="170"/>
                    <a:pt x="320" y="202"/>
                    <a:pt x="325" y="236"/>
                  </a:cubicBezTo>
                  <a:cubicBezTo>
                    <a:pt x="328" y="260"/>
                    <a:pt x="329" y="285"/>
                    <a:pt x="326" y="310"/>
                  </a:cubicBezTo>
                  <a:cubicBezTo>
                    <a:pt x="325" y="314"/>
                    <a:pt x="324" y="318"/>
                    <a:pt x="323" y="323"/>
                  </a:cubicBezTo>
                  <a:cubicBezTo>
                    <a:pt x="307" y="318"/>
                    <a:pt x="291" y="316"/>
                    <a:pt x="275" y="313"/>
                  </a:cubicBezTo>
                  <a:cubicBezTo>
                    <a:pt x="254" y="310"/>
                    <a:pt x="233" y="307"/>
                    <a:pt x="213" y="3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6" name="Freeform 729"/>
            <p:cNvSpPr>
              <a:spLocks noEditPoints="1"/>
            </p:cNvSpPr>
            <p:nvPr/>
          </p:nvSpPr>
          <p:spPr bwMode="auto">
            <a:xfrm>
              <a:off x="2828" y="2218"/>
              <a:ext cx="56" cy="90"/>
            </a:xfrm>
            <a:custGeom>
              <a:avLst/>
              <a:gdLst>
                <a:gd name="T0" fmla="*/ 6 w 24"/>
                <a:gd name="T1" fmla="*/ 3 h 38"/>
                <a:gd name="T2" fmla="*/ 6 w 24"/>
                <a:gd name="T3" fmla="*/ 5 h 38"/>
                <a:gd name="T4" fmla="*/ 6 w 24"/>
                <a:gd name="T5" fmla="*/ 34 h 38"/>
                <a:gd name="T6" fmla="*/ 19 w 24"/>
                <a:gd name="T7" fmla="*/ 35 h 38"/>
                <a:gd name="T8" fmla="*/ 22 w 24"/>
                <a:gd name="T9" fmla="*/ 19 h 38"/>
                <a:gd name="T10" fmla="*/ 20 w 24"/>
                <a:gd name="T11" fmla="*/ 17 h 38"/>
                <a:gd name="T12" fmla="*/ 10 w 24"/>
                <a:gd name="T13" fmla="*/ 17 h 38"/>
                <a:gd name="T14" fmla="*/ 12 w 24"/>
                <a:gd name="T15" fmla="*/ 3 h 38"/>
                <a:gd name="T16" fmla="*/ 9 w 24"/>
                <a:gd name="T17" fmla="*/ 0 h 38"/>
                <a:gd name="T18" fmla="*/ 6 w 24"/>
                <a:gd name="T19" fmla="*/ 3 h 38"/>
                <a:gd name="T20" fmla="*/ 16 w 24"/>
                <a:gd name="T21" fmla="*/ 22 h 38"/>
                <a:gd name="T22" fmla="*/ 17 w 24"/>
                <a:gd name="T23" fmla="*/ 22 h 38"/>
                <a:gd name="T24" fmla="*/ 17 w 24"/>
                <a:gd name="T25" fmla="*/ 26 h 38"/>
                <a:gd name="T26" fmla="*/ 16 w 24"/>
                <a:gd name="T27" fmla="*/ 29 h 38"/>
                <a:gd name="T28" fmla="*/ 16 w 24"/>
                <a:gd name="T29" fmla="*/ 30 h 38"/>
                <a:gd name="T30" fmla="*/ 15 w 24"/>
                <a:gd name="T31" fmla="*/ 31 h 38"/>
                <a:gd name="T32" fmla="*/ 15 w 24"/>
                <a:gd name="T33" fmla="*/ 31 h 38"/>
                <a:gd name="T34" fmla="*/ 14 w 24"/>
                <a:gd name="T35" fmla="*/ 31 h 38"/>
                <a:gd name="T36" fmla="*/ 12 w 24"/>
                <a:gd name="T37" fmla="*/ 31 h 38"/>
                <a:gd name="T38" fmla="*/ 11 w 24"/>
                <a:gd name="T39" fmla="*/ 31 h 38"/>
                <a:gd name="T40" fmla="*/ 11 w 24"/>
                <a:gd name="T41" fmla="*/ 31 h 38"/>
                <a:gd name="T42" fmla="*/ 10 w 24"/>
                <a:gd name="T43" fmla="*/ 30 h 38"/>
                <a:gd name="T44" fmla="*/ 10 w 24"/>
                <a:gd name="T45" fmla="*/ 29 h 38"/>
                <a:gd name="T46" fmla="*/ 9 w 24"/>
                <a:gd name="T47" fmla="*/ 27 h 38"/>
                <a:gd name="T48" fmla="*/ 9 w 24"/>
                <a:gd name="T49" fmla="*/ 24 h 38"/>
                <a:gd name="T50" fmla="*/ 9 w 24"/>
                <a:gd name="T51" fmla="*/ 24 h 38"/>
                <a:gd name="T52" fmla="*/ 10 w 24"/>
                <a:gd name="T53" fmla="*/ 23 h 38"/>
                <a:gd name="T54" fmla="*/ 12 w 24"/>
                <a:gd name="T55" fmla="*/ 22 h 38"/>
                <a:gd name="T56" fmla="*/ 13 w 24"/>
                <a:gd name="T57" fmla="*/ 22 h 38"/>
                <a:gd name="T58" fmla="*/ 16 w 24"/>
                <a:gd name="T59"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8">
                  <a:moveTo>
                    <a:pt x="6" y="3"/>
                  </a:moveTo>
                  <a:cubicBezTo>
                    <a:pt x="6" y="4"/>
                    <a:pt x="6" y="4"/>
                    <a:pt x="6" y="5"/>
                  </a:cubicBezTo>
                  <a:cubicBezTo>
                    <a:pt x="4" y="13"/>
                    <a:pt x="0" y="27"/>
                    <a:pt x="6" y="34"/>
                  </a:cubicBezTo>
                  <a:cubicBezTo>
                    <a:pt x="9" y="38"/>
                    <a:pt x="15" y="38"/>
                    <a:pt x="19" y="35"/>
                  </a:cubicBezTo>
                  <a:cubicBezTo>
                    <a:pt x="24" y="31"/>
                    <a:pt x="23" y="24"/>
                    <a:pt x="22" y="19"/>
                  </a:cubicBezTo>
                  <a:cubicBezTo>
                    <a:pt x="22" y="18"/>
                    <a:pt x="21" y="17"/>
                    <a:pt x="20" y="17"/>
                  </a:cubicBezTo>
                  <a:cubicBezTo>
                    <a:pt x="17" y="16"/>
                    <a:pt x="13" y="15"/>
                    <a:pt x="10" y="17"/>
                  </a:cubicBezTo>
                  <a:cubicBezTo>
                    <a:pt x="10" y="12"/>
                    <a:pt x="12" y="8"/>
                    <a:pt x="12" y="3"/>
                  </a:cubicBezTo>
                  <a:cubicBezTo>
                    <a:pt x="12" y="1"/>
                    <a:pt x="10" y="0"/>
                    <a:pt x="9" y="0"/>
                  </a:cubicBezTo>
                  <a:cubicBezTo>
                    <a:pt x="7" y="0"/>
                    <a:pt x="6" y="1"/>
                    <a:pt x="6" y="3"/>
                  </a:cubicBezTo>
                  <a:moveTo>
                    <a:pt x="16" y="22"/>
                  </a:moveTo>
                  <a:cubicBezTo>
                    <a:pt x="16" y="22"/>
                    <a:pt x="17" y="22"/>
                    <a:pt x="17" y="22"/>
                  </a:cubicBezTo>
                  <a:cubicBezTo>
                    <a:pt x="17" y="23"/>
                    <a:pt x="17" y="25"/>
                    <a:pt x="17" y="26"/>
                  </a:cubicBezTo>
                  <a:cubicBezTo>
                    <a:pt x="17" y="27"/>
                    <a:pt x="17" y="28"/>
                    <a:pt x="16" y="29"/>
                  </a:cubicBezTo>
                  <a:cubicBezTo>
                    <a:pt x="16" y="29"/>
                    <a:pt x="16" y="30"/>
                    <a:pt x="16" y="30"/>
                  </a:cubicBezTo>
                  <a:cubicBezTo>
                    <a:pt x="15" y="30"/>
                    <a:pt x="15" y="31"/>
                    <a:pt x="15" y="31"/>
                  </a:cubicBezTo>
                  <a:cubicBezTo>
                    <a:pt x="15" y="31"/>
                    <a:pt x="15" y="31"/>
                    <a:pt x="15" y="31"/>
                  </a:cubicBezTo>
                  <a:cubicBezTo>
                    <a:pt x="14" y="31"/>
                    <a:pt x="14" y="31"/>
                    <a:pt x="14" y="31"/>
                  </a:cubicBezTo>
                  <a:cubicBezTo>
                    <a:pt x="13" y="31"/>
                    <a:pt x="13" y="31"/>
                    <a:pt x="12" y="31"/>
                  </a:cubicBezTo>
                  <a:cubicBezTo>
                    <a:pt x="12" y="31"/>
                    <a:pt x="12" y="31"/>
                    <a:pt x="11" y="31"/>
                  </a:cubicBezTo>
                  <a:cubicBezTo>
                    <a:pt x="11" y="31"/>
                    <a:pt x="11" y="31"/>
                    <a:pt x="11" y="31"/>
                  </a:cubicBezTo>
                  <a:cubicBezTo>
                    <a:pt x="11" y="31"/>
                    <a:pt x="10" y="30"/>
                    <a:pt x="10" y="30"/>
                  </a:cubicBezTo>
                  <a:cubicBezTo>
                    <a:pt x="10" y="30"/>
                    <a:pt x="10" y="30"/>
                    <a:pt x="10" y="29"/>
                  </a:cubicBezTo>
                  <a:cubicBezTo>
                    <a:pt x="9" y="29"/>
                    <a:pt x="9" y="28"/>
                    <a:pt x="9" y="27"/>
                  </a:cubicBezTo>
                  <a:cubicBezTo>
                    <a:pt x="9" y="26"/>
                    <a:pt x="9" y="25"/>
                    <a:pt x="9" y="24"/>
                  </a:cubicBezTo>
                  <a:cubicBezTo>
                    <a:pt x="9" y="24"/>
                    <a:pt x="9" y="24"/>
                    <a:pt x="9" y="24"/>
                  </a:cubicBezTo>
                  <a:cubicBezTo>
                    <a:pt x="9" y="24"/>
                    <a:pt x="10" y="23"/>
                    <a:pt x="10" y="23"/>
                  </a:cubicBezTo>
                  <a:cubicBezTo>
                    <a:pt x="11" y="23"/>
                    <a:pt x="11" y="22"/>
                    <a:pt x="12" y="22"/>
                  </a:cubicBezTo>
                  <a:cubicBezTo>
                    <a:pt x="12" y="22"/>
                    <a:pt x="13" y="22"/>
                    <a:pt x="13" y="22"/>
                  </a:cubicBezTo>
                  <a:cubicBezTo>
                    <a:pt x="14" y="22"/>
                    <a:pt x="15" y="22"/>
                    <a:pt x="16"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7" name="Freeform 730"/>
            <p:cNvSpPr/>
            <p:nvPr/>
          </p:nvSpPr>
          <p:spPr bwMode="auto">
            <a:xfrm>
              <a:off x="2989" y="2197"/>
              <a:ext cx="59" cy="135"/>
            </a:xfrm>
            <a:custGeom>
              <a:avLst/>
              <a:gdLst>
                <a:gd name="T0" fmla="*/ 19 w 25"/>
                <a:gd name="T1" fmla="*/ 2 h 57"/>
                <a:gd name="T2" fmla="*/ 1 w 25"/>
                <a:gd name="T3" fmla="*/ 52 h 57"/>
                <a:gd name="T4" fmla="*/ 7 w 25"/>
                <a:gd name="T5" fmla="*/ 54 h 57"/>
                <a:gd name="T6" fmla="*/ 25 w 25"/>
                <a:gd name="T7" fmla="*/ 3 h 57"/>
                <a:gd name="T8" fmla="*/ 22 w 25"/>
                <a:gd name="T9" fmla="*/ 0 h 57"/>
                <a:gd name="T10" fmla="*/ 19 w 25"/>
                <a:gd name="T11" fmla="*/ 2 h 57"/>
              </a:gdLst>
              <a:ahLst/>
              <a:cxnLst>
                <a:cxn ang="0">
                  <a:pos x="T0" y="T1"/>
                </a:cxn>
                <a:cxn ang="0">
                  <a:pos x="T2" y="T3"/>
                </a:cxn>
                <a:cxn ang="0">
                  <a:pos x="T4" y="T5"/>
                </a:cxn>
                <a:cxn ang="0">
                  <a:pos x="T6" y="T7"/>
                </a:cxn>
                <a:cxn ang="0">
                  <a:pos x="T8" y="T9"/>
                </a:cxn>
                <a:cxn ang="0">
                  <a:pos x="T10" y="T11"/>
                </a:cxn>
              </a:cxnLst>
              <a:rect l="0" t="0" r="r" b="b"/>
              <a:pathLst>
                <a:path w="25" h="57">
                  <a:moveTo>
                    <a:pt x="19" y="2"/>
                  </a:moveTo>
                  <a:cubicBezTo>
                    <a:pt x="15" y="19"/>
                    <a:pt x="8" y="36"/>
                    <a:pt x="1" y="52"/>
                  </a:cubicBezTo>
                  <a:cubicBezTo>
                    <a:pt x="0" y="56"/>
                    <a:pt x="6" y="57"/>
                    <a:pt x="7" y="54"/>
                  </a:cubicBezTo>
                  <a:cubicBezTo>
                    <a:pt x="13" y="37"/>
                    <a:pt x="21" y="21"/>
                    <a:pt x="25" y="3"/>
                  </a:cubicBezTo>
                  <a:cubicBezTo>
                    <a:pt x="25" y="1"/>
                    <a:pt x="23" y="0"/>
                    <a:pt x="22" y="0"/>
                  </a:cubicBezTo>
                  <a:cubicBezTo>
                    <a:pt x="20" y="0"/>
                    <a:pt x="19" y="0"/>
                    <a:pt x="19"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8" name="Freeform 731"/>
            <p:cNvSpPr/>
            <p:nvPr/>
          </p:nvSpPr>
          <p:spPr bwMode="auto">
            <a:xfrm>
              <a:off x="2991" y="2232"/>
              <a:ext cx="19" cy="15"/>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39" name="Freeform 732"/>
            <p:cNvSpPr/>
            <p:nvPr/>
          </p:nvSpPr>
          <p:spPr bwMode="auto">
            <a:xfrm>
              <a:off x="3027" y="2273"/>
              <a:ext cx="16" cy="14"/>
            </a:xfrm>
            <a:custGeom>
              <a:avLst/>
              <a:gdLst>
                <a:gd name="T0" fmla="*/ 4 w 7"/>
                <a:gd name="T1" fmla="*/ 6 h 6"/>
                <a:gd name="T2" fmla="*/ 4 w 7"/>
                <a:gd name="T3" fmla="*/ 0 h 6"/>
                <a:gd name="T4" fmla="*/ 4 w 7"/>
                <a:gd name="T5" fmla="*/ 6 h 6"/>
              </a:gdLst>
              <a:ahLst/>
              <a:cxnLst>
                <a:cxn ang="0">
                  <a:pos x="T0" y="T1"/>
                </a:cxn>
                <a:cxn ang="0">
                  <a:pos x="T2" y="T3"/>
                </a:cxn>
                <a:cxn ang="0">
                  <a:pos x="T4" y="T5"/>
                </a:cxn>
              </a:cxnLst>
              <a:rect l="0" t="0" r="r" b="b"/>
              <a:pathLst>
                <a:path w="7" h="6">
                  <a:moveTo>
                    <a:pt x="4" y="6"/>
                  </a:moveTo>
                  <a:cubicBezTo>
                    <a:pt x="7" y="6"/>
                    <a:pt x="7" y="0"/>
                    <a:pt x="4" y="0"/>
                  </a:cubicBezTo>
                  <a:cubicBezTo>
                    <a:pt x="0" y="0"/>
                    <a:pt x="0" y="6"/>
                    <a:pt x="4"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0" name="Freeform 733"/>
            <p:cNvSpPr/>
            <p:nvPr/>
          </p:nvSpPr>
          <p:spPr bwMode="auto">
            <a:xfrm>
              <a:off x="4592" y="2021"/>
              <a:ext cx="71" cy="90"/>
            </a:xfrm>
            <a:custGeom>
              <a:avLst/>
              <a:gdLst>
                <a:gd name="T0" fmla="*/ 7 w 30"/>
                <a:gd name="T1" fmla="*/ 3 h 38"/>
                <a:gd name="T2" fmla="*/ 0 w 30"/>
                <a:gd name="T3" fmla="*/ 19 h 38"/>
                <a:gd name="T4" fmla="*/ 6 w 30"/>
                <a:gd name="T5" fmla="*/ 19 h 38"/>
                <a:gd name="T6" fmla="*/ 6 w 30"/>
                <a:gd name="T7" fmla="*/ 18 h 38"/>
                <a:gd name="T8" fmla="*/ 8 w 30"/>
                <a:gd name="T9" fmla="*/ 12 h 38"/>
                <a:gd name="T10" fmla="*/ 9 w 30"/>
                <a:gd name="T11" fmla="*/ 9 h 38"/>
                <a:gd name="T12" fmla="*/ 11 w 30"/>
                <a:gd name="T13" fmla="*/ 8 h 38"/>
                <a:gd name="T14" fmla="*/ 13 w 30"/>
                <a:gd name="T15" fmla="*/ 7 h 38"/>
                <a:gd name="T16" fmla="*/ 15 w 30"/>
                <a:gd name="T17" fmla="*/ 6 h 38"/>
                <a:gd name="T18" fmla="*/ 18 w 30"/>
                <a:gd name="T19" fmla="*/ 6 h 38"/>
                <a:gd name="T20" fmla="*/ 20 w 30"/>
                <a:gd name="T21" fmla="*/ 6 h 38"/>
                <a:gd name="T22" fmla="*/ 20 w 30"/>
                <a:gd name="T23" fmla="*/ 7 h 38"/>
                <a:gd name="T24" fmla="*/ 20 w 30"/>
                <a:gd name="T25" fmla="*/ 13 h 38"/>
                <a:gd name="T26" fmla="*/ 18 w 30"/>
                <a:gd name="T27" fmla="*/ 19 h 38"/>
                <a:gd name="T28" fmla="*/ 11 w 30"/>
                <a:gd name="T29" fmla="*/ 31 h 38"/>
                <a:gd name="T30" fmla="*/ 10 w 30"/>
                <a:gd name="T31" fmla="*/ 32 h 38"/>
                <a:gd name="T32" fmla="*/ 12 w 30"/>
                <a:gd name="T33" fmla="*/ 37 h 38"/>
                <a:gd name="T34" fmla="*/ 26 w 30"/>
                <a:gd name="T35" fmla="*/ 37 h 38"/>
                <a:gd name="T36" fmla="*/ 25 w 30"/>
                <a:gd name="T37" fmla="*/ 31 h 38"/>
                <a:gd name="T38" fmla="*/ 24 w 30"/>
                <a:gd name="T39" fmla="*/ 32 h 38"/>
                <a:gd name="T40" fmla="*/ 17 w 30"/>
                <a:gd name="T41" fmla="*/ 32 h 38"/>
                <a:gd name="T42" fmla="*/ 25 w 30"/>
                <a:gd name="T43" fmla="*/ 3 h 38"/>
                <a:gd name="T44" fmla="*/ 23 w 30"/>
                <a:gd name="T45" fmla="*/ 1 h 38"/>
                <a:gd name="T46" fmla="*/ 16 w 30"/>
                <a:gd name="T47" fmla="*/ 0 h 38"/>
                <a:gd name="T48" fmla="*/ 7 w 30"/>
                <a:gd name="T4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38">
                  <a:moveTo>
                    <a:pt x="7" y="3"/>
                  </a:moveTo>
                  <a:cubicBezTo>
                    <a:pt x="2" y="7"/>
                    <a:pt x="1" y="13"/>
                    <a:pt x="0" y="19"/>
                  </a:cubicBezTo>
                  <a:cubicBezTo>
                    <a:pt x="0" y="23"/>
                    <a:pt x="6" y="23"/>
                    <a:pt x="6" y="19"/>
                  </a:cubicBezTo>
                  <a:cubicBezTo>
                    <a:pt x="6" y="19"/>
                    <a:pt x="6" y="18"/>
                    <a:pt x="6" y="18"/>
                  </a:cubicBezTo>
                  <a:cubicBezTo>
                    <a:pt x="7" y="16"/>
                    <a:pt x="7" y="14"/>
                    <a:pt x="8" y="12"/>
                  </a:cubicBezTo>
                  <a:cubicBezTo>
                    <a:pt x="8" y="11"/>
                    <a:pt x="9" y="10"/>
                    <a:pt x="9" y="9"/>
                  </a:cubicBezTo>
                  <a:cubicBezTo>
                    <a:pt x="10" y="9"/>
                    <a:pt x="10" y="8"/>
                    <a:pt x="11" y="8"/>
                  </a:cubicBezTo>
                  <a:cubicBezTo>
                    <a:pt x="11" y="7"/>
                    <a:pt x="12" y="7"/>
                    <a:pt x="13" y="7"/>
                  </a:cubicBezTo>
                  <a:cubicBezTo>
                    <a:pt x="13" y="6"/>
                    <a:pt x="14" y="6"/>
                    <a:pt x="15" y="6"/>
                  </a:cubicBezTo>
                  <a:cubicBezTo>
                    <a:pt x="16" y="6"/>
                    <a:pt x="17" y="6"/>
                    <a:pt x="18" y="6"/>
                  </a:cubicBezTo>
                  <a:cubicBezTo>
                    <a:pt x="19" y="6"/>
                    <a:pt x="19" y="6"/>
                    <a:pt x="20" y="6"/>
                  </a:cubicBezTo>
                  <a:cubicBezTo>
                    <a:pt x="20" y="7"/>
                    <a:pt x="20" y="7"/>
                    <a:pt x="20" y="7"/>
                  </a:cubicBezTo>
                  <a:cubicBezTo>
                    <a:pt x="20" y="9"/>
                    <a:pt x="20" y="11"/>
                    <a:pt x="20" y="13"/>
                  </a:cubicBezTo>
                  <a:cubicBezTo>
                    <a:pt x="19" y="15"/>
                    <a:pt x="19" y="17"/>
                    <a:pt x="18" y="19"/>
                  </a:cubicBezTo>
                  <a:cubicBezTo>
                    <a:pt x="16" y="23"/>
                    <a:pt x="13" y="27"/>
                    <a:pt x="11" y="31"/>
                  </a:cubicBezTo>
                  <a:cubicBezTo>
                    <a:pt x="10" y="31"/>
                    <a:pt x="10" y="32"/>
                    <a:pt x="10" y="32"/>
                  </a:cubicBezTo>
                  <a:cubicBezTo>
                    <a:pt x="8" y="34"/>
                    <a:pt x="9" y="37"/>
                    <a:pt x="12" y="37"/>
                  </a:cubicBezTo>
                  <a:cubicBezTo>
                    <a:pt x="17" y="37"/>
                    <a:pt x="21" y="38"/>
                    <a:pt x="26" y="37"/>
                  </a:cubicBezTo>
                  <a:cubicBezTo>
                    <a:pt x="30" y="37"/>
                    <a:pt x="28" y="31"/>
                    <a:pt x="25" y="31"/>
                  </a:cubicBezTo>
                  <a:cubicBezTo>
                    <a:pt x="24" y="32"/>
                    <a:pt x="24" y="32"/>
                    <a:pt x="24" y="32"/>
                  </a:cubicBezTo>
                  <a:cubicBezTo>
                    <a:pt x="22" y="32"/>
                    <a:pt x="20" y="32"/>
                    <a:pt x="17" y="32"/>
                  </a:cubicBezTo>
                  <a:cubicBezTo>
                    <a:pt x="23" y="23"/>
                    <a:pt x="28" y="14"/>
                    <a:pt x="25" y="3"/>
                  </a:cubicBezTo>
                  <a:cubicBezTo>
                    <a:pt x="25" y="2"/>
                    <a:pt x="24" y="1"/>
                    <a:pt x="23" y="1"/>
                  </a:cubicBezTo>
                  <a:cubicBezTo>
                    <a:pt x="21" y="0"/>
                    <a:pt x="19" y="0"/>
                    <a:pt x="16" y="0"/>
                  </a:cubicBezTo>
                  <a:cubicBezTo>
                    <a:pt x="13" y="0"/>
                    <a:pt x="10" y="1"/>
                    <a:pt x="7"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1" name="Freeform 734"/>
            <p:cNvSpPr/>
            <p:nvPr/>
          </p:nvSpPr>
          <p:spPr bwMode="auto">
            <a:xfrm>
              <a:off x="4750" y="2059"/>
              <a:ext cx="8" cy="29"/>
            </a:xfrm>
            <a:custGeom>
              <a:avLst/>
              <a:gdLst>
                <a:gd name="T0" fmla="*/ 1 w 3"/>
                <a:gd name="T1" fmla="*/ 12 h 12"/>
                <a:gd name="T2" fmla="*/ 1 w 3"/>
                <a:gd name="T3" fmla="*/ 1 h 12"/>
                <a:gd name="T4" fmla="*/ 0 w 3"/>
                <a:gd name="T5" fmla="*/ 0 h 12"/>
                <a:gd name="T6" fmla="*/ 1 w 3"/>
                <a:gd name="T7" fmla="*/ 12 h 12"/>
              </a:gdLst>
              <a:ahLst/>
              <a:cxnLst>
                <a:cxn ang="0">
                  <a:pos x="T0" y="T1"/>
                </a:cxn>
                <a:cxn ang="0">
                  <a:pos x="T2" y="T3"/>
                </a:cxn>
                <a:cxn ang="0">
                  <a:pos x="T4" y="T5"/>
                </a:cxn>
                <a:cxn ang="0">
                  <a:pos x="T6" y="T7"/>
                </a:cxn>
              </a:cxnLst>
              <a:rect l="0" t="0" r="r" b="b"/>
              <a:pathLst>
                <a:path w="3" h="12">
                  <a:moveTo>
                    <a:pt x="1" y="12"/>
                  </a:moveTo>
                  <a:cubicBezTo>
                    <a:pt x="2" y="9"/>
                    <a:pt x="3" y="6"/>
                    <a:pt x="1" y="1"/>
                  </a:cubicBezTo>
                  <a:cubicBezTo>
                    <a:pt x="1" y="1"/>
                    <a:pt x="0" y="1"/>
                    <a:pt x="0" y="0"/>
                  </a:cubicBezTo>
                  <a:cubicBezTo>
                    <a:pt x="0" y="4"/>
                    <a:pt x="1" y="8"/>
                    <a:pt x="1" y="1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2" name="Freeform 735"/>
            <p:cNvSpPr>
              <a:spLocks noEditPoints="1"/>
            </p:cNvSpPr>
            <p:nvPr/>
          </p:nvSpPr>
          <p:spPr bwMode="auto">
            <a:xfrm>
              <a:off x="4781" y="1986"/>
              <a:ext cx="55" cy="130"/>
            </a:xfrm>
            <a:custGeom>
              <a:avLst/>
              <a:gdLst>
                <a:gd name="T0" fmla="*/ 16 w 23"/>
                <a:gd name="T1" fmla="*/ 2 h 55"/>
                <a:gd name="T2" fmla="*/ 3 w 23"/>
                <a:gd name="T3" fmla="*/ 45 h 55"/>
                <a:gd name="T4" fmla="*/ 2 w 23"/>
                <a:gd name="T5" fmla="*/ 48 h 55"/>
                <a:gd name="T6" fmla="*/ 7 w 23"/>
                <a:gd name="T7" fmla="*/ 51 h 55"/>
                <a:gd name="T8" fmla="*/ 22 w 23"/>
                <a:gd name="T9" fmla="*/ 4 h 55"/>
                <a:gd name="T10" fmla="*/ 19 w 23"/>
                <a:gd name="T11" fmla="*/ 0 h 55"/>
                <a:gd name="T12" fmla="*/ 16 w 23"/>
                <a:gd name="T13" fmla="*/ 2 h 55"/>
                <a:gd name="T14" fmla="*/ 3 w 23"/>
                <a:gd name="T15" fmla="*/ 45 h 55"/>
                <a:gd name="T16" fmla="*/ 3 w 23"/>
                <a:gd name="T17" fmla="*/ 45 h 55"/>
                <a:gd name="T18" fmla="*/ 3 w 23"/>
                <a:gd name="T19"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55">
                  <a:moveTo>
                    <a:pt x="16" y="2"/>
                  </a:moveTo>
                  <a:cubicBezTo>
                    <a:pt x="12" y="16"/>
                    <a:pt x="9" y="31"/>
                    <a:pt x="3" y="45"/>
                  </a:cubicBezTo>
                  <a:cubicBezTo>
                    <a:pt x="3" y="46"/>
                    <a:pt x="2" y="47"/>
                    <a:pt x="2" y="48"/>
                  </a:cubicBezTo>
                  <a:cubicBezTo>
                    <a:pt x="0" y="52"/>
                    <a:pt x="5" y="55"/>
                    <a:pt x="7" y="51"/>
                  </a:cubicBezTo>
                  <a:cubicBezTo>
                    <a:pt x="14" y="36"/>
                    <a:pt x="17" y="20"/>
                    <a:pt x="22" y="4"/>
                  </a:cubicBezTo>
                  <a:cubicBezTo>
                    <a:pt x="23" y="2"/>
                    <a:pt x="21" y="0"/>
                    <a:pt x="19" y="0"/>
                  </a:cubicBezTo>
                  <a:cubicBezTo>
                    <a:pt x="18" y="0"/>
                    <a:pt x="17" y="1"/>
                    <a:pt x="16" y="2"/>
                  </a:cubicBezTo>
                  <a:moveTo>
                    <a:pt x="3" y="45"/>
                  </a:moveTo>
                  <a:cubicBezTo>
                    <a:pt x="3" y="45"/>
                    <a:pt x="3" y="45"/>
                    <a:pt x="3" y="45"/>
                  </a:cubicBezTo>
                  <a:cubicBezTo>
                    <a:pt x="3" y="45"/>
                    <a:pt x="3" y="45"/>
                    <a:pt x="3" y="4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3" name="Freeform 736"/>
            <p:cNvSpPr/>
            <p:nvPr/>
          </p:nvSpPr>
          <p:spPr bwMode="auto">
            <a:xfrm>
              <a:off x="4777" y="2019"/>
              <a:ext cx="18" cy="14"/>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4" name="Freeform 737"/>
            <p:cNvSpPr/>
            <p:nvPr/>
          </p:nvSpPr>
          <p:spPr bwMode="auto">
            <a:xfrm>
              <a:off x="4829" y="2069"/>
              <a:ext cx="19" cy="14"/>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5" name="Freeform 738"/>
            <p:cNvSpPr/>
            <p:nvPr/>
          </p:nvSpPr>
          <p:spPr bwMode="auto">
            <a:xfrm>
              <a:off x="4343" y="2925"/>
              <a:ext cx="14" cy="95"/>
            </a:xfrm>
            <a:custGeom>
              <a:avLst/>
              <a:gdLst>
                <a:gd name="T0" fmla="*/ 0 w 6"/>
                <a:gd name="T1" fmla="*/ 2 h 40"/>
                <a:gd name="T2" fmla="*/ 0 w 6"/>
                <a:gd name="T3" fmla="*/ 36 h 40"/>
                <a:gd name="T4" fmla="*/ 6 w 6"/>
                <a:gd name="T5" fmla="*/ 36 h 40"/>
                <a:gd name="T6" fmla="*/ 6 w 6"/>
                <a:gd name="T7" fmla="*/ 2 h 40"/>
                <a:gd name="T8" fmla="*/ 3 w 6"/>
                <a:gd name="T9" fmla="*/ 0 h 40"/>
                <a:gd name="T10" fmla="*/ 0 w 6"/>
                <a:gd name="T11" fmla="*/ 2 h 40"/>
              </a:gdLst>
              <a:ahLst/>
              <a:cxnLst>
                <a:cxn ang="0">
                  <a:pos x="T0" y="T1"/>
                </a:cxn>
                <a:cxn ang="0">
                  <a:pos x="T2" y="T3"/>
                </a:cxn>
                <a:cxn ang="0">
                  <a:pos x="T4" y="T5"/>
                </a:cxn>
                <a:cxn ang="0">
                  <a:pos x="T6" y="T7"/>
                </a:cxn>
                <a:cxn ang="0">
                  <a:pos x="T8" y="T9"/>
                </a:cxn>
                <a:cxn ang="0">
                  <a:pos x="T10" y="T11"/>
                </a:cxn>
              </a:cxnLst>
              <a:rect l="0" t="0" r="r" b="b"/>
              <a:pathLst>
                <a:path w="6" h="40">
                  <a:moveTo>
                    <a:pt x="0" y="2"/>
                  </a:moveTo>
                  <a:cubicBezTo>
                    <a:pt x="0" y="14"/>
                    <a:pt x="1" y="25"/>
                    <a:pt x="0" y="36"/>
                  </a:cubicBezTo>
                  <a:cubicBezTo>
                    <a:pt x="0" y="40"/>
                    <a:pt x="6" y="40"/>
                    <a:pt x="6" y="36"/>
                  </a:cubicBezTo>
                  <a:cubicBezTo>
                    <a:pt x="6" y="25"/>
                    <a:pt x="6" y="14"/>
                    <a:pt x="6" y="2"/>
                  </a:cubicBezTo>
                  <a:cubicBezTo>
                    <a:pt x="6" y="1"/>
                    <a:pt x="4" y="0"/>
                    <a:pt x="3" y="0"/>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6" name="Freeform 739"/>
            <p:cNvSpPr/>
            <p:nvPr/>
          </p:nvSpPr>
          <p:spPr bwMode="auto">
            <a:xfrm>
              <a:off x="4326" y="2922"/>
              <a:ext cx="36" cy="55"/>
            </a:xfrm>
            <a:custGeom>
              <a:avLst/>
              <a:gdLst>
                <a:gd name="T0" fmla="*/ 10 w 15"/>
                <a:gd name="T1" fmla="*/ 1 h 23"/>
                <a:gd name="T2" fmla="*/ 6 w 15"/>
                <a:gd name="T3" fmla="*/ 8 h 23"/>
                <a:gd name="T4" fmla="*/ 2 w 15"/>
                <a:gd name="T5" fmla="*/ 16 h 23"/>
                <a:gd name="T6" fmla="*/ 7 w 15"/>
                <a:gd name="T7" fmla="*/ 19 h 23"/>
                <a:gd name="T8" fmla="*/ 14 w 15"/>
                <a:gd name="T9" fmla="*/ 5 h 23"/>
                <a:gd name="T10" fmla="*/ 15 w 15"/>
                <a:gd name="T11" fmla="*/ 4 h 23"/>
                <a:gd name="T12" fmla="*/ 15 w 15"/>
                <a:gd name="T13" fmla="*/ 1 h 23"/>
                <a:gd name="T14" fmla="*/ 12 w 15"/>
                <a:gd name="T15" fmla="*/ 0 h 23"/>
                <a:gd name="T16" fmla="*/ 10 w 15"/>
                <a:gd name="T1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
                  <a:moveTo>
                    <a:pt x="10" y="1"/>
                  </a:moveTo>
                  <a:cubicBezTo>
                    <a:pt x="8" y="3"/>
                    <a:pt x="7" y="6"/>
                    <a:pt x="6" y="8"/>
                  </a:cubicBezTo>
                  <a:cubicBezTo>
                    <a:pt x="5" y="11"/>
                    <a:pt x="3" y="14"/>
                    <a:pt x="2" y="16"/>
                  </a:cubicBezTo>
                  <a:cubicBezTo>
                    <a:pt x="0" y="20"/>
                    <a:pt x="5" y="23"/>
                    <a:pt x="7" y="19"/>
                  </a:cubicBezTo>
                  <a:cubicBezTo>
                    <a:pt x="9" y="15"/>
                    <a:pt x="11" y="10"/>
                    <a:pt x="14" y="5"/>
                  </a:cubicBezTo>
                  <a:cubicBezTo>
                    <a:pt x="14" y="5"/>
                    <a:pt x="14" y="5"/>
                    <a:pt x="15" y="4"/>
                  </a:cubicBezTo>
                  <a:cubicBezTo>
                    <a:pt x="15" y="3"/>
                    <a:pt x="15" y="2"/>
                    <a:pt x="15" y="1"/>
                  </a:cubicBezTo>
                  <a:cubicBezTo>
                    <a:pt x="14" y="0"/>
                    <a:pt x="13" y="0"/>
                    <a:pt x="12" y="0"/>
                  </a:cubicBezTo>
                  <a:cubicBezTo>
                    <a:pt x="11" y="0"/>
                    <a:pt x="10" y="0"/>
                    <a:pt x="1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7" name="Freeform 740"/>
            <p:cNvSpPr/>
            <p:nvPr/>
          </p:nvSpPr>
          <p:spPr bwMode="auto">
            <a:xfrm>
              <a:off x="4509" y="2887"/>
              <a:ext cx="85" cy="168"/>
            </a:xfrm>
            <a:custGeom>
              <a:avLst/>
              <a:gdLst>
                <a:gd name="T0" fmla="*/ 30 w 36"/>
                <a:gd name="T1" fmla="*/ 2 h 71"/>
                <a:gd name="T2" fmla="*/ 20 w 36"/>
                <a:gd name="T3" fmla="*/ 35 h 71"/>
                <a:gd name="T4" fmla="*/ 6 w 36"/>
                <a:gd name="T5" fmla="*/ 60 h 71"/>
                <a:gd name="T6" fmla="*/ 2 w 36"/>
                <a:gd name="T7" fmla="*/ 64 h 71"/>
                <a:gd name="T8" fmla="*/ 6 w 36"/>
                <a:gd name="T9" fmla="*/ 68 h 71"/>
                <a:gd name="T10" fmla="*/ 35 w 36"/>
                <a:gd name="T11" fmla="*/ 4 h 71"/>
                <a:gd name="T12" fmla="*/ 32 w 36"/>
                <a:gd name="T13" fmla="*/ 0 h 71"/>
                <a:gd name="T14" fmla="*/ 30 w 36"/>
                <a:gd name="T15" fmla="*/ 2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71">
                  <a:moveTo>
                    <a:pt x="30" y="2"/>
                  </a:moveTo>
                  <a:cubicBezTo>
                    <a:pt x="28" y="13"/>
                    <a:pt x="24" y="24"/>
                    <a:pt x="20" y="35"/>
                  </a:cubicBezTo>
                  <a:cubicBezTo>
                    <a:pt x="16" y="44"/>
                    <a:pt x="12" y="52"/>
                    <a:pt x="6" y="60"/>
                  </a:cubicBezTo>
                  <a:cubicBezTo>
                    <a:pt x="5" y="61"/>
                    <a:pt x="4" y="63"/>
                    <a:pt x="2" y="64"/>
                  </a:cubicBezTo>
                  <a:cubicBezTo>
                    <a:pt x="0" y="67"/>
                    <a:pt x="4" y="71"/>
                    <a:pt x="6" y="68"/>
                  </a:cubicBezTo>
                  <a:cubicBezTo>
                    <a:pt x="22" y="51"/>
                    <a:pt x="31" y="26"/>
                    <a:pt x="35" y="4"/>
                  </a:cubicBezTo>
                  <a:cubicBezTo>
                    <a:pt x="36" y="1"/>
                    <a:pt x="34" y="0"/>
                    <a:pt x="32" y="0"/>
                  </a:cubicBezTo>
                  <a:cubicBezTo>
                    <a:pt x="31" y="0"/>
                    <a:pt x="30" y="1"/>
                    <a:pt x="3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8" name="Freeform 741"/>
            <p:cNvSpPr/>
            <p:nvPr/>
          </p:nvSpPr>
          <p:spPr bwMode="auto">
            <a:xfrm>
              <a:off x="4528" y="2944"/>
              <a:ext cx="19" cy="14"/>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49" name="Freeform 742"/>
            <p:cNvSpPr/>
            <p:nvPr/>
          </p:nvSpPr>
          <p:spPr bwMode="auto">
            <a:xfrm>
              <a:off x="4575" y="3013"/>
              <a:ext cx="19" cy="14"/>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0" name="Freeform 743"/>
            <p:cNvSpPr/>
            <p:nvPr/>
          </p:nvSpPr>
          <p:spPr bwMode="auto">
            <a:xfrm>
              <a:off x="3966" y="280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1" name="Freeform 744"/>
            <p:cNvSpPr/>
            <p:nvPr/>
          </p:nvSpPr>
          <p:spPr bwMode="auto">
            <a:xfrm>
              <a:off x="3759" y="2353"/>
              <a:ext cx="102" cy="71"/>
            </a:xfrm>
            <a:custGeom>
              <a:avLst/>
              <a:gdLst>
                <a:gd name="T0" fmla="*/ 36 w 43"/>
                <a:gd name="T1" fmla="*/ 1 h 30"/>
                <a:gd name="T2" fmla="*/ 29 w 43"/>
                <a:gd name="T3" fmla="*/ 7 h 30"/>
                <a:gd name="T4" fmla="*/ 4 w 43"/>
                <a:gd name="T5" fmla="*/ 22 h 30"/>
                <a:gd name="T6" fmla="*/ 3 w 43"/>
                <a:gd name="T7" fmla="*/ 23 h 30"/>
                <a:gd name="T8" fmla="*/ 5 w 43"/>
                <a:gd name="T9" fmla="*/ 28 h 30"/>
                <a:gd name="T10" fmla="*/ 41 w 43"/>
                <a:gd name="T11" fmla="*/ 5 h 30"/>
                <a:gd name="T12" fmla="*/ 38 w 43"/>
                <a:gd name="T13" fmla="*/ 0 h 30"/>
                <a:gd name="T14" fmla="*/ 36 w 43"/>
                <a:gd name="T15" fmla="*/ 1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30">
                  <a:moveTo>
                    <a:pt x="36" y="1"/>
                  </a:moveTo>
                  <a:cubicBezTo>
                    <a:pt x="34" y="3"/>
                    <a:pt x="32" y="5"/>
                    <a:pt x="29" y="7"/>
                  </a:cubicBezTo>
                  <a:cubicBezTo>
                    <a:pt x="21" y="13"/>
                    <a:pt x="13" y="19"/>
                    <a:pt x="4" y="22"/>
                  </a:cubicBezTo>
                  <a:cubicBezTo>
                    <a:pt x="4" y="23"/>
                    <a:pt x="4" y="23"/>
                    <a:pt x="3" y="23"/>
                  </a:cubicBezTo>
                  <a:cubicBezTo>
                    <a:pt x="0" y="24"/>
                    <a:pt x="1" y="30"/>
                    <a:pt x="5" y="28"/>
                  </a:cubicBezTo>
                  <a:cubicBezTo>
                    <a:pt x="18" y="23"/>
                    <a:pt x="30" y="15"/>
                    <a:pt x="41" y="5"/>
                  </a:cubicBezTo>
                  <a:cubicBezTo>
                    <a:pt x="43" y="3"/>
                    <a:pt x="41" y="0"/>
                    <a:pt x="38" y="0"/>
                  </a:cubicBezTo>
                  <a:cubicBezTo>
                    <a:pt x="38" y="0"/>
                    <a:pt x="37" y="0"/>
                    <a:pt x="36"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2" name="Freeform 745"/>
            <p:cNvSpPr/>
            <p:nvPr/>
          </p:nvSpPr>
          <p:spPr bwMode="auto">
            <a:xfrm>
              <a:off x="3774" y="2394"/>
              <a:ext cx="189" cy="111"/>
            </a:xfrm>
            <a:custGeom>
              <a:avLst/>
              <a:gdLst>
                <a:gd name="T0" fmla="*/ 75 w 80"/>
                <a:gd name="T1" fmla="*/ 1 h 47"/>
                <a:gd name="T2" fmla="*/ 4 w 80"/>
                <a:gd name="T3" fmla="*/ 40 h 47"/>
                <a:gd name="T4" fmla="*/ 7 w 80"/>
                <a:gd name="T5" fmla="*/ 45 h 47"/>
                <a:gd name="T6" fmla="*/ 78 w 80"/>
                <a:gd name="T7" fmla="*/ 6 h 47"/>
                <a:gd name="T8" fmla="*/ 76 w 80"/>
                <a:gd name="T9" fmla="*/ 0 h 47"/>
                <a:gd name="T10" fmla="*/ 75 w 80"/>
                <a:gd name="T11" fmla="*/ 1 h 47"/>
              </a:gdLst>
              <a:ahLst/>
              <a:cxnLst>
                <a:cxn ang="0">
                  <a:pos x="T0" y="T1"/>
                </a:cxn>
                <a:cxn ang="0">
                  <a:pos x="T2" y="T3"/>
                </a:cxn>
                <a:cxn ang="0">
                  <a:pos x="T4" y="T5"/>
                </a:cxn>
                <a:cxn ang="0">
                  <a:pos x="T6" y="T7"/>
                </a:cxn>
                <a:cxn ang="0">
                  <a:pos x="T8" y="T9"/>
                </a:cxn>
                <a:cxn ang="0">
                  <a:pos x="T10" y="T11"/>
                </a:cxn>
              </a:cxnLst>
              <a:rect l="0" t="0" r="r" b="b"/>
              <a:pathLst>
                <a:path w="80" h="47">
                  <a:moveTo>
                    <a:pt x="75" y="1"/>
                  </a:moveTo>
                  <a:cubicBezTo>
                    <a:pt x="53" y="17"/>
                    <a:pt x="28" y="28"/>
                    <a:pt x="4" y="40"/>
                  </a:cubicBezTo>
                  <a:cubicBezTo>
                    <a:pt x="0" y="42"/>
                    <a:pt x="3" y="47"/>
                    <a:pt x="7" y="45"/>
                  </a:cubicBezTo>
                  <a:cubicBezTo>
                    <a:pt x="31" y="33"/>
                    <a:pt x="56" y="22"/>
                    <a:pt x="78" y="6"/>
                  </a:cubicBezTo>
                  <a:cubicBezTo>
                    <a:pt x="80" y="4"/>
                    <a:pt x="79" y="0"/>
                    <a:pt x="76" y="0"/>
                  </a:cubicBezTo>
                  <a:cubicBezTo>
                    <a:pt x="76" y="0"/>
                    <a:pt x="75" y="1"/>
                    <a:pt x="75"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3" name="Freeform 746"/>
            <p:cNvSpPr/>
            <p:nvPr/>
          </p:nvSpPr>
          <p:spPr bwMode="auto">
            <a:xfrm>
              <a:off x="3802" y="2460"/>
              <a:ext cx="339" cy="138"/>
            </a:xfrm>
            <a:custGeom>
              <a:avLst/>
              <a:gdLst>
                <a:gd name="T0" fmla="*/ 137 w 143"/>
                <a:gd name="T1" fmla="*/ 1 h 58"/>
                <a:gd name="T2" fmla="*/ 136 w 143"/>
                <a:gd name="T3" fmla="*/ 2 h 58"/>
                <a:gd name="T4" fmla="*/ 126 w 143"/>
                <a:gd name="T5" fmla="*/ 7 h 58"/>
                <a:gd name="T6" fmla="*/ 102 w 143"/>
                <a:gd name="T7" fmla="*/ 15 h 58"/>
                <a:gd name="T8" fmla="*/ 70 w 143"/>
                <a:gd name="T9" fmla="*/ 27 h 58"/>
                <a:gd name="T10" fmla="*/ 3 w 143"/>
                <a:gd name="T11" fmla="*/ 51 h 58"/>
                <a:gd name="T12" fmla="*/ 5 w 143"/>
                <a:gd name="T13" fmla="*/ 57 h 58"/>
                <a:gd name="T14" fmla="*/ 82 w 143"/>
                <a:gd name="T15" fmla="*/ 29 h 58"/>
                <a:gd name="T16" fmla="*/ 116 w 143"/>
                <a:gd name="T17" fmla="*/ 17 h 58"/>
                <a:gd name="T18" fmla="*/ 141 w 143"/>
                <a:gd name="T19" fmla="*/ 5 h 58"/>
                <a:gd name="T20" fmla="*/ 139 w 143"/>
                <a:gd name="T21" fmla="*/ 0 h 58"/>
                <a:gd name="T22" fmla="*/ 137 w 143"/>
                <a:gd name="T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3" h="58">
                  <a:moveTo>
                    <a:pt x="137" y="1"/>
                  </a:moveTo>
                  <a:cubicBezTo>
                    <a:pt x="137" y="1"/>
                    <a:pt x="136" y="1"/>
                    <a:pt x="136" y="2"/>
                  </a:cubicBezTo>
                  <a:cubicBezTo>
                    <a:pt x="133" y="4"/>
                    <a:pt x="130" y="5"/>
                    <a:pt x="126" y="7"/>
                  </a:cubicBezTo>
                  <a:cubicBezTo>
                    <a:pt x="118" y="10"/>
                    <a:pt x="110" y="12"/>
                    <a:pt x="102" y="15"/>
                  </a:cubicBezTo>
                  <a:cubicBezTo>
                    <a:pt x="91" y="19"/>
                    <a:pt x="81" y="23"/>
                    <a:pt x="70" y="27"/>
                  </a:cubicBezTo>
                  <a:cubicBezTo>
                    <a:pt x="48" y="35"/>
                    <a:pt x="25" y="43"/>
                    <a:pt x="3" y="51"/>
                  </a:cubicBezTo>
                  <a:cubicBezTo>
                    <a:pt x="0" y="53"/>
                    <a:pt x="1" y="58"/>
                    <a:pt x="5" y="57"/>
                  </a:cubicBezTo>
                  <a:cubicBezTo>
                    <a:pt x="31" y="48"/>
                    <a:pt x="56" y="38"/>
                    <a:pt x="82" y="29"/>
                  </a:cubicBezTo>
                  <a:cubicBezTo>
                    <a:pt x="93" y="25"/>
                    <a:pt x="104" y="21"/>
                    <a:pt x="116" y="17"/>
                  </a:cubicBezTo>
                  <a:cubicBezTo>
                    <a:pt x="124" y="14"/>
                    <a:pt x="134" y="11"/>
                    <a:pt x="141" y="5"/>
                  </a:cubicBezTo>
                  <a:cubicBezTo>
                    <a:pt x="143" y="3"/>
                    <a:pt x="141" y="0"/>
                    <a:pt x="139" y="0"/>
                  </a:cubicBezTo>
                  <a:cubicBezTo>
                    <a:pt x="138" y="0"/>
                    <a:pt x="138" y="0"/>
                    <a:pt x="137"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4" name="Freeform 747"/>
            <p:cNvSpPr/>
            <p:nvPr/>
          </p:nvSpPr>
          <p:spPr bwMode="auto">
            <a:xfrm>
              <a:off x="3835" y="2519"/>
              <a:ext cx="491" cy="199"/>
            </a:xfrm>
            <a:custGeom>
              <a:avLst/>
              <a:gdLst>
                <a:gd name="T0" fmla="*/ 183 w 207"/>
                <a:gd name="T1" fmla="*/ 8 h 84"/>
                <a:gd name="T2" fmla="*/ 184 w 207"/>
                <a:gd name="T3" fmla="*/ 8 h 84"/>
                <a:gd name="T4" fmla="*/ 3 w 207"/>
                <a:gd name="T5" fmla="*/ 77 h 84"/>
                <a:gd name="T6" fmla="*/ 5 w 207"/>
                <a:gd name="T7" fmla="*/ 83 h 84"/>
                <a:gd name="T8" fmla="*/ 206 w 207"/>
                <a:gd name="T9" fmla="*/ 4 h 84"/>
                <a:gd name="T10" fmla="*/ 207 w 207"/>
                <a:gd name="T11" fmla="*/ 3 h 84"/>
                <a:gd name="T12" fmla="*/ 201 w 207"/>
                <a:gd name="T13" fmla="*/ 0 h 84"/>
                <a:gd name="T14" fmla="*/ 201 w 207"/>
                <a:gd name="T15" fmla="*/ 0 h 84"/>
                <a:gd name="T16" fmla="*/ 183 w 207"/>
                <a:gd name="T17"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84">
                  <a:moveTo>
                    <a:pt x="183" y="8"/>
                  </a:moveTo>
                  <a:cubicBezTo>
                    <a:pt x="183" y="8"/>
                    <a:pt x="183" y="8"/>
                    <a:pt x="184" y="8"/>
                  </a:cubicBezTo>
                  <a:cubicBezTo>
                    <a:pt x="124" y="33"/>
                    <a:pt x="62" y="52"/>
                    <a:pt x="3" y="77"/>
                  </a:cubicBezTo>
                  <a:cubicBezTo>
                    <a:pt x="0" y="79"/>
                    <a:pt x="1" y="84"/>
                    <a:pt x="5" y="83"/>
                  </a:cubicBezTo>
                  <a:cubicBezTo>
                    <a:pt x="71" y="55"/>
                    <a:pt x="140" y="34"/>
                    <a:pt x="206" y="4"/>
                  </a:cubicBezTo>
                  <a:cubicBezTo>
                    <a:pt x="207" y="4"/>
                    <a:pt x="207" y="3"/>
                    <a:pt x="207" y="3"/>
                  </a:cubicBezTo>
                  <a:cubicBezTo>
                    <a:pt x="205" y="2"/>
                    <a:pt x="203" y="1"/>
                    <a:pt x="201" y="0"/>
                  </a:cubicBezTo>
                  <a:cubicBezTo>
                    <a:pt x="201" y="0"/>
                    <a:pt x="201" y="0"/>
                    <a:pt x="201" y="0"/>
                  </a:cubicBezTo>
                  <a:cubicBezTo>
                    <a:pt x="195" y="3"/>
                    <a:pt x="189" y="5"/>
                    <a:pt x="183"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5" name="Freeform 748"/>
            <p:cNvSpPr/>
            <p:nvPr/>
          </p:nvSpPr>
          <p:spPr bwMode="auto">
            <a:xfrm>
              <a:off x="3866" y="2564"/>
              <a:ext cx="602" cy="287"/>
            </a:xfrm>
            <a:custGeom>
              <a:avLst/>
              <a:gdLst>
                <a:gd name="T0" fmla="*/ 206 w 254"/>
                <a:gd name="T1" fmla="*/ 18 h 121"/>
                <a:gd name="T2" fmla="*/ 160 w 254"/>
                <a:gd name="T3" fmla="*/ 43 h 121"/>
                <a:gd name="T4" fmla="*/ 50 w 254"/>
                <a:gd name="T5" fmla="*/ 98 h 121"/>
                <a:gd name="T6" fmla="*/ 40 w 254"/>
                <a:gd name="T7" fmla="*/ 102 h 121"/>
                <a:gd name="T8" fmla="*/ 41 w 254"/>
                <a:gd name="T9" fmla="*/ 102 h 121"/>
                <a:gd name="T10" fmla="*/ 4 w 254"/>
                <a:gd name="T11" fmla="*/ 114 h 121"/>
                <a:gd name="T12" fmla="*/ 5 w 254"/>
                <a:gd name="T13" fmla="*/ 120 h 121"/>
                <a:gd name="T14" fmla="*/ 60 w 254"/>
                <a:gd name="T15" fmla="*/ 100 h 121"/>
                <a:gd name="T16" fmla="*/ 114 w 254"/>
                <a:gd name="T17" fmla="*/ 73 h 121"/>
                <a:gd name="T18" fmla="*/ 170 w 254"/>
                <a:gd name="T19" fmla="*/ 45 h 121"/>
                <a:gd name="T20" fmla="*/ 215 w 254"/>
                <a:gd name="T21" fmla="*/ 20 h 121"/>
                <a:gd name="T22" fmla="*/ 234 w 254"/>
                <a:gd name="T23" fmla="*/ 10 h 121"/>
                <a:gd name="T24" fmla="*/ 252 w 254"/>
                <a:gd name="T25" fmla="*/ 5 h 121"/>
                <a:gd name="T26" fmla="*/ 254 w 254"/>
                <a:gd name="T27" fmla="*/ 1 h 121"/>
                <a:gd name="T28" fmla="*/ 248 w 254"/>
                <a:gd name="T29" fmla="*/ 0 h 121"/>
                <a:gd name="T30" fmla="*/ 247 w 254"/>
                <a:gd name="T31" fmla="*/ 0 h 121"/>
                <a:gd name="T32" fmla="*/ 206 w 254"/>
                <a:gd name="T33" fmla="*/ 1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 h="121">
                  <a:moveTo>
                    <a:pt x="206" y="18"/>
                  </a:moveTo>
                  <a:cubicBezTo>
                    <a:pt x="191" y="27"/>
                    <a:pt x="176" y="36"/>
                    <a:pt x="160" y="43"/>
                  </a:cubicBezTo>
                  <a:cubicBezTo>
                    <a:pt x="124" y="62"/>
                    <a:pt x="87" y="81"/>
                    <a:pt x="50" y="98"/>
                  </a:cubicBezTo>
                  <a:cubicBezTo>
                    <a:pt x="47" y="99"/>
                    <a:pt x="44" y="101"/>
                    <a:pt x="40" y="102"/>
                  </a:cubicBezTo>
                  <a:cubicBezTo>
                    <a:pt x="40" y="102"/>
                    <a:pt x="41" y="102"/>
                    <a:pt x="41" y="102"/>
                  </a:cubicBezTo>
                  <a:cubicBezTo>
                    <a:pt x="29" y="107"/>
                    <a:pt x="16" y="112"/>
                    <a:pt x="4" y="114"/>
                  </a:cubicBezTo>
                  <a:cubicBezTo>
                    <a:pt x="0" y="115"/>
                    <a:pt x="2" y="121"/>
                    <a:pt x="5" y="120"/>
                  </a:cubicBezTo>
                  <a:cubicBezTo>
                    <a:pt x="24" y="116"/>
                    <a:pt x="42" y="108"/>
                    <a:pt x="60" y="100"/>
                  </a:cubicBezTo>
                  <a:cubicBezTo>
                    <a:pt x="78" y="91"/>
                    <a:pt x="96" y="82"/>
                    <a:pt x="114" y="73"/>
                  </a:cubicBezTo>
                  <a:cubicBezTo>
                    <a:pt x="133" y="64"/>
                    <a:pt x="151" y="54"/>
                    <a:pt x="170" y="45"/>
                  </a:cubicBezTo>
                  <a:cubicBezTo>
                    <a:pt x="185" y="37"/>
                    <a:pt x="200" y="29"/>
                    <a:pt x="215" y="20"/>
                  </a:cubicBezTo>
                  <a:cubicBezTo>
                    <a:pt x="221" y="17"/>
                    <a:pt x="228" y="13"/>
                    <a:pt x="234" y="10"/>
                  </a:cubicBezTo>
                  <a:cubicBezTo>
                    <a:pt x="240" y="8"/>
                    <a:pt x="246" y="6"/>
                    <a:pt x="252" y="5"/>
                  </a:cubicBezTo>
                  <a:cubicBezTo>
                    <a:pt x="254" y="4"/>
                    <a:pt x="254" y="3"/>
                    <a:pt x="254" y="1"/>
                  </a:cubicBezTo>
                  <a:cubicBezTo>
                    <a:pt x="252" y="1"/>
                    <a:pt x="250" y="0"/>
                    <a:pt x="248" y="0"/>
                  </a:cubicBezTo>
                  <a:cubicBezTo>
                    <a:pt x="248" y="0"/>
                    <a:pt x="248" y="0"/>
                    <a:pt x="247" y="0"/>
                  </a:cubicBezTo>
                  <a:cubicBezTo>
                    <a:pt x="233" y="3"/>
                    <a:pt x="219" y="11"/>
                    <a:pt x="206"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6" name="Freeform 749"/>
            <p:cNvSpPr>
              <a:spLocks noEditPoints="1"/>
            </p:cNvSpPr>
            <p:nvPr/>
          </p:nvSpPr>
          <p:spPr bwMode="auto">
            <a:xfrm>
              <a:off x="3887" y="2783"/>
              <a:ext cx="451" cy="173"/>
            </a:xfrm>
            <a:custGeom>
              <a:avLst/>
              <a:gdLst>
                <a:gd name="T0" fmla="*/ 185 w 190"/>
                <a:gd name="T1" fmla="*/ 1 h 73"/>
                <a:gd name="T2" fmla="*/ 174 w 190"/>
                <a:gd name="T3" fmla="*/ 6 h 73"/>
                <a:gd name="T4" fmla="*/ 129 w 190"/>
                <a:gd name="T5" fmla="*/ 29 h 73"/>
                <a:gd name="T6" fmla="*/ 88 w 190"/>
                <a:gd name="T7" fmla="*/ 43 h 73"/>
                <a:gd name="T8" fmla="*/ 48 w 190"/>
                <a:gd name="T9" fmla="*/ 55 h 73"/>
                <a:gd name="T10" fmla="*/ 10 w 190"/>
                <a:gd name="T11" fmla="*/ 66 h 73"/>
                <a:gd name="T12" fmla="*/ 4 w 190"/>
                <a:gd name="T13" fmla="*/ 67 h 73"/>
                <a:gd name="T14" fmla="*/ 4 w 190"/>
                <a:gd name="T15" fmla="*/ 73 h 73"/>
                <a:gd name="T16" fmla="*/ 46 w 190"/>
                <a:gd name="T17" fmla="*/ 62 h 73"/>
                <a:gd name="T18" fmla="*/ 92 w 190"/>
                <a:gd name="T19" fmla="*/ 48 h 73"/>
                <a:gd name="T20" fmla="*/ 133 w 190"/>
                <a:gd name="T21" fmla="*/ 35 h 73"/>
                <a:gd name="T22" fmla="*/ 188 w 190"/>
                <a:gd name="T23" fmla="*/ 6 h 73"/>
                <a:gd name="T24" fmla="*/ 186 w 190"/>
                <a:gd name="T25" fmla="*/ 0 h 73"/>
                <a:gd name="T26" fmla="*/ 185 w 190"/>
                <a:gd name="T27" fmla="*/ 1 h 73"/>
                <a:gd name="T28" fmla="*/ 10 w 190"/>
                <a:gd name="T29" fmla="*/ 66 h 73"/>
                <a:gd name="T30" fmla="*/ 9 w 190"/>
                <a:gd name="T31" fmla="*/ 66 h 73"/>
                <a:gd name="T32" fmla="*/ 10 w 190"/>
                <a:gd name="T33"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0" h="73">
                  <a:moveTo>
                    <a:pt x="185" y="1"/>
                  </a:moveTo>
                  <a:cubicBezTo>
                    <a:pt x="183" y="2"/>
                    <a:pt x="176" y="5"/>
                    <a:pt x="174" y="6"/>
                  </a:cubicBezTo>
                  <a:cubicBezTo>
                    <a:pt x="165" y="10"/>
                    <a:pt x="139" y="26"/>
                    <a:pt x="129" y="29"/>
                  </a:cubicBezTo>
                  <a:cubicBezTo>
                    <a:pt x="116" y="32"/>
                    <a:pt x="101" y="40"/>
                    <a:pt x="88" y="43"/>
                  </a:cubicBezTo>
                  <a:cubicBezTo>
                    <a:pt x="75" y="47"/>
                    <a:pt x="61" y="51"/>
                    <a:pt x="48" y="55"/>
                  </a:cubicBezTo>
                  <a:cubicBezTo>
                    <a:pt x="35" y="59"/>
                    <a:pt x="23" y="64"/>
                    <a:pt x="10" y="66"/>
                  </a:cubicBezTo>
                  <a:cubicBezTo>
                    <a:pt x="8" y="67"/>
                    <a:pt x="6" y="67"/>
                    <a:pt x="4" y="67"/>
                  </a:cubicBezTo>
                  <a:cubicBezTo>
                    <a:pt x="0" y="67"/>
                    <a:pt x="0" y="73"/>
                    <a:pt x="4" y="73"/>
                  </a:cubicBezTo>
                  <a:cubicBezTo>
                    <a:pt x="19" y="72"/>
                    <a:pt x="32" y="67"/>
                    <a:pt x="46" y="62"/>
                  </a:cubicBezTo>
                  <a:cubicBezTo>
                    <a:pt x="61" y="57"/>
                    <a:pt x="77" y="52"/>
                    <a:pt x="92" y="48"/>
                  </a:cubicBezTo>
                  <a:cubicBezTo>
                    <a:pt x="106" y="44"/>
                    <a:pt x="119" y="39"/>
                    <a:pt x="133" y="35"/>
                  </a:cubicBezTo>
                  <a:cubicBezTo>
                    <a:pt x="143" y="32"/>
                    <a:pt x="179" y="12"/>
                    <a:pt x="188" y="6"/>
                  </a:cubicBezTo>
                  <a:cubicBezTo>
                    <a:pt x="190" y="4"/>
                    <a:pt x="189" y="0"/>
                    <a:pt x="186" y="0"/>
                  </a:cubicBezTo>
                  <a:cubicBezTo>
                    <a:pt x="186" y="0"/>
                    <a:pt x="185" y="0"/>
                    <a:pt x="185" y="1"/>
                  </a:cubicBezTo>
                  <a:moveTo>
                    <a:pt x="10" y="66"/>
                  </a:moveTo>
                  <a:cubicBezTo>
                    <a:pt x="10" y="66"/>
                    <a:pt x="9" y="66"/>
                    <a:pt x="9" y="66"/>
                  </a:cubicBezTo>
                  <a:cubicBezTo>
                    <a:pt x="9" y="66"/>
                    <a:pt x="10" y="66"/>
                    <a:pt x="10" y="6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7" name="Freeform 750"/>
            <p:cNvSpPr>
              <a:spLocks noEditPoints="1"/>
            </p:cNvSpPr>
            <p:nvPr/>
          </p:nvSpPr>
          <p:spPr bwMode="auto">
            <a:xfrm>
              <a:off x="3743" y="2315"/>
              <a:ext cx="766" cy="726"/>
            </a:xfrm>
            <a:custGeom>
              <a:avLst/>
              <a:gdLst>
                <a:gd name="T0" fmla="*/ 322 w 323"/>
                <a:gd name="T1" fmla="*/ 107 h 306"/>
                <a:gd name="T2" fmla="*/ 321 w 323"/>
                <a:gd name="T3" fmla="*/ 107 h 306"/>
                <a:gd name="T4" fmla="*/ 318 w 323"/>
                <a:gd name="T5" fmla="*/ 106 h 306"/>
                <a:gd name="T6" fmla="*/ 318 w 323"/>
                <a:gd name="T7" fmla="*/ 107 h 306"/>
                <a:gd name="T8" fmla="*/ 318 w 323"/>
                <a:gd name="T9" fmla="*/ 107 h 306"/>
                <a:gd name="T10" fmla="*/ 305 w 323"/>
                <a:gd name="T11" fmla="*/ 103 h 306"/>
                <a:gd name="T12" fmla="*/ 301 w 323"/>
                <a:gd name="T13" fmla="*/ 102 h 306"/>
                <a:gd name="T14" fmla="*/ 299 w 323"/>
                <a:gd name="T15" fmla="*/ 101 h 306"/>
                <a:gd name="T16" fmla="*/ 253 w 323"/>
                <a:gd name="T17" fmla="*/ 87 h 306"/>
                <a:gd name="T18" fmla="*/ 245 w 323"/>
                <a:gd name="T19" fmla="*/ 85 h 306"/>
                <a:gd name="T20" fmla="*/ 76 w 323"/>
                <a:gd name="T21" fmla="*/ 26 h 306"/>
                <a:gd name="T22" fmla="*/ 6 w 323"/>
                <a:gd name="T23" fmla="*/ 1 h 306"/>
                <a:gd name="T24" fmla="*/ 6 w 323"/>
                <a:gd name="T25" fmla="*/ 1 h 306"/>
                <a:gd name="T26" fmla="*/ 6 w 323"/>
                <a:gd name="T27" fmla="*/ 1 h 306"/>
                <a:gd name="T28" fmla="*/ 0 w 323"/>
                <a:gd name="T29" fmla="*/ 0 h 306"/>
                <a:gd name="T30" fmla="*/ 0 w 323"/>
                <a:gd name="T31" fmla="*/ 0 h 306"/>
                <a:gd name="T32" fmla="*/ 25 w 323"/>
                <a:gd name="T33" fmla="*/ 120 h 306"/>
                <a:gd name="T34" fmla="*/ 40 w 323"/>
                <a:gd name="T35" fmla="*/ 180 h 306"/>
                <a:gd name="T36" fmla="*/ 54 w 323"/>
                <a:gd name="T37" fmla="*/ 241 h 306"/>
                <a:gd name="T38" fmla="*/ 61 w 323"/>
                <a:gd name="T39" fmla="*/ 271 h 306"/>
                <a:gd name="T40" fmla="*/ 60 w 323"/>
                <a:gd name="T41" fmla="*/ 273 h 306"/>
                <a:gd name="T42" fmla="*/ 67 w 323"/>
                <a:gd name="T43" fmla="*/ 301 h 306"/>
                <a:gd name="T44" fmla="*/ 71 w 323"/>
                <a:gd name="T45" fmla="*/ 302 h 306"/>
                <a:gd name="T46" fmla="*/ 167 w 323"/>
                <a:gd name="T47" fmla="*/ 270 h 306"/>
                <a:gd name="T48" fmla="*/ 211 w 323"/>
                <a:gd name="T49" fmla="*/ 241 h 306"/>
                <a:gd name="T50" fmla="*/ 254 w 323"/>
                <a:gd name="T51" fmla="*/ 203 h 306"/>
                <a:gd name="T52" fmla="*/ 323 w 323"/>
                <a:gd name="T53" fmla="*/ 110 h 306"/>
                <a:gd name="T54" fmla="*/ 322 w 323"/>
                <a:gd name="T55" fmla="*/ 107 h 306"/>
                <a:gd name="T56" fmla="*/ 295 w 323"/>
                <a:gd name="T57" fmla="*/ 152 h 306"/>
                <a:gd name="T58" fmla="*/ 255 w 323"/>
                <a:gd name="T59" fmla="*/ 193 h 306"/>
                <a:gd name="T60" fmla="*/ 209 w 323"/>
                <a:gd name="T61" fmla="*/ 235 h 306"/>
                <a:gd name="T62" fmla="*/ 168 w 323"/>
                <a:gd name="T63" fmla="*/ 262 h 306"/>
                <a:gd name="T64" fmla="*/ 124 w 323"/>
                <a:gd name="T65" fmla="*/ 287 h 306"/>
                <a:gd name="T66" fmla="*/ 90 w 323"/>
                <a:gd name="T67" fmla="*/ 296 h 306"/>
                <a:gd name="T68" fmla="*/ 72 w 323"/>
                <a:gd name="T69" fmla="*/ 297 h 306"/>
                <a:gd name="T70" fmla="*/ 72 w 323"/>
                <a:gd name="T71" fmla="*/ 293 h 306"/>
                <a:gd name="T72" fmla="*/ 72 w 323"/>
                <a:gd name="T73" fmla="*/ 291 h 306"/>
                <a:gd name="T74" fmla="*/ 44 w 323"/>
                <a:gd name="T75" fmla="*/ 169 h 306"/>
                <a:gd name="T76" fmla="*/ 13 w 323"/>
                <a:gd name="T77" fmla="*/ 48 h 306"/>
                <a:gd name="T78" fmla="*/ 7 w 323"/>
                <a:gd name="T79" fmla="*/ 12 h 306"/>
                <a:gd name="T80" fmla="*/ 6 w 323"/>
                <a:gd name="T81" fmla="*/ 7 h 306"/>
                <a:gd name="T82" fmla="*/ 245 w 323"/>
                <a:gd name="T83" fmla="*/ 91 h 306"/>
                <a:gd name="T84" fmla="*/ 316 w 323"/>
                <a:gd name="T85" fmla="*/ 112 h 306"/>
                <a:gd name="T86" fmla="*/ 312 w 323"/>
                <a:gd name="T87" fmla="*/ 123 h 306"/>
                <a:gd name="T88" fmla="*/ 295 w 323"/>
                <a:gd name="T89" fmla="*/ 15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3" h="306">
                  <a:moveTo>
                    <a:pt x="322" y="107"/>
                  </a:moveTo>
                  <a:cubicBezTo>
                    <a:pt x="321" y="107"/>
                    <a:pt x="321" y="107"/>
                    <a:pt x="321" y="107"/>
                  </a:cubicBezTo>
                  <a:cubicBezTo>
                    <a:pt x="320" y="107"/>
                    <a:pt x="319" y="107"/>
                    <a:pt x="318" y="106"/>
                  </a:cubicBezTo>
                  <a:cubicBezTo>
                    <a:pt x="318" y="106"/>
                    <a:pt x="318" y="107"/>
                    <a:pt x="318" y="107"/>
                  </a:cubicBezTo>
                  <a:cubicBezTo>
                    <a:pt x="318" y="107"/>
                    <a:pt x="318" y="107"/>
                    <a:pt x="318" y="107"/>
                  </a:cubicBezTo>
                  <a:cubicBezTo>
                    <a:pt x="314" y="105"/>
                    <a:pt x="309" y="104"/>
                    <a:pt x="305" y="103"/>
                  </a:cubicBezTo>
                  <a:cubicBezTo>
                    <a:pt x="304" y="103"/>
                    <a:pt x="302" y="102"/>
                    <a:pt x="301" y="102"/>
                  </a:cubicBezTo>
                  <a:cubicBezTo>
                    <a:pt x="300" y="102"/>
                    <a:pt x="299" y="102"/>
                    <a:pt x="299" y="101"/>
                  </a:cubicBezTo>
                  <a:cubicBezTo>
                    <a:pt x="284" y="97"/>
                    <a:pt x="268" y="92"/>
                    <a:pt x="253" y="87"/>
                  </a:cubicBezTo>
                  <a:cubicBezTo>
                    <a:pt x="250" y="87"/>
                    <a:pt x="247" y="86"/>
                    <a:pt x="245" y="85"/>
                  </a:cubicBezTo>
                  <a:cubicBezTo>
                    <a:pt x="189" y="66"/>
                    <a:pt x="133" y="46"/>
                    <a:pt x="76" y="26"/>
                  </a:cubicBezTo>
                  <a:cubicBezTo>
                    <a:pt x="53" y="17"/>
                    <a:pt x="29" y="9"/>
                    <a:pt x="6" y="1"/>
                  </a:cubicBezTo>
                  <a:cubicBezTo>
                    <a:pt x="6" y="1"/>
                    <a:pt x="6" y="1"/>
                    <a:pt x="6" y="1"/>
                  </a:cubicBezTo>
                  <a:cubicBezTo>
                    <a:pt x="6" y="1"/>
                    <a:pt x="6" y="1"/>
                    <a:pt x="6" y="1"/>
                  </a:cubicBezTo>
                  <a:cubicBezTo>
                    <a:pt x="4" y="1"/>
                    <a:pt x="2" y="0"/>
                    <a:pt x="0" y="0"/>
                  </a:cubicBezTo>
                  <a:cubicBezTo>
                    <a:pt x="0" y="0"/>
                    <a:pt x="0" y="0"/>
                    <a:pt x="0" y="0"/>
                  </a:cubicBezTo>
                  <a:cubicBezTo>
                    <a:pt x="4" y="41"/>
                    <a:pt x="15" y="80"/>
                    <a:pt x="25" y="120"/>
                  </a:cubicBezTo>
                  <a:cubicBezTo>
                    <a:pt x="31" y="140"/>
                    <a:pt x="36" y="160"/>
                    <a:pt x="40" y="180"/>
                  </a:cubicBezTo>
                  <a:cubicBezTo>
                    <a:pt x="45" y="200"/>
                    <a:pt x="49" y="221"/>
                    <a:pt x="54" y="241"/>
                  </a:cubicBezTo>
                  <a:cubicBezTo>
                    <a:pt x="56" y="251"/>
                    <a:pt x="58" y="261"/>
                    <a:pt x="61" y="271"/>
                  </a:cubicBezTo>
                  <a:cubicBezTo>
                    <a:pt x="60" y="271"/>
                    <a:pt x="60" y="272"/>
                    <a:pt x="60" y="273"/>
                  </a:cubicBezTo>
                  <a:cubicBezTo>
                    <a:pt x="64" y="282"/>
                    <a:pt x="65" y="291"/>
                    <a:pt x="67" y="301"/>
                  </a:cubicBezTo>
                  <a:cubicBezTo>
                    <a:pt x="67" y="303"/>
                    <a:pt x="69" y="303"/>
                    <a:pt x="71" y="302"/>
                  </a:cubicBezTo>
                  <a:cubicBezTo>
                    <a:pt x="105" y="306"/>
                    <a:pt x="138" y="288"/>
                    <a:pt x="167" y="270"/>
                  </a:cubicBezTo>
                  <a:cubicBezTo>
                    <a:pt x="182" y="261"/>
                    <a:pt x="197" y="252"/>
                    <a:pt x="211" y="241"/>
                  </a:cubicBezTo>
                  <a:cubicBezTo>
                    <a:pt x="226" y="230"/>
                    <a:pt x="240" y="217"/>
                    <a:pt x="254" y="203"/>
                  </a:cubicBezTo>
                  <a:cubicBezTo>
                    <a:pt x="282" y="176"/>
                    <a:pt x="313" y="149"/>
                    <a:pt x="323" y="110"/>
                  </a:cubicBezTo>
                  <a:cubicBezTo>
                    <a:pt x="323" y="109"/>
                    <a:pt x="323" y="108"/>
                    <a:pt x="322" y="107"/>
                  </a:cubicBezTo>
                  <a:close/>
                  <a:moveTo>
                    <a:pt x="295" y="152"/>
                  </a:moveTo>
                  <a:cubicBezTo>
                    <a:pt x="283" y="167"/>
                    <a:pt x="269" y="180"/>
                    <a:pt x="255" y="193"/>
                  </a:cubicBezTo>
                  <a:cubicBezTo>
                    <a:pt x="241" y="208"/>
                    <a:pt x="226" y="222"/>
                    <a:pt x="209" y="235"/>
                  </a:cubicBezTo>
                  <a:cubicBezTo>
                    <a:pt x="196" y="245"/>
                    <a:pt x="182" y="254"/>
                    <a:pt x="168" y="262"/>
                  </a:cubicBezTo>
                  <a:cubicBezTo>
                    <a:pt x="154" y="271"/>
                    <a:pt x="139" y="280"/>
                    <a:pt x="124" y="287"/>
                  </a:cubicBezTo>
                  <a:cubicBezTo>
                    <a:pt x="113" y="291"/>
                    <a:pt x="102" y="295"/>
                    <a:pt x="90" y="296"/>
                  </a:cubicBezTo>
                  <a:cubicBezTo>
                    <a:pt x="84" y="297"/>
                    <a:pt x="78" y="297"/>
                    <a:pt x="72" y="297"/>
                  </a:cubicBezTo>
                  <a:cubicBezTo>
                    <a:pt x="72" y="295"/>
                    <a:pt x="72" y="294"/>
                    <a:pt x="72" y="293"/>
                  </a:cubicBezTo>
                  <a:cubicBezTo>
                    <a:pt x="72" y="292"/>
                    <a:pt x="72" y="292"/>
                    <a:pt x="72" y="291"/>
                  </a:cubicBezTo>
                  <a:cubicBezTo>
                    <a:pt x="61" y="251"/>
                    <a:pt x="54" y="210"/>
                    <a:pt x="44" y="169"/>
                  </a:cubicBezTo>
                  <a:cubicBezTo>
                    <a:pt x="34" y="128"/>
                    <a:pt x="22" y="89"/>
                    <a:pt x="13" y="48"/>
                  </a:cubicBezTo>
                  <a:cubicBezTo>
                    <a:pt x="11" y="36"/>
                    <a:pt x="9" y="24"/>
                    <a:pt x="7" y="12"/>
                  </a:cubicBezTo>
                  <a:cubicBezTo>
                    <a:pt x="7" y="10"/>
                    <a:pt x="7" y="9"/>
                    <a:pt x="6" y="7"/>
                  </a:cubicBezTo>
                  <a:cubicBezTo>
                    <a:pt x="86" y="35"/>
                    <a:pt x="165" y="65"/>
                    <a:pt x="245" y="91"/>
                  </a:cubicBezTo>
                  <a:cubicBezTo>
                    <a:pt x="268" y="98"/>
                    <a:pt x="292" y="105"/>
                    <a:pt x="316" y="112"/>
                  </a:cubicBezTo>
                  <a:cubicBezTo>
                    <a:pt x="315" y="116"/>
                    <a:pt x="313" y="120"/>
                    <a:pt x="312" y="123"/>
                  </a:cubicBezTo>
                  <a:cubicBezTo>
                    <a:pt x="308" y="133"/>
                    <a:pt x="302" y="143"/>
                    <a:pt x="295"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8" name="Freeform 751"/>
            <p:cNvSpPr/>
            <p:nvPr/>
          </p:nvSpPr>
          <p:spPr bwMode="auto">
            <a:xfrm>
              <a:off x="3119" y="1635"/>
              <a:ext cx="837" cy="1411"/>
            </a:xfrm>
            <a:custGeom>
              <a:avLst/>
              <a:gdLst>
                <a:gd name="T0" fmla="*/ 292 w 353"/>
                <a:gd name="T1" fmla="*/ 163 h 595"/>
                <a:gd name="T2" fmla="*/ 313 w 353"/>
                <a:gd name="T3" fmla="*/ 102 h 595"/>
                <a:gd name="T4" fmla="*/ 331 w 353"/>
                <a:gd name="T5" fmla="*/ 49 h 595"/>
                <a:gd name="T6" fmla="*/ 335 w 353"/>
                <a:gd name="T7" fmla="*/ 39 h 595"/>
                <a:gd name="T8" fmla="*/ 338 w 353"/>
                <a:gd name="T9" fmla="*/ 33 h 595"/>
                <a:gd name="T10" fmla="*/ 343 w 353"/>
                <a:gd name="T11" fmla="*/ 20 h 595"/>
                <a:gd name="T12" fmla="*/ 346 w 353"/>
                <a:gd name="T13" fmla="*/ 15 h 595"/>
                <a:gd name="T14" fmla="*/ 346 w 353"/>
                <a:gd name="T15" fmla="*/ 14 h 595"/>
                <a:gd name="T16" fmla="*/ 351 w 353"/>
                <a:gd name="T17" fmla="*/ 8 h 595"/>
                <a:gd name="T18" fmla="*/ 351 w 353"/>
                <a:gd name="T19" fmla="*/ 6 h 595"/>
                <a:gd name="T20" fmla="*/ 353 w 353"/>
                <a:gd name="T21" fmla="*/ 2 h 595"/>
                <a:gd name="T22" fmla="*/ 351 w 353"/>
                <a:gd name="T23" fmla="*/ 2 h 595"/>
                <a:gd name="T24" fmla="*/ 349 w 353"/>
                <a:gd name="T25" fmla="*/ 1 h 595"/>
                <a:gd name="T26" fmla="*/ 348 w 353"/>
                <a:gd name="T27" fmla="*/ 1 h 595"/>
                <a:gd name="T28" fmla="*/ 322 w 353"/>
                <a:gd name="T29" fmla="*/ 0 h 595"/>
                <a:gd name="T30" fmla="*/ 134 w 353"/>
                <a:gd name="T31" fmla="*/ 57 h 595"/>
                <a:gd name="T32" fmla="*/ 9 w 353"/>
                <a:gd name="T33" fmla="*/ 217 h 595"/>
                <a:gd name="T34" fmla="*/ 0 w 353"/>
                <a:gd name="T35" fmla="*/ 276 h 595"/>
                <a:gd name="T36" fmla="*/ 4 w 353"/>
                <a:gd name="T37" fmla="*/ 337 h 595"/>
                <a:gd name="T38" fmla="*/ 36 w 353"/>
                <a:gd name="T39" fmla="*/ 450 h 595"/>
                <a:gd name="T40" fmla="*/ 98 w 353"/>
                <a:gd name="T41" fmla="*/ 534 h 595"/>
                <a:gd name="T42" fmla="*/ 195 w 353"/>
                <a:gd name="T43" fmla="*/ 583 h 595"/>
                <a:gd name="T44" fmla="*/ 300 w 353"/>
                <a:gd name="T45" fmla="*/ 589 h 595"/>
                <a:gd name="T46" fmla="*/ 299 w 353"/>
                <a:gd name="T47" fmla="*/ 584 h 595"/>
                <a:gd name="T48" fmla="*/ 299 w 353"/>
                <a:gd name="T49" fmla="*/ 584 h 595"/>
                <a:gd name="T50" fmla="*/ 299 w 353"/>
                <a:gd name="T51" fmla="*/ 583 h 595"/>
                <a:gd name="T52" fmla="*/ 288 w 353"/>
                <a:gd name="T53" fmla="*/ 533 h 595"/>
                <a:gd name="T54" fmla="*/ 278 w 353"/>
                <a:gd name="T55" fmla="*/ 479 h 595"/>
                <a:gd name="T56" fmla="*/ 260 w 353"/>
                <a:gd name="T57" fmla="*/ 370 h 595"/>
                <a:gd name="T58" fmla="*/ 260 w 353"/>
                <a:gd name="T59" fmla="*/ 371 h 595"/>
                <a:gd name="T60" fmla="*/ 252 w 353"/>
                <a:gd name="T61" fmla="*/ 288 h 595"/>
                <a:gd name="T62" fmla="*/ 252 w 353"/>
                <a:gd name="T63" fmla="*/ 287 h 595"/>
                <a:gd name="T64" fmla="*/ 292 w 353"/>
                <a:gd name="T65" fmla="*/ 163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3" h="595">
                  <a:moveTo>
                    <a:pt x="292" y="163"/>
                  </a:moveTo>
                  <a:cubicBezTo>
                    <a:pt x="298" y="142"/>
                    <a:pt x="305" y="122"/>
                    <a:pt x="313" y="102"/>
                  </a:cubicBezTo>
                  <a:cubicBezTo>
                    <a:pt x="319" y="84"/>
                    <a:pt x="325" y="66"/>
                    <a:pt x="331" y="49"/>
                  </a:cubicBezTo>
                  <a:cubicBezTo>
                    <a:pt x="332" y="46"/>
                    <a:pt x="334" y="42"/>
                    <a:pt x="335" y="39"/>
                  </a:cubicBezTo>
                  <a:cubicBezTo>
                    <a:pt x="336" y="37"/>
                    <a:pt x="337" y="35"/>
                    <a:pt x="338" y="33"/>
                  </a:cubicBezTo>
                  <a:cubicBezTo>
                    <a:pt x="339" y="29"/>
                    <a:pt x="341" y="24"/>
                    <a:pt x="343" y="20"/>
                  </a:cubicBezTo>
                  <a:cubicBezTo>
                    <a:pt x="344" y="18"/>
                    <a:pt x="345" y="16"/>
                    <a:pt x="346" y="15"/>
                  </a:cubicBezTo>
                  <a:cubicBezTo>
                    <a:pt x="346" y="14"/>
                    <a:pt x="346" y="14"/>
                    <a:pt x="346" y="14"/>
                  </a:cubicBezTo>
                  <a:cubicBezTo>
                    <a:pt x="348" y="12"/>
                    <a:pt x="349" y="10"/>
                    <a:pt x="351" y="8"/>
                  </a:cubicBezTo>
                  <a:cubicBezTo>
                    <a:pt x="351" y="7"/>
                    <a:pt x="351" y="7"/>
                    <a:pt x="351" y="6"/>
                  </a:cubicBezTo>
                  <a:cubicBezTo>
                    <a:pt x="352" y="5"/>
                    <a:pt x="352" y="3"/>
                    <a:pt x="353" y="2"/>
                  </a:cubicBezTo>
                  <a:cubicBezTo>
                    <a:pt x="352" y="2"/>
                    <a:pt x="352" y="2"/>
                    <a:pt x="351" y="2"/>
                  </a:cubicBezTo>
                  <a:cubicBezTo>
                    <a:pt x="351" y="1"/>
                    <a:pt x="350" y="1"/>
                    <a:pt x="349" y="1"/>
                  </a:cubicBezTo>
                  <a:cubicBezTo>
                    <a:pt x="349" y="1"/>
                    <a:pt x="349" y="1"/>
                    <a:pt x="348" y="1"/>
                  </a:cubicBezTo>
                  <a:cubicBezTo>
                    <a:pt x="339" y="1"/>
                    <a:pt x="331" y="0"/>
                    <a:pt x="322" y="0"/>
                  </a:cubicBezTo>
                  <a:cubicBezTo>
                    <a:pt x="256" y="0"/>
                    <a:pt x="189" y="21"/>
                    <a:pt x="134" y="57"/>
                  </a:cubicBezTo>
                  <a:cubicBezTo>
                    <a:pt x="76" y="94"/>
                    <a:pt x="32" y="152"/>
                    <a:pt x="9" y="217"/>
                  </a:cubicBezTo>
                  <a:cubicBezTo>
                    <a:pt x="2" y="236"/>
                    <a:pt x="0" y="256"/>
                    <a:pt x="0" y="276"/>
                  </a:cubicBezTo>
                  <a:cubicBezTo>
                    <a:pt x="0" y="296"/>
                    <a:pt x="2" y="317"/>
                    <a:pt x="4" y="337"/>
                  </a:cubicBezTo>
                  <a:cubicBezTo>
                    <a:pt x="8" y="376"/>
                    <a:pt x="19" y="414"/>
                    <a:pt x="36" y="450"/>
                  </a:cubicBezTo>
                  <a:cubicBezTo>
                    <a:pt x="51" y="481"/>
                    <a:pt x="72" y="511"/>
                    <a:pt x="98" y="534"/>
                  </a:cubicBezTo>
                  <a:cubicBezTo>
                    <a:pt x="125" y="558"/>
                    <a:pt x="160" y="574"/>
                    <a:pt x="195" y="583"/>
                  </a:cubicBezTo>
                  <a:cubicBezTo>
                    <a:pt x="229" y="592"/>
                    <a:pt x="265" y="595"/>
                    <a:pt x="300" y="589"/>
                  </a:cubicBezTo>
                  <a:cubicBezTo>
                    <a:pt x="300" y="588"/>
                    <a:pt x="299" y="586"/>
                    <a:pt x="299" y="584"/>
                  </a:cubicBezTo>
                  <a:cubicBezTo>
                    <a:pt x="299" y="584"/>
                    <a:pt x="299" y="584"/>
                    <a:pt x="299" y="584"/>
                  </a:cubicBezTo>
                  <a:cubicBezTo>
                    <a:pt x="299" y="583"/>
                    <a:pt x="299" y="583"/>
                    <a:pt x="299" y="583"/>
                  </a:cubicBezTo>
                  <a:cubicBezTo>
                    <a:pt x="294" y="566"/>
                    <a:pt x="291" y="549"/>
                    <a:pt x="288" y="533"/>
                  </a:cubicBezTo>
                  <a:cubicBezTo>
                    <a:pt x="285" y="515"/>
                    <a:pt x="281" y="497"/>
                    <a:pt x="278" y="479"/>
                  </a:cubicBezTo>
                  <a:cubicBezTo>
                    <a:pt x="271" y="443"/>
                    <a:pt x="265" y="407"/>
                    <a:pt x="260" y="370"/>
                  </a:cubicBezTo>
                  <a:cubicBezTo>
                    <a:pt x="260" y="370"/>
                    <a:pt x="260" y="371"/>
                    <a:pt x="260" y="371"/>
                  </a:cubicBezTo>
                  <a:cubicBezTo>
                    <a:pt x="256" y="343"/>
                    <a:pt x="254" y="316"/>
                    <a:pt x="252" y="288"/>
                  </a:cubicBezTo>
                  <a:cubicBezTo>
                    <a:pt x="252" y="288"/>
                    <a:pt x="252" y="287"/>
                    <a:pt x="252" y="287"/>
                  </a:cubicBezTo>
                  <a:cubicBezTo>
                    <a:pt x="266" y="246"/>
                    <a:pt x="278" y="204"/>
                    <a:pt x="292"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59" name="Freeform 752"/>
            <p:cNvSpPr/>
            <p:nvPr/>
          </p:nvSpPr>
          <p:spPr bwMode="auto">
            <a:xfrm>
              <a:off x="3131" y="1646"/>
              <a:ext cx="804" cy="1381"/>
            </a:xfrm>
            <a:custGeom>
              <a:avLst/>
              <a:gdLst>
                <a:gd name="T0" fmla="*/ 256 w 339"/>
                <a:gd name="T1" fmla="*/ 409 h 582"/>
                <a:gd name="T2" fmla="*/ 279 w 339"/>
                <a:gd name="T3" fmla="*/ 538 h 582"/>
                <a:gd name="T4" fmla="*/ 288 w 339"/>
                <a:gd name="T5" fmla="*/ 579 h 582"/>
                <a:gd name="T6" fmla="*/ 288 w 339"/>
                <a:gd name="T7" fmla="*/ 579 h 582"/>
                <a:gd name="T8" fmla="*/ 225 w 339"/>
                <a:gd name="T9" fmla="*/ 579 h 582"/>
                <a:gd name="T10" fmla="*/ 154 w 339"/>
                <a:gd name="T11" fmla="*/ 560 h 582"/>
                <a:gd name="T12" fmla="*/ 107 w 339"/>
                <a:gd name="T13" fmla="*/ 533 h 582"/>
                <a:gd name="T14" fmla="*/ 67 w 339"/>
                <a:gd name="T15" fmla="*/ 493 h 582"/>
                <a:gd name="T16" fmla="*/ 28 w 339"/>
                <a:gd name="T17" fmla="*/ 425 h 582"/>
                <a:gd name="T18" fmla="*/ 6 w 339"/>
                <a:gd name="T19" fmla="*/ 342 h 582"/>
                <a:gd name="T20" fmla="*/ 6 w 339"/>
                <a:gd name="T21" fmla="*/ 342 h 582"/>
                <a:gd name="T22" fmla="*/ 6 w 339"/>
                <a:gd name="T23" fmla="*/ 342 h 582"/>
                <a:gd name="T24" fmla="*/ 6 w 339"/>
                <a:gd name="T25" fmla="*/ 342 h 582"/>
                <a:gd name="T26" fmla="*/ 2 w 339"/>
                <a:gd name="T27" fmla="*/ 292 h 582"/>
                <a:gd name="T28" fmla="*/ 3 w 339"/>
                <a:gd name="T29" fmla="*/ 241 h 582"/>
                <a:gd name="T30" fmla="*/ 15 w 339"/>
                <a:gd name="T31" fmla="*/ 199 h 582"/>
                <a:gd name="T32" fmla="*/ 57 w 339"/>
                <a:gd name="T33" fmla="*/ 126 h 582"/>
                <a:gd name="T34" fmla="*/ 113 w 339"/>
                <a:gd name="T35" fmla="*/ 70 h 582"/>
                <a:gd name="T36" fmla="*/ 185 w 339"/>
                <a:gd name="T37" fmla="*/ 29 h 582"/>
                <a:gd name="T38" fmla="*/ 276 w 339"/>
                <a:gd name="T39" fmla="*/ 4 h 582"/>
                <a:gd name="T40" fmla="*/ 339 w 339"/>
                <a:gd name="T41" fmla="*/ 2 h 582"/>
                <a:gd name="T42" fmla="*/ 333 w 339"/>
                <a:gd name="T43" fmla="*/ 12 h 582"/>
                <a:gd name="T44" fmla="*/ 333 w 339"/>
                <a:gd name="T45" fmla="*/ 14 h 582"/>
                <a:gd name="T46" fmla="*/ 315 w 339"/>
                <a:gd name="T47" fmla="*/ 58 h 582"/>
                <a:gd name="T48" fmla="*/ 296 w 339"/>
                <a:gd name="T49" fmla="*/ 113 h 582"/>
                <a:gd name="T50" fmla="*/ 256 w 339"/>
                <a:gd name="T51" fmla="*/ 237 h 582"/>
                <a:gd name="T52" fmla="*/ 244 w 339"/>
                <a:gd name="T53" fmla="*/ 275 h 582"/>
                <a:gd name="T54" fmla="*/ 243 w 339"/>
                <a:gd name="T55" fmla="*/ 275 h 582"/>
                <a:gd name="T56" fmla="*/ 241 w 339"/>
                <a:gd name="T57" fmla="*/ 277 h 582"/>
                <a:gd name="T58" fmla="*/ 256 w 339"/>
                <a:gd name="T59" fmla="*/ 409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9" h="582">
                  <a:moveTo>
                    <a:pt x="256" y="409"/>
                  </a:moveTo>
                  <a:cubicBezTo>
                    <a:pt x="263" y="452"/>
                    <a:pt x="272" y="495"/>
                    <a:pt x="279" y="538"/>
                  </a:cubicBezTo>
                  <a:cubicBezTo>
                    <a:pt x="282" y="552"/>
                    <a:pt x="284" y="566"/>
                    <a:pt x="288" y="579"/>
                  </a:cubicBezTo>
                  <a:cubicBezTo>
                    <a:pt x="288" y="579"/>
                    <a:pt x="288" y="579"/>
                    <a:pt x="288" y="579"/>
                  </a:cubicBezTo>
                  <a:cubicBezTo>
                    <a:pt x="267" y="582"/>
                    <a:pt x="246" y="582"/>
                    <a:pt x="225" y="579"/>
                  </a:cubicBezTo>
                  <a:cubicBezTo>
                    <a:pt x="201" y="576"/>
                    <a:pt x="177" y="569"/>
                    <a:pt x="154" y="560"/>
                  </a:cubicBezTo>
                  <a:cubicBezTo>
                    <a:pt x="137" y="553"/>
                    <a:pt x="121" y="544"/>
                    <a:pt x="107" y="533"/>
                  </a:cubicBezTo>
                  <a:cubicBezTo>
                    <a:pt x="92" y="521"/>
                    <a:pt x="79" y="508"/>
                    <a:pt x="67" y="493"/>
                  </a:cubicBezTo>
                  <a:cubicBezTo>
                    <a:pt x="51" y="472"/>
                    <a:pt x="38" y="449"/>
                    <a:pt x="28" y="425"/>
                  </a:cubicBezTo>
                  <a:cubicBezTo>
                    <a:pt x="17" y="398"/>
                    <a:pt x="10" y="370"/>
                    <a:pt x="6" y="342"/>
                  </a:cubicBezTo>
                  <a:cubicBezTo>
                    <a:pt x="6" y="342"/>
                    <a:pt x="6" y="342"/>
                    <a:pt x="6" y="342"/>
                  </a:cubicBezTo>
                  <a:cubicBezTo>
                    <a:pt x="6" y="342"/>
                    <a:pt x="6" y="342"/>
                    <a:pt x="6" y="342"/>
                  </a:cubicBezTo>
                  <a:cubicBezTo>
                    <a:pt x="6" y="342"/>
                    <a:pt x="6" y="342"/>
                    <a:pt x="6" y="342"/>
                  </a:cubicBezTo>
                  <a:cubicBezTo>
                    <a:pt x="4" y="325"/>
                    <a:pt x="2" y="308"/>
                    <a:pt x="2" y="292"/>
                  </a:cubicBezTo>
                  <a:cubicBezTo>
                    <a:pt x="1" y="275"/>
                    <a:pt x="0" y="258"/>
                    <a:pt x="3" y="241"/>
                  </a:cubicBezTo>
                  <a:cubicBezTo>
                    <a:pt x="5" y="226"/>
                    <a:pt x="9" y="212"/>
                    <a:pt x="15" y="199"/>
                  </a:cubicBezTo>
                  <a:cubicBezTo>
                    <a:pt x="26" y="173"/>
                    <a:pt x="40" y="149"/>
                    <a:pt x="57" y="126"/>
                  </a:cubicBezTo>
                  <a:cubicBezTo>
                    <a:pt x="73" y="105"/>
                    <a:pt x="92" y="86"/>
                    <a:pt x="113" y="70"/>
                  </a:cubicBezTo>
                  <a:cubicBezTo>
                    <a:pt x="135" y="53"/>
                    <a:pt x="159" y="40"/>
                    <a:pt x="185" y="29"/>
                  </a:cubicBezTo>
                  <a:cubicBezTo>
                    <a:pt x="214" y="17"/>
                    <a:pt x="245" y="8"/>
                    <a:pt x="276" y="4"/>
                  </a:cubicBezTo>
                  <a:cubicBezTo>
                    <a:pt x="297" y="1"/>
                    <a:pt x="318" y="0"/>
                    <a:pt x="339" y="2"/>
                  </a:cubicBezTo>
                  <a:cubicBezTo>
                    <a:pt x="338" y="5"/>
                    <a:pt x="336" y="9"/>
                    <a:pt x="333" y="12"/>
                  </a:cubicBezTo>
                  <a:cubicBezTo>
                    <a:pt x="333" y="13"/>
                    <a:pt x="333" y="13"/>
                    <a:pt x="333" y="14"/>
                  </a:cubicBezTo>
                  <a:cubicBezTo>
                    <a:pt x="325" y="28"/>
                    <a:pt x="320" y="43"/>
                    <a:pt x="315" y="58"/>
                  </a:cubicBezTo>
                  <a:cubicBezTo>
                    <a:pt x="309" y="77"/>
                    <a:pt x="302" y="95"/>
                    <a:pt x="296" y="113"/>
                  </a:cubicBezTo>
                  <a:cubicBezTo>
                    <a:pt x="281" y="154"/>
                    <a:pt x="268" y="196"/>
                    <a:pt x="256" y="237"/>
                  </a:cubicBezTo>
                  <a:cubicBezTo>
                    <a:pt x="252" y="250"/>
                    <a:pt x="248" y="262"/>
                    <a:pt x="244" y="275"/>
                  </a:cubicBezTo>
                  <a:cubicBezTo>
                    <a:pt x="244" y="275"/>
                    <a:pt x="243" y="275"/>
                    <a:pt x="243" y="275"/>
                  </a:cubicBezTo>
                  <a:cubicBezTo>
                    <a:pt x="242" y="275"/>
                    <a:pt x="241" y="276"/>
                    <a:pt x="241" y="277"/>
                  </a:cubicBezTo>
                  <a:cubicBezTo>
                    <a:pt x="243" y="322"/>
                    <a:pt x="249" y="365"/>
                    <a:pt x="256" y="4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0" name="Freeform 753"/>
            <p:cNvSpPr/>
            <p:nvPr/>
          </p:nvSpPr>
          <p:spPr bwMode="auto">
            <a:xfrm>
              <a:off x="3830" y="1632"/>
              <a:ext cx="98" cy="81"/>
            </a:xfrm>
            <a:custGeom>
              <a:avLst/>
              <a:gdLst>
                <a:gd name="T0" fmla="*/ 2 w 41"/>
                <a:gd name="T1" fmla="*/ 6 h 34"/>
                <a:gd name="T2" fmla="*/ 18 w 41"/>
                <a:gd name="T3" fmla="*/ 17 h 34"/>
                <a:gd name="T4" fmla="*/ 17 w 41"/>
                <a:gd name="T5" fmla="*/ 17 h 34"/>
                <a:gd name="T6" fmla="*/ 34 w 41"/>
                <a:gd name="T7" fmla="*/ 32 h 34"/>
                <a:gd name="T8" fmla="*/ 39 w 41"/>
                <a:gd name="T9" fmla="*/ 28 h 34"/>
                <a:gd name="T10" fmla="*/ 5 w 41"/>
                <a:gd name="T11" fmla="*/ 1 h 34"/>
                <a:gd name="T12" fmla="*/ 4 w 41"/>
                <a:gd name="T13" fmla="*/ 0 h 34"/>
                <a:gd name="T14" fmla="*/ 2 w 41"/>
                <a:gd name="T15" fmla="*/ 6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4">
                  <a:moveTo>
                    <a:pt x="2" y="6"/>
                  </a:moveTo>
                  <a:cubicBezTo>
                    <a:pt x="8" y="10"/>
                    <a:pt x="13" y="13"/>
                    <a:pt x="18" y="17"/>
                  </a:cubicBezTo>
                  <a:cubicBezTo>
                    <a:pt x="18" y="17"/>
                    <a:pt x="18" y="17"/>
                    <a:pt x="17" y="17"/>
                  </a:cubicBezTo>
                  <a:cubicBezTo>
                    <a:pt x="23" y="22"/>
                    <a:pt x="29" y="26"/>
                    <a:pt x="34" y="32"/>
                  </a:cubicBezTo>
                  <a:cubicBezTo>
                    <a:pt x="37" y="34"/>
                    <a:pt x="41" y="30"/>
                    <a:pt x="39" y="28"/>
                  </a:cubicBezTo>
                  <a:cubicBezTo>
                    <a:pt x="29" y="17"/>
                    <a:pt x="17" y="9"/>
                    <a:pt x="5" y="1"/>
                  </a:cubicBezTo>
                  <a:cubicBezTo>
                    <a:pt x="5" y="0"/>
                    <a:pt x="4" y="0"/>
                    <a:pt x="4" y="0"/>
                  </a:cubicBezTo>
                  <a:cubicBezTo>
                    <a:pt x="1" y="0"/>
                    <a:pt x="0" y="4"/>
                    <a:pt x="2"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1" name="Freeform 754"/>
            <p:cNvSpPr/>
            <p:nvPr/>
          </p:nvSpPr>
          <p:spPr bwMode="auto">
            <a:xfrm>
              <a:off x="3712" y="1656"/>
              <a:ext cx="185" cy="147"/>
            </a:xfrm>
            <a:custGeom>
              <a:avLst/>
              <a:gdLst>
                <a:gd name="T0" fmla="*/ 3 w 78"/>
                <a:gd name="T1" fmla="*/ 5 h 62"/>
                <a:gd name="T2" fmla="*/ 41 w 78"/>
                <a:gd name="T3" fmla="*/ 33 h 62"/>
                <a:gd name="T4" fmla="*/ 40 w 78"/>
                <a:gd name="T5" fmla="*/ 32 h 62"/>
                <a:gd name="T6" fmla="*/ 70 w 78"/>
                <a:gd name="T7" fmla="*/ 58 h 62"/>
                <a:gd name="T8" fmla="*/ 70 w 78"/>
                <a:gd name="T9" fmla="*/ 58 h 62"/>
                <a:gd name="T10" fmla="*/ 71 w 78"/>
                <a:gd name="T11" fmla="*/ 59 h 62"/>
                <a:gd name="T12" fmla="*/ 76 w 78"/>
                <a:gd name="T13" fmla="*/ 56 h 62"/>
                <a:gd name="T14" fmla="*/ 44 w 78"/>
                <a:gd name="T15" fmla="*/ 28 h 62"/>
                <a:gd name="T16" fmla="*/ 6 w 78"/>
                <a:gd name="T17" fmla="*/ 0 h 62"/>
                <a:gd name="T18" fmla="*/ 4 w 78"/>
                <a:gd name="T19" fmla="*/ 0 h 62"/>
                <a:gd name="T20" fmla="*/ 3 w 78"/>
                <a:gd name="T21"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62">
                  <a:moveTo>
                    <a:pt x="3" y="5"/>
                  </a:moveTo>
                  <a:cubicBezTo>
                    <a:pt x="16" y="14"/>
                    <a:pt x="28" y="23"/>
                    <a:pt x="41" y="33"/>
                  </a:cubicBezTo>
                  <a:cubicBezTo>
                    <a:pt x="40" y="33"/>
                    <a:pt x="40" y="32"/>
                    <a:pt x="40" y="32"/>
                  </a:cubicBezTo>
                  <a:cubicBezTo>
                    <a:pt x="50" y="40"/>
                    <a:pt x="62" y="48"/>
                    <a:pt x="70" y="58"/>
                  </a:cubicBezTo>
                  <a:cubicBezTo>
                    <a:pt x="70" y="58"/>
                    <a:pt x="70" y="58"/>
                    <a:pt x="70" y="58"/>
                  </a:cubicBezTo>
                  <a:cubicBezTo>
                    <a:pt x="70" y="58"/>
                    <a:pt x="71" y="59"/>
                    <a:pt x="71" y="59"/>
                  </a:cubicBezTo>
                  <a:cubicBezTo>
                    <a:pt x="73" y="62"/>
                    <a:pt x="78" y="59"/>
                    <a:pt x="76" y="56"/>
                  </a:cubicBezTo>
                  <a:cubicBezTo>
                    <a:pt x="68" y="45"/>
                    <a:pt x="55" y="36"/>
                    <a:pt x="44" y="28"/>
                  </a:cubicBezTo>
                  <a:cubicBezTo>
                    <a:pt x="31" y="18"/>
                    <a:pt x="19" y="9"/>
                    <a:pt x="6" y="0"/>
                  </a:cubicBezTo>
                  <a:cubicBezTo>
                    <a:pt x="5" y="0"/>
                    <a:pt x="5" y="0"/>
                    <a:pt x="4" y="0"/>
                  </a:cubicBezTo>
                  <a:cubicBezTo>
                    <a:pt x="2" y="0"/>
                    <a:pt x="0" y="4"/>
                    <a:pt x="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2" name="Freeform 755"/>
            <p:cNvSpPr/>
            <p:nvPr/>
          </p:nvSpPr>
          <p:spPr bwMode="auto">
            <a:xfrm>
              <a:off x="3570" y="1701"/>
              <a:ext cx="289" cy="211"/>
            </a:xfrm>
            <a:custGeom>
              <a:avLst/>
              <a:gdLst>
                <a:gd name="T0" fmla="*/ 3 w 122"/>
                <a:gd name="T1" fmla="*/ 5 h 89"/>
                <a:gd name="T2" fmla="*/ 64 w 122"/>
                <a:gd name="T3" fmla="*/ 46 h 89"/>
                <a:gd name="T4" fmla="*/ 88 w 122"/>
                <a:gd name="T5" fmla="*/ 65 h 89"/>
                <a:gd name="T6" fmla="*/ 109 w 122"/>
                <a:gd name="T7" fmla="*/ 80 h 89"/>
                <a:gd name="T8" fmla="*/ 113 w 122"/>
                <a:gd name="T9" fmla="*/ 84 h 89"/>
                <a:gd name="T10" fmla="*/ 114 w 122"/>
                <a:gd name="T11" fmla="*/ 86 h 89"/>
                <a:gd name="T12" fmla="*/ 120 w 122"/>
                <a:gd name="T13" fmla="*/ 83 h 89"/>
                <a:gd name="T14" fmla="*/ 99 w 122"/>
                <a:gd name="T15" fmla="*/ 66 h 89"/>
                <a:gd name="T16" fmla="*/ 6 w 122"/>
                <a:gd name="T17" fmla="*/ 0 h 89"/>
                <a:gd name="T18" fmla="*/ 5 w 122"/>
                <a:gd name="T19" fmla="*/ 0 h 89"/>
                <a:gd name="T20" fmla="*/ 3 w 122"/>
                <a:gd name="T21" fmla="*/ 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89">
                  <a:moveTo>
                    <a:pt x="3" y="5"/>
                  </a:moveTo>
                  <a:cubicBezTo>
                    <a:pt x="25" y="17"/>
                    <a:pt x="45" y="31"/>
                    <a:pt x="64" y="46"/>
                  </a:cubicBezTo>
                  <a:cubicBezTo>
                    <a:pt x="72" y="52"/>
                    <a:pt x="80" y="59"/>
                    <a:pt x="88" y="65"/>
                  </a:cubicBezTo>
                  <a:cubicBezTo>
                    <a:pt x="95" y="71"/>
                    <a:pt x="102" y="75"/>
                    <a:pt x="109" y="80"/>
                  </a:cubicBezTo>
                  <a:cubicBezTo>
                    <a:pt x="110" y="81"/>
                    <a:pt x="112" y="83"/>
                    <a:pt x="113" y="84"/>
                  </a:cubicBezTo>
                  <a:cubicBezTo>
                    <a:pt x="114" y="85"/>
                    <a:pt x="114" y="85"/>
                    <a:pt x="114" y="86"/>
                  </a:cubicBezTo>
                  <a:cubicBezTo>
                    <a:pt x="116" y="89"/>
                    <a:pt x="122" y="86"/>
                    <a:pt x="120" y="83"/>
                  </a:cubicBezTo>
                  <a:cubicBezTo>
                    <a:pt x="115" y="75"/>
                    <a:pt x="106" y="72"/>
                    <a:pt x="99" y="66"/>
                  </a:cubicBezTo>
                  <a:cubicBezTo>
                    <a:pt x="69" y="43"/>
                    <a:pt x="40" y="18"/>
                    <a:pt x="6" y="0"/>
                  </a:cubicBezTo>
                  <a:cubicBezTo>
                    <a:pt x="6" y="0"/>
                    <a:pt x="5" y="0"/>
                    <a:pt x="5" y="0"/>
                  </a:cubicBezTo>
                  <a:cubicBezTo>
                    <a:pt x="2" y="0"/>
                    <a:pt x="0" y="4"/>
                    <a:pt x="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3" name="Freeform 756"/>
            <p:cNvSpPr/>
            <p:nvPr/>
          </p:nvSpPr>
          <p:spPr bwMode="auto">
            <a:xfrm>
              <a:off x="3439" y="1777"/>
              <a:ext cx="384" cy="244"/>
            </a:xfrm>
            <a:custGeom>
              <a:avLst/>
              <a:gdLst>
                <a:gd name="T0" fmla="*/ 3 w 162"/>
                <a:gd name="T1" fmla="*/ 5 h 103"/>
                <a:gd name="T2" fmla="*/ 83 w 162"/>
                <a:gd name="T3" fmla="*/ 54 h 103"/>
                <a:gd name="T4" fmla="*/ 116 w 162"/>
                <a:gd name="T5" fmla="*/ 73 h 103"/>
                <a:gd name="T6" fmla="*/ 145 w 162"/>
                <a:gd name="T7" fmla="*/ 91 h 103"/>
                <a:gd name="T8" fmla="*/ 153 w 162"/>
                <a:gd name="T9" fmla="*/ 99 h 103"/>
                <a:gd name="T10" fmla="*/ 154 w 162"/>
                <a:gd name="T11" fmla="*/ 100 h 103"/>
                <a:gd name="T12" fmla="*/ 159 w 162"/>
                <a:gd name="T13" fmla="*/ 97 h 103"/>
                <a:gd name="T14" fmla="*/ 132 w 162"/>
                <a:gd name="T15" fmla="*/ 75 h 103"/>
                <a:gd name="T16" fmla="*/ 98 w 162"/>
                <a:gd name="T17" fmla="*/ 56 h 103"/>
                <a:gd name="T18" fmla="*/ 6 w 162"/>
                <a:gd name="T19" fmla="*/ 0 h 103"/>
                <a:gd name="T20" fmla="*/ 4 w 162"/>
                <a:gd name="T21" fmla="*/ 0 h 103"/>
                <a:gd name="T22" fmla="*/ 3 w 162"/>
                <a:gd name="T23" fmla="*/ 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103">
                  <a:moveTo>
                    <a:pt x="3" y="5"/>
                  </a:moveTo>
                  <a:cubicBezTo>
                    <a:pt x="30" y="21"/>
                    <a:pt x="57" y="37"/>
                    <a:pt x="83" y="54"/>
                  </a:cubicBezTo>
                  <a:cubicBezTo>
                    <a:pt x="94" y="60"/>
                    <a:pt x="104" y="67"/>
                    <a:pt x="116" y="73"/>
                  </a:cubicBezTo>
                  <a:cubicBezTo>
                    <a:pt x="126" y="79"/>
                    <a:pt x="136" y="84"/>
                    <a:pt x="145" y="91"/>
                  </a:cubicBezTo>
                  <a:cubicBezTo>
                    <a:pt x="148" y="94"/>
                    <a:pt x="151" y="96"/>
                    <a:pt x="153" y="99"/>
                  </a:cubicBezTo>
                  <a:cubicBezTo>
                    <a:pt x="154" y="99"/>
                    <a:pt x="154" y="100"/>
                    <a:pt x="154" y="100"/>
                  </a:cubicBezTo>
                  <a:cubicBezTo>
                    <a:pt x="156" y="103"/>
                    <a:pt x="162" y="100"/>
                    <a:pt x="159" y="97"/>
                  </a:cubicBezTo>
                  <a:cubicBezTo>
                    <a:pt x="153" y="87"/>
                    <a:pt x="142" y="81"/>
                    <a:pt x="132" y="75"/>
                  </a:cubicBezTo>
                  <a:cubicBezTo>
                    <a:pt x="120" y="69"/>
                    <a:pt x="109" y="63"/>
                    <a:pt x="98" y="56"/>
                  </a:cubicBezTo>
                  <a:cubicBezTo>
                    <a:pt x="68" y="37"/>
                    <a:pt x="37" y="18"/>
                    <a:pt x="6" y="0"/>
                  </a:cubicBezTo>
                  <a:cubicBezTo>
                    <a:pt x="5" y="0"/>
                    <a:pt x="5" y="0"/>
                    <a:pt x="4" y="0"/>
                  </a:cubicBezTo>
                  <a:cubicBezTo>
                    <a:pt x="2" y="0"/>
                    <a:pt x="0" y="4"/>
                    <a:pt x="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4" name="Freeform 757"/>
            <p:cNvSpPr/>
            <p:nvPr/>
          </p:nvSpPr>
          <p:spPr bwMode="auto">
            <a:xfrm>
              <a:off x="3285" y="1914"/>
              <a:ext cx="484" cy="257"/>
            </a:xfrm>
            <a:custGeom>
              <a:avLst/>
              <a:gdLst>
                <a:gd name="T0" fmla="*/ 3 w 204"/>
                <a:gd name="T1" fmla="*/ 6 h 108"/>
                <a:gd name="T2" fmla="*/ 118 w 204"/>
                <a:gd name="T3" fmla="*/ 65 h 108"/>
                <a:gd name="T4" fmla="*/ 145 w 204"/>
                <a:gd name="T5" fmla="*/ 79 h 108"/>
                <a:gd name="T6" fmla="*/ 156 w 204"/>
                <a:gd name="T7" fmla="*/ 84 h 108"/>
                <a:gd name="T8" fmla="*/ 161 w 204"/>
                <a:gd name="T9" fmla="*/ 86 h 108"/>
                <a:gd name="T10" fmla="*/ 169 w 204"/>
                <a:gd name="T11" fmla="*/ 89 h 108"/>
                <a:gd name="T12" fmla="*/ 191 w 204"/>
                <a:gd name="T13" fmla="*/ 101 h 108"/>
                <a:gd name="T14" fmla="*/ 193 w 204"/>
                <a:gd name="T15" fmla="*/ 103 h 108"/>
                <a:gd name="T16" fmla="*/ 197 w 204"/>
                <a:gd name="T17" fmla="*/ 106 h 108"/>
                <a:gd name="T18" fmla="*/ 201 w 204"/>
                <a:gd name="T19" fmla="*/ 102 h 108"/>
                <a:gd name="T20" fmla="*/ 181 w 204"/>
                <a:gd name="T21" fmla="*/ 89 h 108"/>
                <a:gd name="T22" fmla="*/ 170 w 204"/>
                <a:gd name="T23" fmla="*/ 83 h 108"/>
                <a:gd name="T24" fmla="*/ 160 w 204"/>
                <a:gd name="T25" fmla="*/ 79 h 108"/>
                <a:gd name="T26" fmla="*/ 157 w 204"/>
                <a:gd name="T27" fmla="*/ 78 h 108"/>
                <a:gd name="T28" fmla="*/ 133 w 204"/>
                <a:gd name="T29" fmla="*/ 66 h 108"/>
                <a:gd name="T30" fmla="*/ 17 w 204"/>
                <a:gd name="T31" fmla="*/ 6 h 108"/>
                <a:gd name="T32" fmla="*/ 6 w 204"/>
                <a:gd name="T33" fmla="*/ 0 h 108"/>
                <a:gd name="T34" fmla="*/ 5 w 204"/>
                <a:gd name="T35" fmla="*/ 0 h 108"/>
                <a:gd name="T36" fmla="*/ 3 w 204"/>
                <a:gd name="T37" fmla="*/ 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108">
                  <a:moveTo>
                    <a:pt x="3" y="6"/>
                  </a:moveTo>
                  <a:cubicBezTo>
                    <a:pt x="41" y="25"/>
                    <a:pt x="80" y="45"/>
                    <a:pt x="118" y="65"/>
                  </a:cubicBezTo>
                  <a:cubicBezTo>
                    <a:pt x="127" y="70"/>
                    <a:pt x="136" y="75"/>
                    <a:pt x="145" y="79"/>
                  </a:cubicBezTo>
                  <a:cubicBezTo>
                    <a:pt x="149" y="81"/>
                    <a:pt x="152" y="82"/>
                    <a:pt x="156" y="84"/>
                  </a:cubicBezTo>
                  <a:cubicBezTo>
                    <a:pt x="157" y="84"/>
                    <a:pt x="159" y="85"/>
                    <a:pt x="161" y="86"/>
                  </a:cubicBezTo>
                  <a:cubicBezTo>
                    <a:pt x="163" y="87"/>
                    <a:pt x="167" y="89"/>
                    <a:pt x="169" y="89"/>
                  </a:cubicBezTo>
                  <a:cubicBezTo>
                    <a:pt x="177" y="93"/>
                    <a:pt x="184" y="96"/>
                    <a:pt x="191" y="101"/>
                  </a:cubicBezTo>
                  <a:cubicBezTo>
                    <a:pt x="192" y="102"/>
                    <a:pt x="193" y="102"/>
                    <a:pt x="193" y="103"/>
                  </a:cubicBezTo>
                  <a:cubicBezTo>
                    <a:pt x="195" y="104"/>
                    <a:pt x="196" y="105"/>
                    <a:pt x="197" y="106"/>
                  </a:cubicBezTo>
                  <a:cubicBezTo>
                    <a:pt x="200" y="108"/>
                    <a:pt x="204" y="104"/>
                    <a:pt x="201" y="102"/>
                  </a:cubicBezTo>
                  <a:cubicBezTo>
                    <a:pt x="195" y="96"/>
                    <a:pt x="188" y="92"/>
                    <a:pt x="181" y="89"/>
                  </a:cubicBezTo>
                  <a:cubicBezTo>
                    <a:pt x="178" y="87"/>
                    <a:pt x="174" y="85"/>
                    <a:pt x="170" y="83"/>
                  </a:cubicBezTo>
                  <a:cubicBezTo>
                    <a:pt x="168" y="83"/>
                    <a:pt x="164" y="80"/>
                    <a:pt x="160" y="79"/>
                  </a:cubicBezTo>
                  <a:cubicBezTo>
                    <a:pt x="159" y="79"/>
                    <a:pt x="158" y="78"/>
                    <a:pt x="157" y="78"/>
                  </a:cubicBezTo>
                  <a:cubicBezTo>
                    <a:pt x="149" y="74"/>
                    <a:pt x="141" y="70"/>
                    <a:pt x="133" y="66"/>
                  </a:cubicBezTo>
                  <a:cubicBezTo>
                    <a:pt x="94" y="46"/>
                    <a:pt x="56" y="26"/>
                    <a:pt x="17" y="6"/>
                  </a:cubicBezTo>
                  <a:cubicBezTo>
                    <a:pt x="14" y="4"/>
                    <a:pt x="10" y="2"/>
                    <a:pt x="6" y="0"/>
                  </a:cubicBezTo>
                  <a:cubicBezTo>
                    <a:pt x="5" y="0"/>
                    <a:pt x="5" y="0"/>
                    <a:pt x="5" y="0"/>
                  </a:cubicBezTo>
                  <a:cubicBezTo>
                    <a:pt x="2" y="0"/>
                    <a:pt x="0" y="4"/>
                    <a:pt x="3"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5" name="Freeform 758"/>
            <p:cNvSpPr>
              <a:spLocks noEditPoints="1"/>
            </p:cNvSpPr>
            <p:nvPr/>
          </p:nvSpPr>
          <p:spPr bwMode="auto">
            <a:xfrm>
              <a:off x="3176" y="2052"/>
              <a:ext cx="557" cy="247"/>
            </a:xfrm>
            <a:custGeom>
              <a:avLst/>
              <a:gdLst>
                <a:gd name="T0" fmla="*/ 2 w 235"/>
                <a:gd name="T1" fmla="*/ 6 h 104"/>
                <a:gd name="T2" fmla="*/ 134 w 235"/>
                <a:gd name="T3" fmla="*/ 61 h 104"/>
                <a:gd name="T4" fmla="*/ 134 w 235"/>
                <a:gd name="T5" fmla="*/ 61 h 104"/>
                <a:gd name="T6" fmla="*/ 173 w 235"/>
                <a:gd name="T7" fmla="*/ 79 h 104"/>
                <a:gd name="T8" fmla="*/ 211 w 235"/>
                <a:gd name="T9" fmla="*/ 92 h 104"/>
                <a:gd name="T10" fmla="*/ 227 w 235"/>
                <a:gd name="T11" fmla="*/ 102 h 104"/>
                <a:gd name="T12" fmla="*/ 228 w 235"/>
                <a:gd name="T13" fmla="*/ 102 h 104"/>
                <a:gd name="T14" fmla="*/ 232 w 235"/>
                <a:gd name="T15" fmla="*/ 98 h 104"/>
                <a:gd name="T16" fmla="*/ 172 w 235"/>
                <a:gd name="T17" fmla="*/ 72 h 104"/>
                <a:gd name="T18" fmla="*/ 143 w 235"/>
                <a:gd name="T19" fmla="*/ 58 h 104"/>
                <a:gd name="T20" fmla="*/ 111 w 235"/>
                <a:gd name="T21" fmla="*/ 45 h 104"/>
                <a:gd name="T22" fmla="*/ 45 w 235"/>
                <a:gd name="T23" fmla="*/ 21 h 104"/>
                <a:gd name="T24" fmla="*/ 5 w 235"/>
                <a:gd name="T25" fmla="*/ 1 h 104"/>
                <a:gd name="T26" fmla="*/ 4 w 235"/>
                <a:gd name="T27" fmla="*/ 0 h 104"/>
                <a:gd name="T28" fmla="*/ 2 w 235"/>
                <a:gd name="T29" fmla="*/ 6 h 104"/>
                <a:gd name="T30" fmla="*/ 134 w 235"/>
                <a:gd name="T31" fmla="*/ 61 h 104"/>
                <a:gd name="T32" fmla="*/ 134 w 235"/>
                <a:gd name="T33" fmla="*/ 61 h 104"/>
                <a:gd name="T34" fmla="*/ 134 w 235"/>
                <a:gd name="T35"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04">
                  <a:moveTo>
                    <a:pt x="2" y="6"/>
                  </a:moveTo>
                  <a:cubicBezTo>
                    <a:pt x="43" y="31"/>
                    <a:pt x="90" y="43"/>
                    <a:pt x="134" y="61"/>
                  </a:cubicBezTo>
                  <a:cubicBezTo>
                    <a:pt x="134" y="61"/>
                    <a:pt x="134" y="61"/>
                    <a:pt x="134" y="61"/>
                  </a:cubicBezTo>
                  <a:cubicBezTo>
                    <a:pt x="147" y="66"/>
                    <a:pt x="159" y="74"/>
                    <a:pt x="173" y="79"/>
                  </a:cubicBezTo>
                  <a:cubicBezTo>
                    <a:pt x="185" y="84"/>
                    <a:pt x="199" y="87"/>
                    <a:pt x="211" y="92"/>
                  </a:cubicBezTo>
                  <a:cubicBezTo>
                    <a:pt x="217" y="95"/>
                    <a:pt x="222" y="98"/>
                    <a:pt x="227" y="102"/>
                  </a:cubicBezTo>
                  <a:cubicBezTo>
                    <a:pt x="228" y="102"/>
                    <a:pt x="228" y="102"/>
                    <a:pt x="228" y="102"/>
                  </a:cubicBezTo>
                  <a:cubicBezTo>
                    <a:pt x="231" y="104"/>
                    <a:pt x="235" y="100"/>
                    <a:pt x="232" y="98"/>
                  </a:cubicBezTo>
                  <a:cubicBezTo>
                    <a:pt x="214" y="84"/>
                    <a:pt x="192" y="80"/>
                    <a:pt x="172" y="72"/>
                  </a:cubicBezTo>
                  <a:cubicBezTo>
                    <a:pt x="162" y="68"/>
                    <a:pt x="153" y="63"/>
                    <a:pt x="143" y="58"/>
                  </a:cubicBezTo>
                  <a:cubicBezTo>
                    <a:pt x="132" y="54"/>
                    <a:pt x="121" y="49"/>
                    <a:pt x="111" y="45"/>
                  </a:cubicBezTo>
                  <a:cubicBezTo>
                    <a:pt x="89" y="37"/>
                    <a:pt x="67" y="30"/>
                    <a:pt x="45" y="21"/>
                  </a:cubicBezTo>
                  <a:cubicBezTo>
                    <a:pt x="31" y="15"/>
                    <a:pt x="18" y="9"/>
                    <a:pt x="5" y="1"/>
                  </a:cubicBezTo>
                  <a:cubicBezTo>
                    <a:pt x="5" y="1"/>
                    <a:pt x="4" y="0"/>
                    <a:pt x="4" y="0"/>
                  </a:cubicBezTo>
                  <a:cubicBezTo>
                    <a:pt x="1" y="0"/>
                    <a:pt x="0" y="4"/>
                    <a:pt x="2" y="6"/>
                  </a:cubicBezTo>
                  <a:moveTo>
                    <a:pt x="134" y="61"/>
                  </a:moveTo>
                  <a:cubicBezTo>
                    <a:pt x="134" y="61"/>
                    <a:pt x="134" y="61"/>
                    <a:pt x="134" y="61"/>
                  </a:cubicBezTo>
                  <a:cubicBezTo>
                    <a:pt x="134" y="61"/>
                    <a:pt x="134" y="61"/>
                    <a:pt x="134" y="6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6" name="Freeform 759"/>
            <p:cNvSpPr>
              <a:spLocks noEditPoints="1"/>
            </p:cNvSpPr>
            <p:nvPr/>
          </p:nvSpPr>
          <p:spPr bwMode="auto">
            <a:xfrm>
              <a:off x="3133" y="2209"/>
              <a:ext cx="598" cy="211"/>
            </a:xfrm>
            <a:custGeom>
              <a:avLst/>
              <a:gdLst>
                <a:gd name="T0" fmla="*/ 3 w 252"/>
                <a:gd name="T1" fmla="*/ 6 h 89"/>
                <a:gd name="T2" fmla="*/ 123 w 252"/>
                <a:gd name="T3" fmla="*/ 43 h 89"/>
                <a:gd name="T4" fmla="*/ 153 w 252"/>
                <a:gd name="T5" fmla="*/ 53 h 89"/>
                <a:gd name="T6" fmla="*/ 178 w 252"/>
                <a:gd name="T7" fmla="*/ 62 h 89"/>
                <a:gd name="T8" fmla="*/ 224 w 252"/>
                <a:gd name="T9" fmla="*/ 75 h 89"/>
                <a:gd name="T10" fmla="*/ 229 w 252"/>
                <a:gd name="T11" fmla="*/ 77 h 89"/>
                <a:gd name="T12" fmla="*/ 243 w 252"/>
                <a:gd name="T13" fmla="*/ 85 h 89"/>
                <a:gd name="T14" fmla="*/ 245 w 252"/>
                <a:gd name="T15" fmla="*/ 87 h 89"/>
                <a:gd name="T16" fmla="*/ 249 w 252"/>
                <a:gd name="T17" fmla="*/ 83 h 89"/>
                <a:gd name="T18" fmla="*/ 209 w 252"/>
                <a:gd name="T19" fmla="*/ 64 h 89"/>
                <a:gd name="T20" fmla="*/ 163 w 252"/>
                <a:gd name="T21" fmla="*/ 50 h 89"/>
                <a:gd name="T22" fmla="*/ 43 w 252"/>
                <a:gd name="T23" fmla="*/ 12 h 89"/>
                <a:gd name="T24" fmla="*/ 5 w 252"/>
                <a:gd name="T25" fmla="*/ 0 h 89"/>
                <a:gd name="T26" fmla="*/ 4 w 252"/>
                <a:gd name="T27" fmla="*/ 0 h 89"/>
                <a:gd name="T28" fmla="*/ 3 w 252"/>
                <a:gd name="T29" fmla="*/ 6 h 89"/>
                <a:gd name="T30" fmla="*/ 229 w 252"/>
                <a:gd name="T31" fmla="*/ 77 h 89"/>
                <a:gd name="T32" fmla="*/ 229 w 252"/>
                <a:gd name="T33" fmla="*/ 77 h 89"/>
                <a:gd name="T34" fmla="*/ 229 w 252"/>
                <a:gd name="T35" fmla="*/ 7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2" h="89">
                  <a:moveTo>
                    <a:pt x="3" y="6"/>
                  </a:moveTo>
                  <a:cubicBezTo>
                    <a:pt x="43" y="18"/>
                    <a:pt x="84" y="29"/>
                    <a:pt x="123" y="43"/>
                  </a:cubicBezTo>
                  <a:cubicBezTo>
                    <a:pt x="133" y="46"/>
                    <a:pt x="143" y="49"/>
                    <a:pt x="153" y="53"/>
                  </a:cubicBezTo>
                  <a:cubicBezTo>
                    <a:pt x="162" y="56"/>
                    <a:pt x="170" y="60"/>
                    <a:pt x="178" y="62"/>
                  </a:cubicBezTo>
                  <a:cubicBezTo>
                    <a:pt x="193" y="67"/>
                    <a:pt x="209" y="70"/>
                    <a:pt x="224" y="75"/>
                  </a:cubicBezTo>
                  <a:cubicBezTo>
                    <a:pt x="225" y="75"/>
                    <a:pt x="227" y="76"/>
                    <a:pt x="229" y="77"/>
                  </a:cubicBezTo>
                  <a:cubicBezTo>
                    <a:pt x="234" y="79"/>
                    <a:pt x="238" y="81"/>
                    <a:pt x="243" y="85"/>
                  </a:cubicBezTo>
                  <a:cubicBezTo>
                    <a:pt x="243" y="85"/>
                    <a:pt x="244" y="86"/>
                    <a:pt x="245" y="87"/>
                  </a:cubicBezTo>
                  <a:cubicBezTo>
                    <a:pt x="248" y="89"/>
                    <a:pt x="252" y="85"/>
                    <a:pt x="249" y="83"/>
                  </a:cubicBezTo>
                  <a:cubicBezTo>
                    <a:pt x="238" y="73"/>
                    <a:pt x="223" y="68"/>
                    <a:pt x="209" y="64"/>
                  </a:cubicBezTo>
                  <a:cubicBezTo>
                    <a:pt x="193" y="60"/>
                    <a:pt x="178" y="56"/>
                    <a:pt x="163" y="50"/>
                  </a:cubicBezTo>
                  <a:cubicBezTo>
                    <a:pt x="124" y="35"/>
                    <a:pt x="83" y="24"/>
                    <a:pt x="43" y="12"/>
                  </a:cubicBezTo>
                  <a:cubicBezTo>
                    <a:pt x="30" y="8"/>
                    <a:pt x="17" y="4"/>
                    <a:pt x="5" y="0"/>
                  </a:cubicBezTo>
                  <a:cubicBezTo>
                    <a:pt x="4" y="0"/>
                    <a:pt x="4" y="0"/>
                    <a:pt x="4" y="0"/>
                  </a:cubicBezTo>
                  <a:cubicBezTo>
                    <a:pt x="1" y="0"/>
                    <a:pt x="0" y="5"/>
                    <a:pt x="3" y="6"/>
                  </a:cubicBezTo>
                  <a:moveTo>
                    <a:pt x="229" y="77"/>
                  </a:moveTo>
                  <a:cubicBezTo>
                    <a:pt x="229" y="77"/>
                    <a:pt x="229" y="77"/>
                    <a:pt x="229" y="77"/>
                  </a:cubicBezTo>
                  <a:cubicBezTo>
                    <a:pt x="229" y="77"/>
                    <a:pt x="229" y="77"/>
                    <a:pt x="229" y="7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7" name="Freeform 760"/>
            <p:cNvSpPr/>
            <p:nvPr/>
          </p:nvSpPr>
          <p:spPr bwMode="auto">
            <a:xfrm>
              <a:off x="3129" y="2375"/>
              <a:ext cx="607" cy="144"/>
            </a:xfrm>
            <a:custGeom>
              <a:avLst/>
              <a:gdLst>
                <a:gd name="T0" fmla="*/ 4 w 256"/>
                <a:gd name="T1" fmla="*/ 0 h 61"/>
                <a:gd name="T2" fmla="*/ 4 w 256"/>
                <a:gd name="T3" fmla="*/ 5 h 61"/>
                <a:gd name="T4" fmla="*/ 20 w 256"/>
                <a:gd name="T5" fmla="*/ 6 h 61"/>
                <a:gd name="T6" fmla="*/ 77 w 256"/>
                <a:gd name="T7" fmla="*/ 20 h 61"/>
                <a:gd name="T8" fmla="*/ 138 w 256"/>
                <a:gd name="T9" fmla="*/ 35 h 61"/>
                <a:gd name="T10" fmla="*/ 195 w 256"/>
                <a:gd name="T11" fmla="*/ 47 h 61"/>
                <a:gd name="T12" fmla="*/ 251 w 256"/>
                <a:gd name="T13" fmla="*/ 60 h 61"/>
                <a:gd name="T14" fmla="*/ 252 w 256"/>
                <a:gd name="T15" fmla="*/ 54 h 61"/>
                <a:gd name="T16" fmla="*/ 197 w 256"/>
                <a:gd name="T17" fmla="*/ 41 h 61"/>
                <a:gd name="T18" fmla="*/ 139 w 256"/>
                <a:gd name="T19" fmla="*/ 29 h 61"/>
                <a:gd name="T20" fmla="*/ 79 w 256"/>
                <a:gd name="T21" fmla="*/ 14 h 61"/>
                <a:gd name="T22" fmla="*/ 21 w 256"/>
                <a:gd name="T23" fmla="*/ 1 h 61"/>
                <a:gd name="T24" fmla="*/ 4 w 256"/>
                <a:gd name="T25" fmla="*/ 0 h 61"/>
                <a:gd name="T26" fmla="*/ 4 w 256"/>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61">
                  <a:moveTo>
                    <a:pt x="4" y="0"/>
                  </a:moveTo>
                  <a:cubicBezTo>
                    <a:pt x="0" y="0"/>
                    <a:pt x="0" y="5"/>
                    <a:pt x="4" y="5"/>
                  </a:cubicBezTo>
                  <a:cubicBezTo>
                    <a:pt x="9" y="5"/>
                    <a:pt x="14" y="6"/>
                    <a:pt x="20" y="6"/>
                  </a:cubicBezTo>
                  <a:cubicBezTo>
                    <a:pt x="39" y="9"/>
                    <a:pt x="58" y="16"/>
                    <a:pt x="77" y="20"/>
                  </a:cubicBezTo>
                  <a:cubicBezTo>
                    <a:pt x="98" y="24"/>
                    <a:pt x="118" y="30"/>
                    <a:pt x="138" y="35"/>
                  </a:cubicBezTo>
                  <a:cubicBezTo>
                    <a:pt x="157" y="40"/>
                    <a:pt x="176" y="43"/>
                    <a:pt x="195" y="47"/>
                  </a:cubicBezTo>
                  <a:cubicBezTo>
                    <a:pt x="214" y="50"/>
                    <a:pt x="233" y="53"/>
                    <a:pt x="251" y="60"/>
                  </a:cubicBezTo>
                  <a:cubicBezTo>
                    <a:pt x="254" y="61"/>
                    <a:pt x="256" y="55"/>
                    <a:pt x="252" y="54"/>
                  </a:cubicBezTo>
                  <a:cubicBezTo>
                    <a:pt x="234" y="47"/>
                    <a:pt x="216" y="44"/>
                    <a:pt x="197" y="41"/>
                  </a:cubicBezTo>
                  <a:cubicBezTo>
                    <a:pt x="178" y="38"/>
                    <a:pt x="158" y="34"/>
                    <a:pt x="139" y="29"/>
                  </a:cubicBezTo>
                  <a:cubicBezTo>
                    <a:pt x="119" y="24"/>
                    <a:pt x="99" y="18"/>
                    <a:pt x="79" y="14"/>
                  </a:cubicBezTo>
                  <a:cubicBezTo>
                    <a:pt x="59" y="10"/>
                    <a:pt x="41" y="4"/>
                    <a:pt x="21" y="1"/>
                  </a:cubicBezTo>
                  <a:cubicBezTo>
                    <a:pt x="15" y="0"/>
                    <a:pt x="10"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8" name="Freeform 761"/>
            <p:cNvSpPr/>
            <p:nvPr/>
          </p:nvSpPr>
          <p:spPr bwMode="auto">
            <a:xfrm>
              <a:off x="3155" y="2552"/>
              <a:ext cx="609" cy="121"/>
            </a:xfrm>
            <a:custGeom>
              <a:avLst/>
              <a:gdLst>
                <a:gd name="T0" fmla="*/ 3 w 257"/>
                <a:gd name="T1" fmla="*/ 6 h 51"/>
                <a:gd name="T2" fmla="*/ 130 w 257"/>
                <a:gd name="T3" fmla="*/ 28 h 51"/>
                <a:gd name="T4" fmla="*/ 192 w 257"/>
                <a:gd name="T5" fmla="*/ 40 h 51"/>
                <a:gd name="T6" fmla="*/ 251 w 257"/>
                <a:gd name="T7" fmla="*/ 50 h 51"/>
                <a:gd name="T8" fmla="*/ 252 w 257"/>
                <a:gd name="T9" fmla="*/ 50 h 51"/>
                <a:gd name="T10" fmla="*/ 253 w 257"/>
                <a:gd name="T11" fmla="*/ 45 h 51"/>
                <a:gd name="T12" fmla="*/ 194 w 257"/>
                <a:gd name="T13" fmla="*/ 35 h 51"/>
                <a:gd name="T14" fmla="*/ 132 w 257"/>
                <a:gd name="T15" fmla="*/ 23 h 51"/>
                <a:gd name="T16" fmla="*/ 6 w 257"/>
                <a:gd name="T17" fmla="*/ 1 h 51"/>
                <a:gd name="T18" fmla="*/ 5 w 257"/>
                <a:gd name="T19" fmla="*/ 0 h 51"/>
                <a:gd name="T20" fmla="*/ 4 w 257"/>
                <a:gd name="T21" fmla="*/ 0 h 51"/>
                <a:gd name="T22" fmla="*/ 3 w 257"/>
                <a:gd name="T23"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 h="51">
                  <a:moveTo>
                    <a:pt x="3" y="6"/>
                  </a:moveTo>
                  <a:cubicBezTo>
                    <a:pt x="46" y="12"/>
                    <a:pt x="88" y="20"/>
                    <a:pt x="130" y="28"/>
                  </a:cubicBezTo>
                  <a:cubicBezTo>
                    <a:pt x="150" y="32"/>
                    <a:pt x="171" y="37"/>
                    <a:pt x="192" y="40"/>
                  </a:cubicBezTo>
                  <a:cubicBezTo>
                    <a:pt x="211" y="44"/>
                    <a:pt x="231" y="45"/>
                    <a:pt x="251" y="50"/>
                  </a:cubicBezTo>
                  <a:cubicBezTo>
                    <a:pt x="251" y="50"/>
                    <a:pt x="251" y="50"/>
                    <a:pt x="252" y="50"/>
                  </a:cubicBezTo>
                  <a:cubicBezTo>
                    <a:pt x="256" y="51"/>
                    <a:pt x="257" y="46"/>
                    <a:pt x="253" y="45"/>
                  </a:cubicBezTo>
                  <a:cubicBezTo>
                    <a:pt x="234" y="40"/>
                    <a:pt x="214" y="38"/>
                    <a:pt x="194" y="35"/>
                  </a:cubicBezTo>
                  <a:cubicBezTo>
                    <a:pt x="174" y="32"/>
                    <a:pt x="153" y="27"/>
                    <a:pt x="132" y="23"/>
                  </a:cubicBezTo>
                  <a:cubicBezTo>
                    <a:pt x="91" y="15"/>
                    <a:pt x="49" y="6"/>
                    <a:pt x="6" y="1"/>
                  </a:cubicBezTo>
                  <a:cubicBezTo>
                    <a:pt x="6" y="1"/>
                    <a:pt x="5" y="1"/>
                    <a:pt x="5" y="0"/>
                  </a:cubicBezTo>
                  <a:cubicBezTo>
                    <a:pt x="5" y="0"/>
                    <a:pt x="5" y="0"/>
                    <a:pt x="4" y="0"/>
                  </a:cubicBezTo>
                  <a:cubicBezTo>
                    <a:pt x="1" y="0"/>
                    <a:pt x="0" y="6"/>
                    <a:pt x="3"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69" name="Freeform 762"/>
            <p:cNvSpPr>
              <a:spLocks noEditPoints="1"/>
            </p:cNvSpPr>
            <p:nvPr/>
          </p:nvSpPr>
          <p:spPr bwMode="auto">
            <a:xfrm>
              <a:off x="3223" y="2721"/>
              <a:ext cx="562" cy="73"/>
            </a:xfrm>
            <a:custGeom>
              <a:avLst/>
              <a:gdLst>
                <a:gd name="T0" fmla="*/ 4 w 237"/>
                <a:gd name="T1" fmla="*/ 6 h 31"/>
                <a:gd name="T2" fmla="*/ 130 w 237"/>
                <a:gd name="T3" fmla="*/ 18 h 31"/>
                <a:gd name="T4" fmla="*/ 181 w 237"/>
                <a:gd name="T5" fmla="*/ 23 h 31"/>
                <a:gd name="T6" fmla="*/ 217 w 237"/>
                <a:gd name="T7" fmla="*/ 25 h 31"/>
                <a:gd name="T8" fmla="*/ 220 w 237"/>
                <a:gd name="T9" fmla="*/ 25 h 31"/>
                <a:gd name="T10" fmla="*/ 229 w 237"/>
                <a:gd name="T11" fmla="*/ 27 h 31"/>
                <a:gd name="T12" fmla="*/ 230 w 237"/>
                <a:gd name="T13" fmla="*/ 28 h 31"/>
                <a:gd name="T14" fmla="*/ 230 w 237"/>
                <a:gd name="T15" fmla="*/ 28 h 31"/>
                <a:gd name="T16" fmla="*/ 235 w 237"/>
                <a:gd name="T17" fmla="*/ 24 h 31"/>
                <a:gd name="T18" fmla="*/ 224 w 237"/>
                <a:gd name="T19" fmla="*/ 20 h 31"/>
                <a:gd name="T20" fmla="*/ 207 w 237"/>
                <a:gd name="T21" fmla="*/ 18 h 31"/>
                <a:gd name="T22" fmla="*/ 174 w 237"/>
                <a:gd name="T23" fmla="*/ 17 h 31"/>
                <a:gd name="T24" fmla="*/ 49 w 237"/>
                <a:gd name="T25" fmla="*/ 6 h 31"/>
                <a:gd name="T26" fmla="*/ 24 w 237"/>
                <a:gd name="T27" fmla="*/ 3 h 31"/>
                <a:gd name="T28" fmla="*/ 24 w 237"/>
                <a:gd name="T29" fmla="*/ 3 h 31"/>
                <a:gd name="T30" fmla="*/ 6 w 237"/>
                <a:gd name="T31" fmla="*/ 0 h 31"/>
                <a:gd name="T32" fmla="*/ 5 w 237"/>
                <a:gd name="T33" fmla="*/ 0 h 31"/>
                <a:gd name="T34" fmla="*/ 4 w 237"/>
                <a:gd name="T35" fmla="*/ 6 h 31"/>
                <a:gd name="T36" fmla="*/ 219 w 237"/>
                <a:gd name="T37" fmla="*/ 25 h 31"/>
                <a:gd name="T38" fmla="*/ 220 w 237"/>
                <a:gd name="T39" fmla="*/ 25 h 31"/>
                <a:gd name="T40" fmla="*/ 219 w 237"/>
                <a:gd name="T41"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 h="31">
                  <a:moveTo>
                    <a:pt x="4" y="6"/>
                  </a:moveTo>
                  <a:cubicBezTo>
                    <a:pt x="46" y="12"/>
                    <a:pt x="88" y="15"/>
                    <a:pt x="130" y="18"/>
                  </a:cubicBezTo>
                  <a:cubicBezTo>
                    <a:pt x="147" y="20"/>
                    <a:pt x="164" y="22"/>
                    <a:pt x="181" y="23"/>
                  </a:cubicBezTo>
                  <a:cubicBezTo>
                    <a:pt x="193" y="24"/>
                    <a:pt x="205" y="24"/>
                    <a:pt x="217" y="25"/>
                  </a:cubicBezTo>
                  <a:cubicBezTo>
                    <a:pt x="218" y="25"/>
                    <a:pt x="219" y="25"/>
                    <a:pt x="220" y="25"/>
                  </a:cubicBezTo>
                  <a:cubicBezTo>
                    <a:pt x="223" y="26"/>
                    <a:pt x="226" y="26"/>
                    <a:pt x="229" y="27"/>
                  </a:cubicBezTo>
                  <a:cubicBezTo>
                    <a:pt x="229" y="28"/>
                    <a:pt x="230" y="28"/>
                    <a:pt x="230" y="28"/>
                  </a:cubicBezTo>
                  <a:cubicBezTo>
                    <a:pt x="230" y="28"/>
                    <a:pt x="230" y="28"/>
                    <a:pt x="230" y="28"/>
                  </a:cubicBezTo>
                  <a:cubicBezTo>
                    <a:pt x="233" y="31"/>
                    <a:pt x="237" y="27"/>
                    <a:pt x="235" y="24"/>
                  </a:cubicBezTo>
                  <a:cubicBezTo>
                    <a:pt x="232" y="21"/>
                    <a:pt x="228" y="21"/>
                    <a:pt x="224" y="20"/>
                  </a:cubicBezTo>
                  <a:cubicBezTo>
                    <a:pt x="218" y="19"/>
                    <a:pt x="213" y="19"/>
                    <a:pt x="207" y="18"/>
                  </a:cubicBezTo>
                  <a:cubicBezTo>
                    <a:pt x="196" y="18"/>
                    <a:pt x="185" y="18"/>
                    <a:pt x="174" y="17"/>
                  </a:cubicBezTo>
                  <a:cubicBezTo>
                    <a:pt x="132" y="13"/>
                    <a:pt x="91" y="10"/>
                    <a:pt x="49" y="6"/>
                  </a:cubicBezTo>
                  <a:cubicBezTo>
                    <a:pt x="40" y="5"/>
                    <a:pt x="32" y="4"/>
                    <a:pt x="24" y="3"/>
                  </a:cubicBezTo>
                  <a:cubicBezTo>
                    <a:pt x="24" y="3"/>
                    <a:pt x="24" y="3"/>
                    <a:pt x="24" y="3"/>
                  </a:cubicBezTo>
                  <a:cubicBezTo>
                    <a:pt x="18" y="2"/>
                    <a:pt x="12" y="1"/>
                    <a:pt x="6" y="0"/>
                  </a:cubicBezTo>
                  <a:cubicBezTo>
                    <a:pt x="5" y="0"/>
                    <a:pt x="5" y="0"/>
                    <a:pt x="5" y="0"/>
                  </a:cubicBezTo>
                  <a:cubicBezTo>
                    <a:pt x="2" y="0"/>
                    <a:pt x="0" y="5"/>
                    <a:pt x="4" y="6"/>
                  </a:cubicBezTo>
                  <a:moveTo>
                    <a:pt x="219" y="25"/>
                  </a:moveTo>
                  <a:cubicBezTo>
                    <a:pt x="220" y="25"/>
                    <a:pt x="220" y="25"/>
                    <a:pt x="220" y="25"/>
                  </a:cubicBezTo>
                  <a:cubicBezTo>
                    <a:pt x="220" y="25"/>
                    <a:pt x="220" y="25"/>
                    <a:pt x="219"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0" name="Freeform 763"/>
            <p:cNvSpPr/>
            <p:nvPr/>
          </p:nvSpPr>
          <p:spPr bwMode="auto">
            <a:xfrm>
              <a:off x="3344" y="2877"/>
              <a:ext cx="467" cy="34"/>
            </a:xfrm>
            <a:custGeom>
              <a:avLst/>
              <a:gdLst>
                <a:gd name="T0" fmla="*/ 3 w 197"/>
                <a:gd name="T1" fmla="*/ 1 h 14"/>
                <a:gd name="T2" fmla="*/ 3 w 197"/>
                <a:gd name="T3" fmla="*/ 7 h 14"/>
                <a:gd name="T4" fmla="*/ 48 w 197"/>
                <a:gd name="T5" fmla="*/ 8 h 14"/>
                <a:gd name="T6" fmla="*/ 96 w 197"/>
                <a:gd name="T7" fmla="*/ 11 h 14"/>
                <a:gd name="T8" fmla="*/ 193 w 197"/>
                <a:gd name="T9" fmla="*/ 14 h 14"/>
                <a:gd name="T10" fmla="*/ 193 w 197"/>
                <a:gd name="T11" fmla="*/ 8 h 14"/>
                <a:gd name="T12" fmla="*/ 97 w 197"/>
                <a:gd name="T13" fmla="*/ 5 h 14"/>
                <a:gd name="T14" fmla="*/ 50 w 197"/>
                <a:gd name="T15" fmla="*/ 3 h 14"/>
                <a:gd name="T16" fmla="*/ 17 w 197"/>
                <a:gd name="T17" fmla="*/ 0 h 14"/>
                <a:gd name="T18" fmla="*/ 3 w 197"/>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4">
                  <a:moveTo>
                    <a:pt x="3" y="1"/>
                  </a:moveTo>
                  <a:cubicBezTo>
                    <a:pt x="0" y="2"/>
                    <a:pt x="0" y="7"/>
                    <a:pt x="3" y="7"/>
                  </a:cubicBezTo>
                  <a:cubicBezTo>
                    <a:pt x="18" y="5"/>
                    <a:pt x="33" y="7"/>
                    <a:pt x="48" y="8"/>
                  </a:cubicBezTo>
                  <a:cubicBezTo>
                    <a:pt x="64" y="10"/>
                    <a:pt x="80" y="10"/>
                    <a:pt x="96" y="11"/>
                  </a:cubicBezTo>
                  <a:cubicBezTo>
                    <a:pt x="128" y="12"/>
                    <a:pt x="161" y="14"/>
                    <a:pt x="193" y="14"/>
                  </a:cubicBezTo>
                  <a:cubicBezTo>
                    <a:pt x="197" y="14"/>
                    <a:pt x="197" y="8"/>
                    <a:pt x="193" y="8"/>
                  </a:cubicBezTo>
                  <a:cubicBezTo>
                    <a:pt x="161" y="8"/>
                    <a:pt x="129" y="6"/>
                    <a:pt x="97" y="5"/>
                  </a:cubicBezTo>
                  <a:cubicBezTo>
                    <a:pt x="81" y="5"/>
                    <a:pt x="65" y="4"/>
                    <a:pt x="50" y="3"/>
                  </a:cubicBezTo>
                  <a:cubicBezTo>
                    <a:pt x="39" y="2"/>
                    <a:pt x="28" y="0"/>
                    <a:pt x="17" y="0"/>
                  </a:cubicBezTo>
                  <a:cubicBezTo>
                    <a:pt x="13" y="0"/>
                    <a:pt x="8" y="0"/>
                    <a:pt x="3"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1" name="Freeform 764"/>
            <p:cNvSpPr/>
            <p:nvPr/>
          </p:nvSpPr>
          <p:spPr bwMode="auto">
            <a:xfrm>
              <a:off x="2894" y="2209"/>
              <a:ext cx="47" cy="14"/>
            </a:xfrm>
            <a:custGeom>
              <a:avLst/>
              <a:gdLst>
                <a:gd name="T0" fmla="*/ 17 w 20"/>
                <a:gd name="T1" fmla="*/ 0 h 6"/>
                <a:gd name="T2" fmla="*/ 3 w 20"/>
                <a:gd name="T3" fmla="*/ 0 h 6"/>
                <a:gd name="T4" fmla="*/ 3 w 20"/>
                <a:gd name="T5" fmla="*/ 6 h 6"/>
                <a:gd name="T6" fmla="*/ 17 w 20"/>
                <a:gd name="T7" fmla="*/ 6 h 6"/>
                <a:gd name="T8" fmla="*/ 17 w 20"/>
                <a:gd name="T9" fmla="*/ 0 h 6"/>
                <a:gd name="T10" fmla="*/ 17 w 20"/>
                <a:gd name="T11" fmla="*/ 0 h 6"/>
              </a:gdLst>
              <a:ahLst/>
              <a:cxnLst>
                <a:cxn ang="0">
                  <a:pos x="T0" y="T1"/>
                </a:cxn>
                <a:cxn ang="0">
                  <a:pos x="T2" y="T3"/>
                </a:cxn>
                <a:cxn ang="0">
                  <a:pos x="T4" y="T5"/>
                </a:cxn>
                <a:cxn ang="0">
                  <a:pos x="T6" y="T7"/>
                </a:cxn>
                <a:cxn ang="0">
                  <a:pos x="T8" y="T9"/>
                </a:cxn>
                <a:cxn ang="0">
                  <a:pos x="T10" y="T11"/>
                </a:cxn>
              </a:cxnLst>
              <a:rect l="0" t="0" r="r" b="b"/>
              <a:pathLst>
                <a:path w="20" h="6">
                  <a:moveTo>
                    <a:pt x="17" y="0"/>
                  </a:moveTo>
                  <a:cubicBezTo>
                    <a:pt x="12" y="0"/>
                    <a:pt x="8" y="0"/>
                    <a:pt x="3" y="0"/>
                  </a:cubicBezTo>
                  <a:cubicBezTo>
                    <a:pt x="0" y="0"/>
                    <a:pt x="0" y="6"/>
                    <a:pt x="3" y="6"/>
                  </a:cubicBezTo>
                  <a:cubicBezTo>
                    <a:pt x="8" y="6"/>
                    <a:pt x="12" y="6"/>
                    <a:pt x="17" y="6"/>
                  </a:cubicBezTo>
                  <a:cubicBezTo>
                    <a:pt x="20" y="5"/>
                    <a:pt x="20" y="0"/>
                    <a:pt x="17" y="0"/>
                  </a:cubicBezTo>
                  <a:cubicBezTo>
                    <a:pt x="17" y="0"/>
                    <a:pt x="17"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2" name="Freeform 765"/>
            <p:cNvSpPr/>
            <p:nvPr/>
          </p:nvSpPr>
          <p:spPr bwMode="auto">
            <a:xfrm>
              <a:off x="2889" y="2211"/>
              <a:ext cx="64" cy="116"/>
            </a:xfrm>
            <a:custGeom>
              <a:avLst/>
              <a:gdLst>
                <a:gd name="T0" fmla="*/ 2 w 27"/>
                <a:gd name="T1" fmla="*/ 3 h 49"/>
                <a:gd name="T2" fmla="*/ 3 w 27"/>
                <a:gd name="T3" fmla="*/ 22 h 49"/>
                <a:gd name="T4" fmla="*/ 9 w 27"/>
                <a:gd name="T5" fmla="*/ 22 h 49"/>
                <a:gd name="T6" fmla="*/ 9 w 27"/>
                <a:gd name="T7" fmla="*/ 20 h 49"/>
                <a:gd name="T8" fmla="*/ 10 w 27"/>
                <a:gd name="T9" fmla="*/ 18 h 49"/>
                <a:gd name="T10" fmla="*/ 11 w 27"/>
                <a:gd name="T11" fmla="*/ 17 h 49"/>
                <a:gd name="T12" fmla="*/ 13 w 27"/>
                <a:gd name="T13" fmla="*/ 17 h 49"/>
                <a:gd name="T14" fmla="*/ 14 w 27"/>
                <a:gd name="T15" fmla="*/ 16 h 49"/>
                <a:gd name="T16" fmla="*/ 15 w 27"/>
                <a:gd name="T17" fmla="*/ 16 h 49"/>
                <a:gd name="T18" fmla="*/ 17 w 27"/>
                <a:gd name="T19" fmla="*/ 17 h 49"/>
                <a:gd name="T20" fmla="*/ 18 w 27"/>
                <a:gd name="T21" fmla="*/ 17 h 49"/>
                <a:gd name="T22" fmla="*/ 19 w 27"/>
                <a:gd name="T23" fmla="*/ 18 h 49"/>
                <a:gd name="T24" fmla="*/ 19 w 27"/>
                <a:gd name="T25" fmla="*/ 19 h 49"/>
                <a:gd name="T26" fmla="*/ 20 w 27"/>
                <a:gd name="T27" fmla="*/ 21 h 49"/>
                <a:gd name="T28" fmla="*/ 20 w 27"/>
                <a:gd name="T29" fmla="*/ 22 h 49"/>
                <a:gd name="T30" fmla="*/ 19 w 27"/>
                <a:gd name="T31" fmla="*/ 25 h 49"/>
                <a:gd name="T32" fmla="*/ 17 w 27"/>
                <a:gd name="T33" fmla="*/ 29 h 49"/>
                <a:gd name="T34" fmla="*/ 12 w 27"/>
                <a:gd name="T35" fmla="*/ 34 h 49"/>
                <a:gd name="T36" fmla="*/ 10 w 27"/>
                <a:gd name="T37" fmla="*/ 35 h 49"/>
                <a:gd name="T38" fmla="*/ 8 w 27"/>
                <a:gd name="T39" fmla="*/ 36 h 49"/>
                <a:gd name="T40" fmla="*/ 8 w 27"/>
                <a:gd name="T41" fmla="*/ 36 h 49"/>
                <a:gd name="T42" fmla="*/ 7 w 27"/>
                <a:gd name="T43" fmla="*/ 36 h 49"/>
                <a:gd name="T44" fmla="*/ 7 w 27"/>
                <a:gd name="T45" fmla="*/ 35 h 49"/>
                <a:gd name="T46" fmla="*/ 6 w 27"/>
                <a:gd name="T47" fmla="*/ 35 h 49"/>
                <a:gd name="T48" fmla="*/ 2 w 27"/>
                <a:gd name="T49" fmla="*/ 39 h 49"/>
                <a:gd name="T50" fmla="*/ 26 w 27"/>
                <a:gd name="T51" fmla="*/ 23 h 49"/>
                <a:gd name="T52" fmla="*/ 8 w 27"/>
                <a:gd name="T53" fmla="*/ 13 h 49"/>
                <a:gd name="T54" fmla="*/ 8 w 27"/>
                <a:gd name="T55" fmla="*/ 3 h 49"/>
                <a:gd name="T56" fmla="*/ 5 w 27"/>
                <a:gd name="T57" fmla="*/ 0 h 49"/>
                <a:gd name="T58" fmla="*/ 2 w 27"/>
                <a:gd name="T59"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49">
                  <a:moveTo>
                    <a:pt x="2" y="3"/>
                  </a:moveTo>
                  <a:cubicBezTo>
                    <a:pt x="2" y="9"/>
                    <a:pt x="2" y="15"/>
                    <a:pt x="3" y="22"/>
                  </a:cubicBezTo>
                  <a:cubicBezTo>
                    <a:pt x="4" y="25"/>
                    <a:pt x="8" y="25"/>
                    <a:pt x="9" y="22"/>
                  </a:cubicBezTo>
                  <a:cubicBezTo>
                    <a:pt x="9" y="21"/>
                    <a:pt x="9" y="21"/>
                    <a:pt x="9" y="20"/>
                  </a:cubicBezTo>
                  <a:cubicBezTo>
                    <a:pt x="10" y="19"/>
                    <a:pt x="10" y="19"/>
                    <a:pt x="10" y="18"/>
                  </a:cubicBezTo>
                  <a:cubicBezTo>
                    <a:pt x="11" y="18"/>
                    <a:pt x="11" y="18"/>
                    <a:pt x="11" y="17"/>
                  </a:cubicBezTo>
                  <a:cubicBezTo>
                    <a:pt x="12" y="17"/>
                    <a:pt x="12" y="17"/>
                    <a:pt x="13" y="17"/>
                  </a:cubicBezTo>
                  <a:cubicBezTo>
                    <a:pt x="13" y="17"/>
                    <a:pt x="13" y="16"/>
                    <a:pt x="14" y="16"/>
                  </a:cubicBezTo>
                  <a:cubicBezTo>
                    <a:pt x="14" y="16"/>
                    <a:pt x="15" y="16"/>
                    <a:pt x="15" y="16"/>
                  </a:cubicBezTo>
                  <a:cubicBezTo>
                    <a:pt x="16" y="16"/>
                    <a:pt x="16" y="16"/>
                    <a:pt x="17" y="17"/>
                  </a:cubicBezTo>
                  <a:cubicBezTo>
                    <a:pt x="17" y="17"/>
                    <a:pt x="18" y="17"/>
                    <a:pt x="18" y="17"/>
                  </a:cubicBezTo>
                  <a:cubicBezTo>
                    <a:pt x="18" y="18"/>
                    <a:pt x="19" y="18"/>
                    <a:pt x="19" y="18"/>
                  </a:cubicBezTo>
                  <a:cubicBezTo>
                    <a:pt x="19" y="19"/>
                    <a:pt x="19" y="19"/>
                    <a:pt x="19" y="19"/>
                  </a:cubicBezTo>
                  <a:cubicBezTo>
                    <a:pt x="20" y="20"/>
                    <a:pt x="20" y="21"/>
                    <a:pt x="20" y="21"/>
                  </a:cubicBezTo>
                  <a:cubicBezTo>
                    <a:pt x="20" y="22"/>
                    <a:pt x="20" y="22"/>
                    <a:pt x="20" y="22"/>
                  </a:cubicBezTo>
                  <a:cubicBezTo>
                    <a:pt x="20" y="23"/>
                    <a:pt x="20" y="24"/>
                    <a:pt x="19" y="25"/>
                  </a:cubicBezTo>
                  <a:cubicBezTo>
                    <a:pt x="19" y="26"/>
                    <a:pt x="18" y="28"/>
                    <a:pt x="17" y="29"/>
                  </a:cubicBezTo>
                  <a:cubicBezTo>
                    <a:pt x="15" y="31"/>
                    <a:pt x="14" y="32"/>
                    <a:pt x="12" y="34"/>
                  </a:cubicBezTo>
                  <a:cubicBezTo>
                    <a:pt x="12" y="34"/>
                    <a:pt x="11" y="35"/>
                    <a:pt x="10" y="35"/>
                  </a:cubicBezTo>
                  <a:cubicBezTo>
                    <a:pt x="9" y="35"/>
                    <a:pt x="9" y="36"/>
                    <a:pt x="8" y="36"/>
                  </a:cubicBezTo>
                  <a:cubicBezTo>
                    <a:pt x="8" y="36"/>
                    <a:pt x="8" y="36"/>
                    <a:pt x="8" y="36"/>
                  </a:cubicBezTo>
                  <a:cubicBezTo>
                    <a:pt x="8" y="36"/>
                    <a:pt x="7" y="36"/>
                    <a:pt x="7" y="36"/>
                  </a:cubicBezTo>
                  <a:cubicBezTo>
                    <a:pt x="7" y="36"/>
                    <a:pt x="7" y="35"/>
                    <a:pt x="7" y="35"/>
                  </a:cubicBezTo>
                  <a:cubicBezTo>
                    <a:pt x="7" y="35"/>
                    <a:pt x="7" y="35"/>
                    <a:pt x="6" y="35"/>
                  </a:cubicBezTo>
                  <a:cubicBezTo>
                    <a:pt x="4" y="32"/>
                    <a:pt x="0" y="36"/>
                    <a:pt x="2" y="39"/>
                  </a:cubicBezTo>
                  <a:cubicBezTo>
                    <a:pt x="11" y="49"/>
                    <a:pt x="25" y="31"/>
                    <a:pt x="26" y="23"/>
                  </a:cubicBezTo>
                  <a:cubicBezTo>
                    <a:pt x="27" y="12"/>
                    <a:pt x="15" y="8"/>
                    <a:pt x="8" y="13"/>
                  </a:cubicBezTo>
                  <a:cubicBezTo>
                    <a:pt x="8" y="9"/>
                    <a:pt x="8" y="6"/>
                    <a:pt x="8" y="3"/>
                  </a:cubicBezTo>
                  <a:cubicBezTo>
                    <a:pt x="8" y="1"/>
                    <a:pt x="7" y="0"/>
                    <a:pt x="5" y="0"/>
                  </a:cubicBezTo>
                  <a:cubicBezTo>
                    <a:pt x="4" y="0"/>
                    <a:pt x="2" y="1"/>
                    <a:pt x="2"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3" name="Freeform 766"/>
            <p:cNvSpPr>
              <a:spLocks noEditPoints="1"/>
            </p:cNvSpPr>
            <p:nvPr/>
          </p:nvSpPr>
          <p:spPr bwMode="auto">
            <a:xfrm>
              <a:off x="4667" y="2019"/>
              <a:ext cx="100" cy="102"/>
            </a:xfrm>
            <a:custGeom>
              <a:avLst/>
              <a:gdLst>
                <a:gd name="T0" fmla="*/ 12 w 42"/>
                <a:gd name="T1" fmla="*/ 1 h 43"/>
                <a:gd name="T2" fmla="*/ 10 w 42"/>
                <a:gd name="T3" fmla="*/ 3 h 43"/>
                <a:gd name="T4" fmla="*/ 2 w 42"/>
                <a:gd name="T5" fmla="*/ 28 h 43"/>
                <a:gd name="T6" fmla="*/ 28 w 42"/>
                <a:gd name="T7" fmla="*/ 39 h 43"/>
                <a:gd name="T8" fmla="*/ 38 w 42"/>
                <a:gd name="T9" fmla="*/ 14 h 43"/>
                <a:gd name="T10" fmla="*/ 18 w 42"/>
                <a:gd name="T11" fmla="*/ 0 h 43"/>
                <a:gd name="T12" fmla="*/ 12 w 42"/>
                <a:gd name="T13" fmla="*/ 1 h 43"/>
                <a:gd name="T14" fmla="*/ 20 w 42"/>
                <a:gd name="T15" fmla="*/ 6 h 43"/>
                <a:gd name="T16" fmla="*/ 24 w 42"/>
                <a:gd name="T17" fmla="*/ 7 h 43"/>
                <a:gd name="T18" fmla="*/ 27 w 42"/>
                <a:gd name="T19" fmla="*/ 9 h 43"/>
                <a:gd name="T20" fmla="*/ 30 w 42"/>
                <a:gd name="T21" fmla="*/ 12 h 43"/>
                <a:gd name="T22" fmla="*/ 33 w 42"/>
                <a:gd name="T23" fmla="*/ 16 h 43"/>
                <a:gd name="T24" fmla="*/ 34 w 42"/>
                <a:gd name="T25" fmla="*/ 21 h 43"/>
                <a:gd name="T26" fmla="*/ 34 w 42"/>
                <a:gd name="T27" fmla="*/ 24 h 43"/>
                <a:gd name="T28" fmla="*/ 33 w 42"/>
                <a:gd name="T29" fmla="*/ 28 h 43"/>
                <a:gd name="T30" fmla="*/ 31 w 42"/>
                <a:gd name="T31" fmla="*/ 31 h 43"/>
                <a:gd name="T32" fmla="*/ 30 w 42"/>
                <a:gd name="T33" fmla="*/ 32 h 43"/>
                <a:gd name="T34" fmla="*/ 27 w 42"/>
                <a:gd name="T35" fmla="*/ 34 h 43"/>
                <a:gd name="T36" fmla="*/ 24 w 42"/>
                <a:gd name="T37" fmla="*/ 35 h 43"/>
                <a:gd name="T38" fmla="*/ 18 w 42"/>
                <a:gd name="T39" fmla="*/ 35 h 43"/>
                <a:gd name="T40" fmla="*/ 14 w 42"/>
                <a:gd name="T41" fmla="*/ 33 h 43"/>
                <a:gd name="T42" fmla="*/ 11 w 42"/>
                <a:gd name="T43" fmla="*/ 32 h 43"/>
                <a:gd name="T44" fmla="*/ 9 w 42"/>
                <a:gd name="T45" fmla="*/ 30 h 43"/>
                <a:gd name="T46" fmla="*/ 8 w 42"/>
                <a:gd name="T47" fmla="*/ 28 h 43"/>
                <a:gd name="T48" fmla="*/ 7 w 42"/>
                <a:gd name="T49" fmla="*/ 24 h 43"/>
                <a:gd name="T50" fmla="*/ 7 w 42"/>
                <a:gd name="T51" fmla="*/ 20 h 43"/>
                <a:gd name="T52" fmla="*/ 9 w 42"/>
                <a:gd name="T53" fmla="*/ 15 h 43"/>
                <a:gd name="T54" fmla="*/ 12 w 42"/>
                <a:gd name="T55" fmla="*/ 10 h 43"/>
                <a:gd name="T56" fmla="*/ 15 w 42"/>
                <a:gd name="T57" fmla="*/ 7 h 43"/>
                <a:gd name="T58" fmla="*/ 16 w 42"/>
                <a:gd name="T59" fmla="*/ 6 h 43"/>
                <a:gd name="T60" fmla="*/ 16 w 42"/>
                <a:gd name="T61" fmla="*/ 6 h 43"/>
                <a:gd name="T62" fmla="*/ 20 w 42"/>
                <a:gd name="T6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43">
                  <a:moveTo>
                    <a:pt x="12" y="1"/>
                  </a:moveTo>
                  <a:cubicBezTo>
                    <a:pt x="11" y="1"/>
                    <a:pt x="11" y="2"/>
                    <a:pt x="10" y="3"/>
                  </a:cubicBezTo>
                  <a:cubicBezTo>
                    <a:pt x="3" y="9"/>
                    <a:pt x="0" y="19"/>
                    <a:pt x="2" y="28"/>
                  </a:cubicBezTo>
                  <a:cubicBezTo>
                    <a:pt x="5" y="39"/>
                    <a:pt x="18" y="43"/>
                    <a:pt x="28" y="39"/>
                  </a:cubicBezTo>
                  <a:cubicBezTo>
                    <a:pt x="39" y="36"/>
                    <a:pt x="42" y="23"/>
                    <a:pt x="38" y="14"/>
                  </a:cubicBezTo>
                  <a:cubicBezTo>
                    <a:pt x="35" y="6"/>
                    <a:pt x="27" y="0"/>
                    <a:pt x="18" y="0"/>
                  </a:cubicBezTo>
                  <a:cubicBezTo>
                    <a:pt x="16" y="0"/>
                    <a:pt x="14" y="0"/>
                    <a:pt x="12" y="1"/>
                  </a:cubicBezTo>
                  <a:moveTo>
                    <a:pt x="20" y="6"/>
                  </a:moveTo>
                  <a:cubicBezTo>
                    <a:pt x="21" y="6"/>
                    <a:pt x="22" y="6"/>
                    <a:pt x="24" y="7"/>
                  </a:cubicBezTo>
                  <a:cubicBezTo>
                    <a:pt x="25" y="7"/>
                    <a:pt x="26" y="8"/>
                    <a:pt x="27" y="9"/>
                  </a:cubicBezTo>
                  <a:cubicBezTo>
                    <a:pt x="28" y="10"/>
                    <a:pt x="29" y="11"/>
                    <a:pt x="30" y="12"/>
                  </a:cubicBezTo>
                  <a:cubicBezTo>
                    <a:pt x="31" y="14"/>
                    <a:pt x="32" y="15"/>
                    <a:pt x="33" y="16"/>
                  </a:cubicBezTo>
                  <a:cubicBezTo>
                    <a:pt x="33" y="18"/>
                    <a:pt x="34" y="19"/>
                    <a:pt x="34" y="21"/>
                  </a:cubicBezTo>
                  <a:cubicBezTo>
                    <a:pt x="34" y="22"/>
                    <a:pt x="34" y="23"/>
                    <a:pt x="34" y="24"/>
                  </a:cubicBezTo>
                  <a:cubicBezTo>
                    <a:pt x="34" y="26"/>
                    <a:pt x="34" y="27"/>
                    <a:pt x="33" y="28"/>
                  </a:cubicBezTo>
                  <a:cubicBezTo>
                    <a:pt x="33" y="29"/>
                    <a:pt x="32" y="30"/>
                    <a:pt x="31" y="31"/>
                  </a:cubicBezTo>
                  <a:cubicBezTo>
                    <a:pt x="31" y="31"/>
                    <a:pt x="30" y="32"/>
                    <a:pt x="30" y="32"/>
                  </a:cubicBezTo>
                  <a:cubicBezTo>
                    <a:pt x="29" y="33"/>
                    <a:pt x="28" y="33"/>
                    <a:pt x="27" y="34"/>
                  </a:cubicBezTo>
                  <a:cubicBezTo>
                    <a:pt x="26" y="34"/>
                    <a:pt x="25" y="34"/>
                    <a:pt x="24" y="35"/>
                  </a:cubicBezTo>
                  <a:cubicBezTo>
                    <a:pt x="22" y="35"/>
                    <a:pt x="20" y="35"/>
                    <a:pt x="18" y="35"/>
                  </a:cubicBezTo>
                  <a:cubicBezTo>
                    <a:pt x="17" y="34"/>
                    <a:pt x="15" y="34"/>
                    <a:pt x="14" y="33"/>
                  </a:cubicBezTo>
                  <a:cubicBezTo>
                    <a:pt x="13" y="33"/>
                    <a:pt x="12" y="32"/>
                    <a:pt x="11" y="32"/>
                  </a:cubicBezTo>
                  <a:cubicBezTo>
                    <a:pt x="11" y="31"/>
                    <a:pt x="10" y="31"/>
                    <a:pt x="9" y="30"/>
                  </a:cubicBezTo>
                  <a:cubicBezTo>
                    <a:pt x="9" y="29"/>
                    <a:pt x="8" y="29"/>
                    <a:pt x="8" y="28"/>
                  </a:cubicBezTo>
                  <a:cubicBezTo>
                    <a:pt x="8" y="27"/>
                    <a:pt x="7" y="26"/>
                    <a:pt x="7" y="24"/>
                  </a:cubicBezTo>
                  <a:cubicBezTo>
                    <a:pt x="7" y="23"/>
                    <a:pt x="7" y="22"/>
                    <a:pt x="7" y="20"/>
                  </a:cubicBezTo>
                  <a:cubicBezTo>
                    <a:pt x="8" y="18"/>
                    <a:pt x="8" y="17"/>
                    <a:pt x="9" y="15"/>
                  </a:cubicBezTo>
                  <a:cubicBezTo>
                    <a:pt x="10" y="13"/>
                    <a:pt x="11" y="11"/>
                    <a:pt x="12" y="10"/>
                  </a:cubicBezTo>
                  <a:cubicBezTo>
                    <a:pt x="13" y="9"/>
                    <a:pt x="14" y="8"/>
                    <a:pt x="15" y="7"/>
                  </a:cubicBezTo>
                  <a:cubicBezTo>
                    <a:pt x="15" y="6"/>
                    <a:pt x="16" y="6"/>
                    <a:pt x="16" y="6"/>
                  </a:cubicBezTo>
                  <a:cubicBezTo>
                    <a:pt x="16" y="6"/>
                    <a:pt x="16" y="6"/>
                    <a:pt x="16" y="6"/>
                  </a:cubicBezTo>
                  <a:cubicBezTo>
                    <a:pt x="17" y="6"/>
                    <a:pt x="19" y="6"/>
                    <a:pt x="20"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4" name="Freeform 767"/>
            <p:cNvSpPr/>
            <p:nvPr/>
          </p:nvSpPr>
          <p:spPr bwMode="auto">
            <a:xfrm>
              <a:off x="4376" y="2920"/>
              <a:ext cx="54" cy="14"/>
            </a:xfrm>
            <a:custGeom>
              <a:avLst/>
              <a:gdLst>
                <a:gd name="T0" fmla="*/ 4 w 23"/>
                <a:gd name="T1" fmla="*/ 6 h 6"/>
                <a:gd name="T2" fmla="*/ 19 w 23"/>
                <a:gd name="T3" fmla="*/ 6 h 6"/>
                <a:gd name="T4" fmla="*/ 19 w 23"/>
                <a:gd name="T5" fmla="*/ 0 h 6"/>
                <a:gd name="T6" fmla="*/ 4 w 23"/>
                <a:gd name="T7" fmla="*/ 0 h 6"/>
                <a:gd name="T8" fmla="*/ 3 w 23"/>
                <a:gd name="T9" fmla="*/ 0 h 6"/>
                <a:gd name="T10" fmla="*/ 4 w 23"/>
                <a:gd name="T11" fmla="*/ 6 h 6"/>
              </a:gdLst>
              <a:ahLst/>
              <a:cxnLst>
                <a:cxn ang="0">
                  <a:pos x="T0" y="T1"/>
                </a:cxn>
                <a:cxn ang="0">
                  <a:pos x="T2" y="T3"/>
                </a:cxn>
                <a:cxn ang="0">
                  <a:pos x="T4" y="T5"/>
                </a:cxn>
                <a:cxn ang="0">
                  <a:pos x="T6" y="T7"/>
                </a:cxn>
                <a:cxn ang="0">
                  <a:pos x="T8" y="T9"/>
                </a:cxn>
                <a:cxn ang="0">
                  <a:pos x="T10" y="T11"/>
                </a:cxn>
              </a:cxnLst>
              <a:rect l="0" t="0" r="r" b="b"/>
              <a:pathLst>
                <a:path w="23" h="6">
                  <a:moveTo>
                    <a:pt x="4" y="6"/>
                  </a:moveTo>
                  <a:cubicBezTo>
                    <a:pt x="9" y="6"/>
                    <a:pt x="14" y="6"/>
                    <a:pt x="19" y="6"/>
                  </a:cubicBezTo>
                  <a:cubicBezTo>
                    <a:pt x="23" y="6"/>
                    <a:pt x="23" y="0"/>
                    <a:pt x="19" y="0"/>
                  </a:cubicBezTo>
                  <a:cubicBezTo>
                    <a:pt x="14" y="0"/>
                    <a:pt x="9" y="0"/>
                    <a:pt x="4" y="0"/>
                  </a:cubicBezTo>
                  <a:cubicBezTo>
                    <a:pt x="4" y="0"/>
                    <a:pt x="3" y="0"/>
                    <a:pt x="3" y="0"/>
                  </a:cubicBezTo>
                  <a:cubicBezTo>
                    <a:pt x="0" y="0"/>
                    <a:pt x="0" y="5"/>
                    <a:pt x="4"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5" name="Freeform 768"/>
            <p:cNvSpPr>
              <a:spLocks noEditPoints="1"/>
            </p:cNvSpPr>
            <p:nvPr/>
          </p:nvSpPr>
          <p:spPr bwMode="auto">
            <a:xfrm>
              <a:off x="4371" y="2932"/>
              <a:ext cx="88" cy="114"/>
            </a:xfrm>
            <a:custGeom>
              <a:avLst/>
              <a:gdLst>
                <a:gd name="T0" fmla="*/ 3 w 37"/>
                <a:gd name="T1" fmla="*/ 3 h 48"/>
                <a:gd name="T2" fmla="*/ 3 w 37"/>
                <a:gd name="T3" fmla="*/ 16 h 48"/>
                <a:gd name="T4" fmla="*/ 9 w 37"/>
                <a:gd name="T5" fmla="*/ 17 h 48"/>
                <a:gd name="T6" fmla="*/ 9 w 37"/>
                <a:gd name="T7" fmla="*/ 17 h 48"/>
                <a:gd name="T8" fmla="*/ 12 w 37"/>
                <a:gd name="T9" fmla="*/ 13 h 48"/>
                <a:gd name="T10" fmla="*/ 16 w 37"/>
                <a:gd name="T11" fmla="*/ 11 h 48"/>
                <a:gd name="T12" fmla="*/ 20 w 37"/>
                <a:gd name="T13" fmla="*/ 10 h 48"/>
                <a:gd name="T14" fmla="*/ 23 w 37"/>
                <a:gd name="T15" fmla="*/ 10 h 48"/>
                <a:gd name="T16" fmla="*/ 25 w 37"/>
                <a:gd name="T17" fmla="*/ 11 h 48"/>
                <a:gd name="T18" fmla="*/ 27 w 37"/>
                <a:gd name="T19" fmla="*/ 12 h 48"/>
                <a:gd name="T20" fmla="*/ 28 w 37"/>
                <a:gd name="T21" fmla="*/ 13 h 48"/>
                <a:gd name="T22" fmla="*/ 29 w 37"/>
                <a:gd name="T23" fmla="*/ 16 h 48"/>
                <a:gd name="T24" fmla="*/ 30 w 37"/>
                <a:gd name="T25" fmla="*/ 19 h 48"/>
                <a:gd name="T26" fmla="*/ 30 w 37"/>
                <a:gd name="T27" fmla="*/ 21 h 48"/>
                <a:gd name="T28" fmla="*/ 30 w 37"/>
                <a:gd name="T29" fmla="*/ 23 h 48"/>
                <a:gd name="T30" fmla="*/ 28 w 37"/>
                <a:gd name="T31" fmla="*/ 26 h 48"/>
                <a:gd name="T32" fmla="*/ 25 w 37"/>
                <a:gd name="T33" fmla="*/ 30 h 48"/>
                <a:gd name="T34" fmla="*/ 20 w 37"/>
                <a:gd name="T35" fmla="*/ 33 h 48"/>
                <a:gd name="T36" fmla="*/ 15 w 37"/>
                <a:gd name="T37" fmla="*/ 34 h 48"/>
                <a:gd name="T38" fmla="*/ 12 w 37"/>
                <a:gd name="T39" fmla="*/ 34 h 48"/>
                <a:gd name="T40" fmla="*/ 10 w 37"/>
                <a:gd name="T41" fmla="*/ 33 h 48"/>
                <a:gd name="T42" fmla="*/ 9 w 37"/>
                <a:gd name="T43" fmla="*/ 33 h 48"/>
                <a:gd name="T44" fmla="*/ 8 w 37"/>
                <a:gd name="T45" fmla="*/ 31 h 48"/>
                <a:gd name="T46" fmla="*/ 7 w 37"/>
                <a:gd name="T47" fmla="*/ 31 h 48"/>
                <a:gd name="T48" fmla="*/ 2 w 37"/>
                <a:gd name="T49" fmla="*/ 34 h 48"/>
                <a:gd name="T50" fmla="*/ 36 w 37"/>
                <a:gd name="T51" fmla="*/ 22 h 48"/>
                <a:gd name="T52" fmla="*/ 24 w 37"/>
                <a:gd name="T53" fmla="*/ 5 h 48"/>
                <a:gd name="T54" fmla="*/ 9 w 37"/>
                <a:gd name="T55" fmla="*/ 9 h 48"/>
                <a:gd name="T56" fmla="*/ 9 w 37"/>
                <a:gd name="T57" fmla="*/ 3 h 48"/>
                <a:gd name="T58" fmla="*/ 5 w 37"/>
                <a:gd name="T59" fmla="*/ 0 h 48"/>
                <a:gd name="T60" fmla="*/ 3 w 37"/>
                <a:gd name="T61" fmla="*/ 3 h 48"/>
                <a:gd name="T62" fmla="*/ 29 w 37"/>
                <a:gd name="T63" fmla="*/ 15 h 48"/>
                <a:gd name="T64" fmla="*/ 29 w 37"/>
                <a:gd name="T65" fmla="*/ 15 h 48"/>
                <a:gd name="T66" fmla="*/ 29 w 37"/>
                <a:gd name="T67" fmla="*/ 1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48">
                  <a:moveTo>
                    <a:pt x="3" y="3"/>
                  </a:moveTo>
                  <a:cubicBezTo>
                    <a:pt x="3" y="7"/>
                    <a:pt x="3" y="12"/>
                    <a:pt x="3" y="16"/>
                  </a:cubicBezTo>
                  <a:cubicBezTo>
                    <a:pt x="3" y="19"/>
                    <a:pt x="7" y="19"/>
                    <a:pt x="9" y="17"/>
                  </a:cubicBezTo>
                  <a:cubicBezTo>
                    <a:pt x="9" y="17"/>
                    <a:pt x="9" y="17"/>
                    <a:pt x="9" y="17"/>
                  </a:cubicBezTo>
                  <a:cubicBezTo>
                    <a:pt x="10" y="16"/>
                    <a:pt x="11" y="14"/>
                    <a:pt x="12" y="13"/>
                  </a:cubicBezTo>
                  <a:cubicBezTo>
                    <a:pt x="13" y="13"/>
                    <a:pt x="15" y="12"/>
                    <a:pt x="16" y="11"/>
                  </a:cubicBezTo>
                  <a:cubicBezTo>
                    <a:pt x="17" y="11"/>
                    <a:pt x="18" y="10"/>
                    <a:pt x="20" y="10"/>
                  </a:cubicBezTo>
                  <a:cubicBezTo>
                    <a:pt x="21" y="10"/>
                    <a:pt x="22" y="10"/>
                    <a:pt x="23" y="10"/>
                  </a:cubicBezTo>
                  <a:cubicBezTo>
                    <a:pt x="23" y="10"/>
                    <a:pt x="24" y="11"/>
                    <a:pt x="25" y="11"/>
                  </a:cubicBezTo>
                  <a:cubicBezTo>
                    <a:pt x="25" y="11"/>
                    <a:pt x="26" y="12"/>
                    <a:pt x="27" y="12"/>
                  </a:cubicBezTo>
                  <a:cubicBezTo>
                    <a:pt x="27" y="12"/>
                    <a:pt x="28" y="13"/>
                    <a:pt x="28" y="13"/>
                  </a:cubicBezTo>
                  <a:cubicBezTo>
                    <a:pt x="28" y="14"/>
                    <a:pt x="29" y="15"/>
                    <a:pt x="29" y="16"/>
                  </a:cubicBezTo>
                  <a:cubicBezTo>
                    <a:pt x="30" y="17"/>
                    <a:pt x="30" y="18"/>
                    <a:pt x="30" y="19"/>
                  </a:cubicBezTo>
                  <a:cubicBezTo>
                    <a:pt x="30" y="20"/>
                    <a:pt x="30" y="21"/>
                    <a:pt x="30" y="21"/>
                  </a:cubicBezTo>
                  <a:cubicBezTo>
                    <a:pt x="30" y="22"/>
                    <a:pt x="30" y="23"/>
                    <a:pt x="30" y="23"/>
                  </a:cubicBezTo>
                  <a:cubicBezTo>
                    <a:pt x="29" y="25"/>
                    <a:pt x="29" y="26"/>
                    <a:pt x="28" y="26"/>
                  </a:cubicBezTo>
                  <a:cubicBezTo>
                    <a:pt x="27" y="28"/>
                    <a:pt x="26" y="29"/>
                    <a:pt x="25" y="30"/>
                  </a:cubicBezTo>
                  <a:cubicBezTo>
                    <a:pt x="23" y="31"/>
                    <a:pt x="21" y="32"/>
                    <a:pt x="20" y="33"/>
                  </a:cubicBezTo>
                  <a:cubicBezTo>
                    <a:pt x="18" y="33"/>
                    <a:pt x="17" y="34"/>
                    <a:pt x="15" y="34"/>
                  </a:cubicBezTo>
                  <a:cubicBezTo>
                    <a:pt x="14" y="34"/>
                    <a:pt x="13" y="34"/>
                    <a:pt x="12" y="34"/>
                  </a:cubicBezTo>
                  <a:cubicBezTo>
                    <a:pt x="11" y="34"/>
                    <a:pt x="11" y="34"/>
                    <a:pt x="10" y="33"/>
                  </a:cubicBezTo>
                  <a:cubicBezTo>
                    <a:pt x="10" y="33"/>
                    <a:pt x="9" y="33"/>
                    <a:pt x="9" y="33"/>
                  </a:cubicBezTo>
                  <a:cubicBezTo>
                    <a:pt x="8" y="32"/>
                    <a:pt x="8" y="32"/>
                    <a:pt x="8" y="31"/>
                  </a:cubicBezTo>
                  <a:cubicBezTo>
                    <a:pt x="8" y="31"/>
                    <a:pt x="7" y="31"/>
                    <a:pt x="7" y="31"/>
                  </a:cubicBezTo>
                  <a:cubicBezTo>
                    <a:pt x="5" y="28"/>
                    <a:pt x="0" y="31"/>
                    <a:pt x="2" y="34"/>
                  </a:cubicBezTo>
                  <a:cubicBezTo>
                    <a:pt x="11" y="48"/>
                    <a:pt x="35" y="35"/>
                    <a:pt x="36" y="22"/>
                  </a:cubicBezTo>
                  <a:cubicBezTo>
                    <a:pt x="37" y="14"/>
                    <a:pt x="32" y="6"/>
                    <a:pt x="24" y="5"/>
                  </a:cubicBezTo>
                  <a:cubicBezTo>
                    <a:pt x="18" y="4"/>
                    <a:pt x="13" y="5"/>
                    <a:pt x="9" y="9"/>
                  </a:cubicBezTo>
                  <a:cubicBezTo>
                    <a:pt x="9" y="7"/>
                    <a:pt x="9" y="5"/>
                    <a:pt x="9" y="3"/>
                  </a:cubicBezTo>
                  <a:cubicBezTo>
                    <a:pt x="8" y="1"/>
                    <a:pt x="7" y="0"/>
                    <a:pt x="5" y="0"/>
                  </a:cubicBezTo>
                  <a:cubicBezTo>
                    <a:pt x="4" y="0"/>
                    <a:pt x="3" y="1"/>
                    <a:pt x="3" y="3"/>
                  </a:cubicBezTo>
                  <a:moveTo>
                    <a:pt x="29" y="15"/>
                  </a:moveTo>
                  <a:cubicBezTo>
                    <a:pt x="29" y="15"/>
                    <a:pt x="29" y="15"/>
                    <a:pt x="29" y="15"/>
                  </a:cubicBezTo>
                  <a:cubicBezTo>
                    <a:pt x="29" y="15"/>
                    <a:pt x="29" y="15"/>
                    <a:pt x="29" y="1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6" name="Freeform 769"/>
            <p:cNvSpPr/>
            <p:nvPr/>
          </p:nvSpPr>
          <p:spPr bwMode="auto">
            <a:xfrm>
              <a:off x="3830" y="2197"/>
              <a:ext cx="31" cy="109"/>
            </a:xfrm>
            <a:custGeom>
              <a:avLst/>
              <a:gdLst>
                <a:gd name="T0" fmla="*/ 0 w 13"/>
                <a:gd name="T1" fmla="*/ 3 h 46"/>
                <a:gd name="T2" fmla="*/ 6 w 13"/>
                <a:gd name="T3" fmla="*/ 42 h 46"/>
                <a:gd name="T4" fmla="*/ 12 w 13"/>
                <a:gd name="T5" fmla="*/ 41 h 46"/>
                <a:gd name="T6" fmla="*/ 7 w 13"/>
                <a:gd name="T7" fmla="*/ 14 h 46"/>
                <a:gd name="T8" fmla="*/ 6 w 13"/>
                <a:gd name="T9" fmla="*/ 3 h 46"/>
                <a:gd name="T10" fmla="*/ 3 w 13"/>
                <a:gd name="T11" fmla="*/ 0 h 46"/>
                <a:gd name="T12" fmla="*/ 0 w 13"/>
                <a:gd name="T13" fmla="*/ 3 h 46"/>
              </a:gdLst>
              <a:ahLst/>
              <a:cxnLst>
                <a:cxn ang="0">
                  <a:pos x="T0" y="T1"/>
                </a:cxn>
                <a:cxn ang="0">
                  <a:pos x="T2" y="T3"/>
                </a:cxn>
                <a:cxn ang="0">
                  <a:pos x="T4" y="T5"/>
                </a:cxn>
                <a:cxn ang="0">
                  <a:pos x="T6" y="T7"/>
                </a:cxn>
                <a:cxn ang="0">
                  <a:pos x="T8" y="T9"/>
                </a:cxn>
                <a:cxn ang="0">
                  <a:pos x="T10" y="T11"/>
                </a:cxn>
                <a:cxn ang="0">
                  <a:pos x="T12" y="T13"/>
                </a:cxn>
              </a:cxnLst>
              <a:rect l="0" t="0" r="r" b="b"/>
              <a:pathLst>
                <a:path w="13" h="46">
                  <a:moveTo>
                    <a:pt x="0" y="3"/>
                  </a:moveTo>
                  <a:cubicBezTo>
                    <a:pt x="1" y="16"/>
                    <a:pt x="4" y="29"/>
                    <a:pt x="6" y="42"/>
                  </a:cubicBezTo>
                  <a:cubicBezTo>
                    <a:pt x="7" y="46"/>
                    <a:pt x="13" y="45"/>
                    <a:pt x="12" y="41"/>
                  </a:cubicBezTo>
                  <a:cubicBezTo>
                    <a:pt x="10" y="32"/>
                    <a:pt x="8" y="23"/>
                    <a:pt x="7" y="14"/>
                  </a:cubicBezTo>
                  <a:cubicBezTo>
                    <a:pt x="6" y="11"/>
                    <a:pt x="6" y="7"/>
                    <a:pt x="6" y="3"/>
                  </a:cubicBezTo>
                  <a:cubicBezTo>
                    <a:pt x="6" y="1"/>
                    <a:pt x="4" y="0"/>
                    <a:pt x="3" y="0"/>
                  </a:cubicBezTo>
                  <a:cubicBezTo>
                    <a:pt x="1" y="0"/>
                    <a:pt x="0" y="1"/>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7" name="Freeform 770"/>
            <p:cNvSpPr/>
            <p:nvPr/>
          </p:nvSpPr>
          <p:spPr bwMode="auto">
            <a:xfrm>
              <a:off x="3876" y="2121"/>
              <a:ext cx="64" cy="206"/>
            </a:xfrm>
            <a:custGeom>
              <a:avLst/>
              <a:gdLst>
                <a:gd name="T0" fmla="*/ 0 w 27"/>
                <a:gd name="T1" fmla="*/ 3 h 87"/>
                <a:gd name="T2" fmla="*/ 20 w 27"/>
                <a:gd name="T3" fmla="*/ 83 h 87"/>
                <a:gd name="T4" fmla="*/ 26 w 27"/>
                <a:gd name="T5" fmla="*/ 81 h 87"/>
                <a:gd name="T6" fmla="*/ 7 w 27"/>
                <a:gd name="T7" fmla="*/ 16 h 87"/>
                <a:gd name="T8" fmla="*/ 6 w 27"/>
                <a:gd name="T9" fmla="*/ 3 h 87"/>
                <a:gd name="T10" fmla="*/ 3 w 27"/>
                <a:gd name="T11" fmla="*/ 0 h 87"/>
                <a:gd name="T12" fmla="*/ 0 w 27"/>
                <a:gd name="T13" fmla="*/ 3 h 87"/>
              </a:gdLst>
              <a:ahLst/>
              <a:cxnLst>
                <a:cxn ang="0">
                  <a:pos x="T0" y="T1"/>
                </a:cxn>
                <a:cxn ang="0">
                  <a:pos x="T2" y="T3"/>
                </a:cxn>
                <a:cxn ang="0">
                  <a:pos x="T4" y="T5"/>
                </a:cxn>
                <a:cxn ang="0">
                  <a:pos x="T6" y="T7"/>
                </a:cxn>
                <a:cxn ang="0">
                  <a:pos x="T8" y="T9"/>
                </a:cxn>
                <a:cxn ang="0">
                  <a:pos x="T10" y="T11"/>
                </a:cxn>
                <a:cxn ang="0">
                  <a:pos x="T12" y="T13"/>
                </a:cxn>
              </a:cxnLst>
              <a:rect l="0" t="0" r="r" b="b"/>
              <a:pathLst>
                <a:path w="27" h="87">
                  <a:moveTo>
                    <a:pt x="0" y="3"/>
                  </a:moveTo>
                  <a:cubicBezTo>
                    <a:pt x="0" y="31"/>
                    <a:pt x="12" y="57"/>
                    <a:pt x="20" y="83"/>
                  </a:cubicBezTo>
                  <a:cubicBezTo>
                    <a:pt x="21" y="87"/>
                    <a:pt x="27" y="85"/>
                    <a:pt x="26" y="81"/>
                  </a:cubicBezTo>
                  <a:cubicBezTo>
                    <a:pt x="19" y="60"/>
                    <a:pt x="10" y="39"/>
                    <a:pt x="7" y="16"/>
                  </a:cubicBezTo>
                  <a:cubicBezTo>
                    <a:pt x="6" y="12"/>
                    <a:pt x="6" y="7"/>
                    <a:pt x="6" y="3"/>
                  </a:cubicBezTo>
                  <a:cubicBezTo>
                    <a:pt x="6" y="1"/>
                    <a:pt x="5" y="0"/>
                    <a:pt x="3" y="0"/>
                  </a:cubicBezTo>
                  <a:cubicBezTo>
                    <a:pt x="2" y="0"/>
                    <a:pt x="0" y="1"/>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8" name="Freeform 771"/>
            <p:cNvSpPr>
              <a:spLocks noEditPoints="1"/>
            </p:cNvSpPr>
            <p:nvPr/>
          </p:nvSpPr>
          <p:spPr bwMode="auto">
            <a:xfrm>
              <a:off x="3930" y="2026"/>
              <a:ext cx="121" cy="322"/>
            </a:xfrm>
            <a:custGeom>
              <a:avLst/>
              <a:gdLst>
                <a:gd name="T0" fmla="*/ 0 w 51"/>
                <a:gd name="T1" fmla="*/ 3 h 136"/>
                <a:gd name="T2" fmla="*/ 7 w 51"/>
                <a:gd name="T3" fmla="*/ 34 h 136"/>
                <a:gd name="T4" fmla="*/ 18 w 51"/>
                <a:gd name="T5" fmla="*/ 66 h 136"/>
                <a:gd name="T6" fmla="*/ 32 w 51"/>
                <a:gd name="T7" fmla="*/ 101 h 136"/>
                <a:gd name="T8" fmla="*/ 44 w 51"/>
                <a:gd name="T9" fmla="*/ 133 h 136"/>
                <a:gd name="T10" fmla="*/ 49 w 51"/>
                <a:gd name="T11" fmla="*/ 130 h 136"/>
                <a:gd name="T12" fmla="*/ 46 w 51"/>
                <a:gd name="T13" fmla="*/ 122 h 136"/>
                <a:gd name="T14" fmla="*/ 24 w 51"/>
                <a:gd name="T15" fmla="*/ 65 h 136"/>
                <a:gd name="T16" fmla="*/ 7 w 51"/>
                <a:gd name="T17" fmla="*/ 10 h 136"/>
                <a:gd name="T18" fmla="*/ 6 w 51"/>
                <a:gd name="T19" fmla="*/ 3 h 136"/>
                <a:gd name="T20" fmla="*/ 3 w 51"/>
                <a:gd name="T21" fmla="*/ 0 h 136"/>
                <a:gd name="T22" fmla="*/ 0 w 51"/>
                <a:gd name="T23" fmla="*/ 3 h 136"/>
                <a:gd name="T24" fmla="*/ 46 w 51"/>
                <a:gd name="T25" fmla="*/ 122 h 136"/>
                <a:gd name="T26" fmla="*/ 46 w 51"/>
                <a:gd name="T27" fmla="*/ 122 h 136"/>
                <a:gd name="T28" fmla="*/ 46 w 51"/>
                <a:gd name="T29" fmla="*/ 12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136">
                  <a:moveTo>
                    <a:pt x="0" y="3"/>
                  </a:moveTo>
                  <a:cubicBezTo>
                    <a:pt x="0" y="14"/>
                    <a:pt x="4" y="24"/>
                    <a:pt x="7" y="34"/>
                  </a:cubicBezTo>
                  <a:cubicBezTo>
                    <a:pt x="11" y="45"/>
                    <a:pt x="15" y="56"/>
                    <a:pt x="18" y="66"/>
                  </a:cubicBezTo>
                  <a:cubicBezTo>
                    <a:pt x="22" y="78"/>
                    <a:pt x="27" y="90"/>
                    <a:pt x="32" y="101"/>
                  </a:cubicBezTo>
                  <a:cubicBezTo>
                    <a:pt x="36" y="112"/>
                    <a:pt x="39" y="123"/>
                    <a:pt x="44" y="133"/>
                  </a:cubicBezTo>
                  <a:cubicBezTo>
                    <a:pt x="46" y="136"/>
                    <a:pt x="51" y="133"/>
                    <a:pt x="49" y="130"/>
                  </a:cubicBezTo>
                  <a:cubicBezTo>
                    <a:pt x="48" y="127"/>
                    <a:pt x="47" y="124"/>
                    <a:pt x="46" y="122"/>
                  </a:cubicBezTo>
                  <a:cubicBezTo>
                    <a:pt x="38" y="103"/>
                    <a:pt x="31" y="84"/>
                    <a:pt x="24" y="65"/>
                  </a:cubicBezTo>
                  <a:cubicBezTo>
                    <a:pt x="18" y="47"/>
                    <a:pt x="9" y="29"/>
                    <a:pt x="7" y="10"/>
                  </a:cubicBezTo>
                  <a:cubicBezTo>
                    <a:pt x="6" y="8"/>
                    <a:pt x="6" y="5"/>
                    <a:pt x="6" y="3"/>
                  </a:cubicBezTo>
                  <a:cubicBezTo>
                    <a:pt x="6" y="1"/>
                    <a:pt x="5" y="0"/>
                    <a:pt x="3" y="0"/>
                  </a:cubicBezTo>
                  <a:cubicBezTo>
                    <a:pt x="2" y="0"/>
                    <a:pt x="0" y="1"/>
                    <a:pt x="0" y="3"/>
                  </a:cubicBezTo>
                  <a:moveTo>
                    <a:pt x="46" y="122"/>
                  </a:moveTo>
                  <a:cubicBezTo>
                    <a:pt x="46" y="122"/>
                    <a:pt x="46" y="122"/>
                    <a:pt x="46" y="122"/>
                  </a:cubicBezTo>
                  <a:cubicBezTo>
                    <a:pt x="46" y="122"/>
                    <a:pt x="46" y="122"/>
                    <a:pt x="46" y="1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79" name="Freeform 772"/>
            <p:cNvSpPr/>
            <p:nvPr/>
          </p:nvSpPr>
          <p:spPr bwMode="auto">
            <a:xfrm>
              <a:off x="3996" y="1912"/>
              <a:ext cx="195" cy="474"/>
            </a:xfrm>
            <a:custGeom>
              <a:avLst/>
              <a:gdLst>
                <a:gd name="T0" fmla="*/ 0 w 82"/>
                <a:gd name="T1" fmla="*/ 3 h 200"/>
                <a:gd name="T2" fmla="*/ 15 w 82"/>
                <a:gd name="T3" fmla="*/ 53 h 200"/>
                <a:gd name="T4" fmla="*/ 32 w 82"/>
                <a:gd name="T5" fmla="*/ 103 h 200"/>
                <a:gd name="T6" fmla="*/ 52 w 82"/>
                <a:gd name="T7" fmla="*/ 152 h 200"/>
                <a:gd name="T8" fmla="*/ 74 w 82"/>
                <a:gd name="T9" fmla="*/ 197 h 200"/>
                <a:gd name="T10" fmla="*/ 79 w 82"/>
                <a:gd name="T11" fmla="*/ 194 h 200"/>
                <a:gd name="T12" fmla="*/ 50 w 82"/>
                <a:gd name="T13" fmla="*/ 132 h 200"/>
                <a:gd name="T14" fmla="*/ 26 w 82"/>
                <a:gd name="T15" fmla="*/ 67 h 200"/>
                <a:gd name="T16" fmla="*/ 6 w 82"/>
                <a:gd name="T17" fmla="*/ 2 h 200"/>
                <a:gd name="T18" fmla="*/ 3 w 82"/>
                <a:gd name="T19" fmla="*/ 0 h 200"/>
                <a:gd name="T20" fmla="*/ 0 w 82"/>
                <a:gd name="T21" fmla="*/ 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200">
                  <a:moveTo>
                    <a:pt x="0" y="3"/>
                  </a:moveTo>
                  <a:cubicBezTo>
                    <a:pt x="3" y="20"/>
                    <a:pt x="9" y="37"/>
                    <a:pt x="15" y="53"/>
                  </a:cubicBezTo>
                  <a:cubicBezTo>
                    <a:pt x="21" y="70"/>
                    <a:pt x="26" y="86"/>
                    <a:pt x="32" y="103"/>
                  </a:cubicBezTo>
                  <a:cubicBezTo>
                    <a:pt x="38" y="120"/>
                    <a:pt x="45" y="136"/>
                    <a:pt x="52" y="152"/>
                  </a:cubicBezTo>
                  <a:cubicBezTo>
                    <a:pt x="59" y="167"/>
                    <a:pt x="65" y="183"/>
                    <a:pt x="74" y="197"/>
                  </a:cubicBezTo>
                  <a:cubicBezTo>
                    <a:pt x="76" y="200"/>
                    <a:pt x="82" y="197"/>
                    <a:pt x="79" y="194"/>
                  </a:cubicBezTo>
                  <a:cubicBezTo>
                    <a:pt x="67" y="174"/>
                    <a:pt x="58" y="153"/>
                    <a:pt x="50" y="132"/>
                  </a:cubicBezTo>
                  <a:cubicBezTo>
                    <a:pt x="41" y="110"/>
                    <a:pt x="34" y="88"/>
                    <a:pt x="26" y="67"/>
                  </a:cubicBezTo>
                  <a:cubicBezTo>
                    <a:pt x="18" y="45"/>
                    <a:pt x="10" y="24"/>
                    <a:pt x="6" y="2"/>
                  </a:cubicBezTo>
                  <a:cubicBezTo>
                    <a:pt x="6" y="0"/>
                    <a:pt x="5" y="0"/>
                    <a:pt x="3" y="0"/>
                  </a:cubicBezTo>
                  <a:cubicBezTo>
                    <a:pt x="2" y="0"/>
                    <a:pt x="0" y="1"/>
                    <a:pt x="0" y="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0" name="Freeform 773"/>
            <p:cNvSpPr>
              <a:spLocks noEditPoints="1"/>
            </p:cNvSpPr>
            <p:nvPr/>
          </p:nvSpPr>
          <p:spPr bwMode="auto">
            <a:xfrm>
              <a:off x="4065" y="1810"/>
              <a:ext cx="278" cy="598"/>
            </a:xfrm>
            <a:custGeom>
              <a:avLst/>
              <a:gdLst>
                <a:gd name="T0" fmla="*/ 1 w 117"/>
                <a:gd name="T1" fmla="*/ 4 h 252"/>
                <a:gd name="T2" fmla="*/ 20 w 117"/>
                <a:gd name="T3" fmla="*/ 44 h 252"/>
                <a:gd name="T4" fmla="*/ 38 w 117"/>
                <a:gd name="T5" fmla="*/ 84 h 252"/>
                <a:gd name="T6" fmla="*/ 70 w 117"/>
                <a:gd name="T7" fmla="*/ 166 h 252"/>
                <a:gd name="T8" fmla="*/ 109 w 117"/>
                <a:gd name="T9" fmla="*/ 248 h 252"/>
                <a:gd name="T10" fmla="*/ 109 w 117"/>
                <a:gd name="T11" fmla="*/ 248 h 252"/>
                <a:gd name="T12" fmla="*/ 109 w 117"/>
                <a:gd name="T13" fmla="*/ 248 h 252"/>
                <a:gd name="T14" fmla="*/ 115 w 117"/>
                <a:gd name="T15" fmla="*/ 247 h 252"/>
                <a:gd name="T16" fmla="*/ 71 w 117"/>
                <a:gd name="T17" fmla="*/ 153 h 252"/>
                <a:gd name="T18" fmla="*/ 42 w 117"/>
                <a:gd name="T19" fmla="*/ 78 h 252"/>
                <a:gd name="T20" fmla="*/ 24 w 117"/>
                <a:gd name="T21" fmla="*/ 40 h 252"/>
                <a:gd name="T22" fmla="*/ 6 w 117"/>
                <a:gd name="T23" fmla="*/ 1 h 252"/>
                <a:gd name="T24" fmla="*/ 4 w 117"/>
                <a:gd name="T25" fmla="*/ 0 h 252"/>
                <a:gd name="T26" fmla="*/ 1 w 117"/>
                <a:gd name="T27" fmla="*/ 4 h 252"/>
                <a:gd name="T28" fmla="*/ 71 w 117"/>
                <a:gd name="T29" fmla="*/ 153 h 252"/>
                <a:gd name="T30" fmla="*/ 71 w 117"/>
                <a:gd name="T31" fmla="*/ 153 h 252"/>
                <a:gd name="T32" fmla="*/ 71 w 117"/>
                <a:gd name="T33" fmla="*/ 15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52">
                  <a:moveTo>
                    <a:pt x="1" y="4"/>
                  </a:moveTo>
                  <a:cubicBezTo>
                    <a:pt x="7" y="17"/>
                    <a:pt x="13" y="31"/>
                    <a:pt x="20" y="44"/>
                  </a:cubicBezTo>
                  <a:cubicBezTo>
                    <a:pt x="26" y="57"/>
                    <a:pt x="33" y="70"/>
                    <a:pt x="38" y="84"/>
                  </a:cubicBezTo>
                  <a:cubicBezTo>
                    <a:pt x="50" y="111"/>
                    <a:pt x="58" y="139"/>
                    <a:pt x="70" y="166"/>
                  </a:cubicBezTo>
                  <a:cubicBezTo>
                    <a:pt x="83" y="194"/>
                    <a:pt x="97" y="220"/>
                    <a:pt x="109" y="248"/>
                  </a:cubicBezTo>
                  <a:cubicBezTo>
                    <a:pt x="109" y="248"/>
                    <a:pt x="109" y="248"/>
                    <a:pt x="109" y="248"/>
                  </a:cubicBezTo>
                  <a:cubicBezTo>
                    <a:pt x="109" y="248"/>
                    <a:pt x="109" y="248"/>
                    <a:pt x="109" y="248"/>
                  </a:cubicBezTo>
                  <a:cubicBezTo>
                    <a:pt x="111" y="252"/>
                    <a:pt x="117" y="250"/>
                    <a:pt x="115" y="247"/>
                  </a:cubicBezTo>
                  <a:cubicBezTo>
                    <a:pt x="102" y="215"/>
                    <a:pt x="85" y="185"/>
                    <a:pt x="71" y="153"/>
                  </a:cubicBezTo>
                  <a:cubicBezTo>
                    <a:pt x="61" y="128"/>
                    <a:pt x="53" y="103"/>
                    <a:pt x="42" y="78"/>
                  </a:cubicBezTo>
                  <a:cubicBezTo>
                    <a:pt x="37" y="65"/>
                    <a:pt x="30" y="53"/>
                    <a:pt x="24" y="40"/>
                  </a:cubicBezTo>
                  <a:cubicBezTo>
                    <a:pt x="18" y="27"/>
                    <a:pt x="12" y="14"/>
                    <a:pt x="6" y="1"/>
                  </a:cubicBezTo>
                  <a:cubicBezTo>
                    <a:pt x="6" y="0"/>
                    <a:pt x="5" y="0"/>
                    <a:pt x="4" y="0"/>
                  </a:cubicBezTo>
                  <a:cubicBezTo>
                    <a:pt x="2" y="0"/>
                    <a:pt x="0" y="2"/>
                    <a:pt x="1" y="4"/>
                  </a:cubicBezTo>
                  <a:moveTo>
                    <a:pt x="71" y="153"/>
                  </a:moveTo>
                  <a:cubicBezTo>
                    <a:pt x="71" y="153"/>
                    <a:pt x="71" y="153"/>
                    <a:pt x="71" y="153"/>
                  </a:cubicBezTo>
                  <a:cubicBezTo>
                    <a:pt x="71" y="153"/>
                    <a:pt x="71" y="153"/>
                    <a:pt x="71" y="15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1" name="Freeform 774"/>
            <p:cNvSpPr/>
            <p:nvPr/>
          </p:nvSpPr>
          <p:spPr bwMode="auto">
            <a:xfrm>
              <a:off x="4129" y="1710"/>
              <a:ext cx="418" cy="743"/>
            </a:xfrm>
            <a:custGeom>
              <a:avLst/>
              <a:gdLst>
                <a:gd name="T0" fmla="*/ 1 w 176"/>
                <a:gd name="T1" fmla="*/ 5 h 313"/>
                <a:gd name="T2" fmla="*/ 30 w 176"/>
                <a:gd name="T3" fmla="*/ 58 h 313"/>
                <a:gd name="T4" fmla="*/ 62 w 176"/>
                <a:gd name="T5" fmla="*/ 114 h 313"/>
                <a:gd name="T6" fmla="*/ 121 w 176"/>
                <a:gd name="T7" fmla="*/ 227 h 313"/>
                <a:gd name="T8" fmla="*/ 142 w 176"/>
                <a:gd name="T9" fmla="*/ 269 h 313"/>
                <a:gd name="T10" fmla="*/ 153 w 176"/>
                <a:gd name="T11" fmla="*/ 289 h 313"/>
                <a:gd name="T12" fmla="*/ 166 w 176"/>
                <a:gd name="T13" fmla="*/ 305 h 313"/>
                <a:gd name="T14" fmla="*/ 169 w 176"/>
                <a:gd name="T15" fmla="*/ 310 h 313"/>
                <a:gd name="T16" fmla="*/ 175 w 176"/>
                <a:gd name="T17" fmla="*/ 307 h 313"/>
                <a:gd name="T18" fmla="*/ 161 w 176"/>
                <a:gd name="T19" fmla="*/ 290 h 313"/>
                <a:gd name="T20" fmla="*/ 133 w 176"/>
                <a:gd name="T21" fmla="*/ 238 h 313"/>
                <a:gd name="T22" fmla="*/ 106 w 176"/>
                <a:gd name="T23" fmla="*/ 182 h 313"/>
                <a:gd name="T24" fmla="*/ 76 w 176"/>
                <a:gd name="T25" fmla="*/ 126 h 313"/>
                <a:gd name="T26" fmla="*/ 43 w 176"/>
                <a:gd name="T27" fmla="*/ 70 h 313"/>
                <a:gd name="T28" fmla="*/ 24 w 176"/>
                <a:gd name="T29" fmla="*/ 36 h 313"/>
                <a:gd name="T30" fmla="*/ 6 w 176"/>
                <a:gd name="T31" fmla="*/ 2 h 313"/>
                <a:gd name="T32" fmla="*/ 4 w 176"/>
                <a:gd name="T33" fmla="*/ 0 h 313"/>
                <a:gd name="T34" fmla="*/ 1 w 176"/>
                <a:gd name="T35" fmla="*/ 5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313">
                  <a:moveTo>
                    <a:pt x="1" y="5"/>
                  </a:moveTo>
                  <a:cubicBezTo>
                    <a:pt x="8" y="23"/>
                    <a:pt x="21" y="40"/>
                    <a:pt x="30" y="58"/>
                  </a:cubicBezTo>
                  <a:cubicBezTo>
                    <a:pt x="40" y="77"/>
                    <a:pt x="51" y="96"/>
                    <a:pt x="62" y="114"/>
                  </a:cubicBezTo>
                  <a:cubicBezTo>
                    <a:pt x="84" y="151"/>
                    <a:pt x="103" y="189"/>
                    <a:pt x="121" y="227"/>
                  </a:cubicBezTo>
                  <a:cubicBezTo>
                    <a:pt x="128" y="241"/>
                    <a:pt x="134" y="256"/>
                    <a:pt x="142" y="269"/>
                  </a:cubicBezTo>
                  <a:cubicBezTo>
                    <a:pt x="145" y="276"/>
                    <a:pt x="149" y="282"/>
                    <a:pt x="153" y="289"/>
                  </a:cubicBezTo>
                  <a:cubicBezTo>
                    <a:pt x="157" y="294"/>
                    <a:pt x="162" y="299"/>
                    <a:pt x="166" y="305"/>
                  </a:cubicBezTo>
                  <a:cubicBezTo>
                    <a:pt x="167" y="306"/>
                    <a:pt x="169" y="308"/>
                    <a:pt x="169" y="310"/>
                  </a:cubicBezTo>
                  <a:cubicBezTo>
                    <a:pt x="171" y="313"/>
                    <a:pt x="176" y="310"/>
                    <a:pt x="175" y="307"/>
                  </a:cubicBezTo>
                  <a:cubicBezTo>
                    <a:pt x="172" y="300"/>
                    <a:pt x="166" y="295"/>
                    <a:pt x="161" y="290"/>
                  </a:cubicBezTo>
                  <a:cubicBezTo>
                    <a:pt x="150" y="274"/>
                    <a:pt x="141" y="256"/>
                    <a:pt x="133" y="238"/>
                  </a:cubicBezTo>
                  <a:cubicBezTo>
                    <a:pt x="124" y="220"/>
                    <a:pt x="116" y="201"/>
                    <a:pt x="106" y="182"/>
                  </a:cubicBezTo>
                  <a:cubicBezTo>
                    <a:pt x="97" y="163"/>
                    <a:pt x="87" y="144"/>
                    <a:pt x="76" y="126"/>
                  </a:cubicBezTo>
                  <a:cubicBezTo>
                    <a:pt x="65" y="107"/>
                    <a:pt x="54" y="89"/>
                    <a:pt x="43" y="70"/>
                  </a:cubicBezTo>
                  <a:cubicBezTo>
                    <a:pt x="37" y="58"/>
                    <a:pt x="31" y="47"/>
                    <a:pt x="24" y="36"/>
                  </a:cubicBezTo>
                  <a:cubicBezTo>
                    <a:pt x="18" y="25"/>
                    <a:pt x="11" y="14"/>
                    <a:pt x="6" y="2"/>
                  </a:cubicBezTo>
                  <a:cubicBezTo>
                    <a:pt x="5" y="1"/>
                    <a:pt x="4" y="0"/>
                    <a:pt x="4" y="0"/>
                  </a:cubicBezTo>
                  <a:cubicBezTo>
                    <a:pt x="2" y="0"/>
                    <a:pt x="0" y="2"/>
                    <a:pt x="1"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2" name="Freeform 775"/>
            <p:cNvSpPr/>
            <p:nvPr/>
          </p:nvSpPr>
          <p:spPr bwMode="auto">
            <a:xfrm>
              <a:off x="4362" y="1848"/>
              <a:ext cx="177" cy="323"/>
            </a:xfrm>
            <a:custGeom>
              <a:avLst/>
              <a:gdLst>
                <a:gd name="T0" fmla="*/ 1 w 75"/>
                <a:gd name="T1" fmla="*/ 5 h 136"/>
                <a:gd name="T2" fmla="*/ 33 w 75"/>
                <a:gd name="T3" fmla="*/ 67 h 136"/>
                <a:gd name="T4" fmla="*/ 50 w 75"/>
                <a:gd name="T5" fmla="*/ 98 h 136"/>
                <a:gd name="T6" fmla="*/ 66 w 75"/>
                <a:gd name="T7" fmla="*/ 126 h 136"/>
                <a:gd name="T8" fmla="*/ 68 w 75"/>
                <a:gd name="T9" fmla="*/ 132 h 136"/>
                <a:gd name="T10" fmla="*/ 74 w 75"/>
                <a:gd name="T11" fmla="*/ 131 h 136"/>
                <a:gd name="T12" fmla="*/ 59 w 75"/>
                <a:gd name="T13" fmla="*/ 102 h 136"/>
                <a:gd name="T14" fmla="*/ 41 w 75"/>
                <a:gd name="T15" fmla="*/ 69 h 136"/>
                <a:gd name="T16" fmla="*/ 6 w 75"/>
                <a:gd name="T17" fmla="*/ 2 h 136"/>
                <a:gd name="T18" fmla="*/ 4 w 75"/>
                <a:gd name="T19" fmla="*/ 0 h 136"/>
                <a:gd name="T20" fmla="*/ 1 w 75"/>
                <a:gd name="T21" fmla="*/ 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36">
                  <a:moveTo>
                    <a:pt x="1" y="5"/>
                  </a:moveTo>
                  <a:cubicBezTo>
                    <a:pt x="11" y="26"/>
                    <a:pt x="22" y="46"/>
                    <a:pt x="33" y="67"/>
                  </a:cubicBezTo>
                  <a:cubicBezTo>
                    <a:pt x="39" y="77"/>
                    <a:pt x="44" y="87"/>
                    <a:pt x="50" y="98"/>
                  </a:cubicBezTo>
                  <a:cubicBezTo>
                    <a:pt x="55" y="107"/>
                    <a:pt x="62" y="116"/>
                    <a:pt x="66" y="126"/>
                  </a:cubicBezTo>
                  <a:cubicBezTo>
                    <a:pt x="67" y="128"/>
                    <a:pt x="67" y="130"/>
                    <a:pt x="68" y="132"/>
                  </a:cubicBezTo>
                  <a:cubicBezTo>
                    <a:pt x="69" y="136"/>
                    <a:pt x="75" y="134"/>
                    <a:pt x="74" y="131"/>
                  </a:cubicBezTo>
                  <a:cubicBezTo>
                    <a:pt x="71" y="120"/>
                    <a:pt x="65" y="111"/>
                    <a:pt x="59" y="102"/>
                  </a:cubicBezTo>
                  <a:cubicBezTo>
                    <a:pt x="53" y="91"/>
                    <a:pt x="47" y="80"/>
                    <a:pt x="41" y="69"/>
                  </a:cubicBezTo>
                  <a:cubicBezTo>
                    <a:pt x="29" y="47"/>
                    <a:pt x="17" y="25"/>
                    <a:pt x="6" y="2"/>
                  </a:cubicBezTo>
                  <a:cubicBezTo>
                    <a:pt x="6" y="1"/>
                    <a:pt x="5" y="0"/>
                    <a:pt x="4" y="0"/>
                  </a:cubicBezTo>
                  <a:cubicBezTo>
                    <a:pt x="2" y="0"/>
                    <a:pt x="0" y="2"/>
                    <a:pt x="1"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3" name="Freeform 776"/>
            <p:cNvSpPr/>
            <p:nvPr/>
          </p:nvSpPr>
          <p:spPr bwMode="auto">
            <a:xfrm>
              <a:off x="4352" y="1829"/>
              <a:ext cx="38" cy="59"/>
            </a:xfrm>
            <a:custGeom>
              <a:avLst/>
              <a:gdLst>
                <a:gd name="T0" fmla="*/ 1 w 16"/>
                <a:gd name="T1" fmla="*/ 4 h 25"/>
                <a:gd name="T2" fmla="*/ 9 w 16"/>
                <a:gd name="T3" fmla="*/ 18 h 25"/>
                <a:gd name="T4" fmla="*/ 10 w 16"/>
                <a:gd name="T5" fmla="*/ 21 h 25"/>
                <a:gd name="T6" fmla="*/ 10 w 16"/>
                <a:gd name="T7" fmla="*/ 21 h 25"/>
                <a:gd name="T8" fmla="*/ 16 w 16"/>
                <a:gd name="T9" fmla="*/ 21 h 25"/>
                <a:gd name="T10" fmla="*/ 7 w 16"/>
                <a:gd name="T11" fmla="*/ 3 h 25"/>
                <a:gd name="T12" fmla="*/ 7 w 16"/>
                <a:gd name="T13" fmla="*/ 2 h 25"/>
                <a:gd name="T14" fmla="*/ 4 w 16"/>
                <a:gd name="T15" fmla="*/ 0 h 25"/>
                <a:gd name="T16" fmla="*/ 1 w 16"/>
                <a:gd name="T1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5">
                  <a:moveTo>
                    <a:pt x="1" y="4"/>
                  </a:moveTo>
                  <a:cubicBezTo>
                    <a:pt x="3" y="9"/>
                    <a:pt x="7" y="13"/>
                    <a:pt x="9" y="18"/>
                  </a:cubicBezTo>
                  <a:cubicBezTo>
                    <a:pt x="9" y="19"/>
                    <a:pt x="9" y="20"/>
                    <a:pt x="10" y="21"/>
                  </a:cubicBezTo>
                  <a:cubicBezTo>
                    <a:pt x="10" y="21"/>
                    <a:pt x="10" y="21"/>
                    <a:pt x="10" y="21"/>
                  </a:cubicBezTo>
                  <a:cubicBezTo>
                    <a:pt x="10" y="25"/>
                    <a:pt x="16" y="25"/>
                    <a:pt x="16" y="21"/>
                  </a:cubicBezTo>
                  <a:cubicBezTo>
                    <a:pt x="15" y="14"/>
                    <a:pt x="10" y="9"/>
                    <a:pt x="7" y="3"/>
                  </a:cubicBezTo>
                  <a:cubicBezTo>
                    <a:pt x="7" y="2"/>
                    <a:pt x="7" y="2"/>
                    <a:pt x="7" y="2"/>
                  </a:cubicBezTo>
                  <a:cubicBezTo>
                    <a:pt x="6" y="1"/>
                    <a:pt x="5" y="0"/>
                    <a:pt x="4" y="0"/>
                  </a:cubicBezTo>
                  <a:cubicBezTo>
                    <a:pt x="2" y="0"/>
                    <a:pt x="0" y="2"/>
                    <a:pt x="1"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4" name="Freeform 777"/>
            <p:cNvSpPr>
              <a:spLocks noEditPoints="1"/>
            </p:cNvSpPr>
            <p:nvPr/>
          </p:nvSpPr>
          <p:spPr bwMode="auto">
            <a:xfrm>
              <a:off x="3309" y="1364"/>
              <a:ext cx="171" cy="150"/>
            </a:xfrm>
            <a:custGeom>
              <a:avLst/>
              <a:gdLst>
                <a:gd name="T0" fmla="*/ 30 w 72"/>
                <a:gd name="T1" fmla="*/ 18 h 63"/>
                <a:gd name="T2" fmla="*/ 28 w 72"/>
                <a:gd name="T3" fmla="*/ 16 h 63"/>
                <a:gd name="T4" fmla="*/ 28 w 72"/>
                <a:gd name="T5" fmla="*/ 16 h 63"/>
                <a:gd name="T6" fmla="*/ 29 w 72"/>
                <a:gd name="T7" fmla="*/ 16 h 63"/>
                <a:gd name="T8" fmla="*/ 29 w 72"/>
                <a:gd name="T9" fmla="*/ 16 h 63"/>
                <a:gd name="T10" fmla="*/ 29 w 72"/>
                <a:gd name="T11" fmla="*/ 15 h 63"/>
                <a:gd name="T12" fmla="*/ 52 w 72"/>
                <a:gd name="T13" fmla="*/ 15 h 63"/>
                <a:gd name="T14" fmla="*/ 52 w 72"/>
                <a:gd name="T15" fmla="*/ 15 h 63"/>
                <a:gd name="T16" fmla="*/ 52 w 72"/>
                <a:gd name="T17" fmla="*/ 15 h 63"/>
                <a:gd name="T18" fmla="*/ 52 w 72"/>
                <a:gd name="T19" fmla="*/ 15 h 63"/>
                <a:gd name="T20" fmla="*/ 52 w 72"/>
                <a:gd name="T21" fmla="*/ 15 h 63"/>
                <a:gd name="T22" fmla="*/ 52 w 72"/>
                <a:gd name="T23" fmla="*/ 15 h 63"/>
                <a:gd name="T24" fmla="*/ 28 w 72"/>
                <a:gd name="T25" fmla="*/ 14 h 63"/>
                <a:gd name="T26" fmla="*/ 28 w 72"/>
                <a:gd name="T27" fmla="*/ 14 h 63"/>
                <a:gd name="T28" fmla="*/ 49 w 72"/>
                <a:gd name="T29" fmla="*/ 15 h 63"/>
                <a:gd name="T30" fmla="*/ 50 w 72"/>
                <a:gd name="T31" fmla="*/ 14 h 63"/>
                <a:gd name="T32" fmla="*/ 50 w 72"/>
                <a:gd name="T33" fmla="*/ 14 h 63"/>
                <a:gd name="T34" fmla="*/ 51 w 72"/>
                <a:gd name="T35" fmla="*/ 14 h 63"/>
                <a:gd name="T36" fmla="*/ 52 w 72"/>
                <a:gd name="T37" fmla="*/ 15 h 63"/>
                <a:gd name="T38" fmla="*/ 51 w 72"/>
                <a:gd name="T39" fmla="*/ 14 h 63"/>
                <a:gd name="T40" fmla="*/ 51 w 72"/>
                <a:gd name="T41" fmla="*/ 14 h 63"/>
                <a:gd name="T42" fmla="*/ 50 w 72"/>
                <a:gd name="T43" fmla="*/ 14 h 63"/>
                <a:gd name="T44" fmla="*/ 50 w 72"/>
                <a:gd name="T45" fmla="*/ 14 h 63"/>
                <a:gd name="T46" fmla="*/ 38 w 72"/>
                <a:gd name="T47" fmla="*/ 9 h 63"/>
                <a:gd name="T48" fmla="*/ 17 w 72"/>
                <a:gd name="T49" fmla="*/ 13 h 63"/>
                <a:gd name="T50" fmla="*/ 4 w 72"/>
                <a:gd name="T51" fmla="*/ 12 h 63"/>
                <a:gd name="T52" fmla="*/ 10 w 72"/>
                <a:gd name="T53" fmla="*/ 25 h 63"/>
                <a:gd name="T54" fmla="*/ 24 w 72"/>
                <a:gd name="T55" fmla="*/ 54 h 63"/>
                <a:gd name="T56" fmla="*/ 27 w 72"/>
                <a:gd name="T57" fmla="*/ 18 h 63"/>
                <a:gd name="T58" fmla="*/ 29 w 72"/>
                <a:gd name="T59" fmla="*/ 16 h 63"/>
                <a:gd name="T60" fmla="*/ 29 w 72"/>
                <a:gd name="T61" fmla="*/ 17 h 63"/>
                <a:gd name="T62" fmla="*/ 32 w 72"/>
                <a:gd name="T63" fmla="*/ 39 h 63"/>
                <a:gd name="T64" fmla="*/ 33 w 72"/>
                <a:gd name="T65" fmla="*/ 56 h 63"/>
                <a:gd name="T66" fmla="*/ 44 w 72"/>
                <a:gd name="T67" fmla="*/ 55 h 63"/>
                <a:gd name="T68" fmla="*/ 45 w 72"/>
                <a:gd name="T69" fmla="*/ 29 h 63"/>
                <a:gd name="T70" fmla="*/ 49 w 72"/>
                <a:gd name="T71" fmla="*/ 15 h 63"/>
                <a:gd name="T72" fmla="*/ 50 w 72"/>
                <a:gd name="T73" fmla="*/ 14 h 63"/>
                <a:gd name="T74" fmla="*/ 50 w 72"/>
                <a:gd name="T75" fmla="*/ 14 h 63"/>
                <a:gd name="T76" fmla="*/ 52 w 72"/>
                <a:gd name="T77" fmla="*/ 15 h 63"/>
                <a:gd name="T78" fmla="*/ 53 w 72"/>
                <a:gd name="T79" fmla="*/ 16 h 63"/>
                <a:gd name="T80" fmla="*/ 53 w 72"/>
                <a:gd name="T81" fmla="*/ 56 h 63"/>
                <a:gd name="T82" fmla="*/ 50 w 72"/>
                <a:gd name="T83"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63">
                  <a:moveTo>
                    <a:pt x="29" y="17"/>
                  </a:moveTo>
                  <a:cubicBezTo>
                    <a:pt x="30" y="17"/>
                    <a:pt x="30" y="17"/>
                    <a:pt x="30" y="18"/>
                  </a:cubicBezTo>
                  <a:cubicBezTo>
                    <a:pt x="30" y="18"/>
                    <a:pt x="30" y="17"/>
                    <a:pt x="29" y="17"/>
                  </a:cubicBezTo>
                  <a:moveTo>
                    <a:pt x="28" y="16"/>
                  </a:moveTo>
                  <a:cubicBezTo>
                    <a:pt x="28" y="16"/>
                    <a:pt x="28" y="17"/>
                    <a:pt x="28" y="17"/>
                  </a:cubicBezTo>
                  <a:cubicBezTo>
                    <a:pt x="28" y="17"/>
                    <a:pt x="28" y="16"/>
                    <a:pt x="28" y="16"/>
                  </a:cubicBezTo>
                  <a:moveTo>
                    <a:pt x="29" y="16"/>
                  </a:moveTo>
                  <a:cubicBezTo>
                    <a:pt x="29" y="16"/>
                    <a:pt x="29" y="16"/>
                    <a:pt x="29" y="16"/>
                  </a:cubicBezTo>
                  <a:cubicBezTo>
                    <a:pt x="29" y="16"/>
                    <a:pt x="29" y="16"/>
                    <a:pt x="29" y="16"/>
                  </a:cubicBezTo>
                  <a:cubicBezTo>
                    <a:pt x="29" y="16"/>
                    <a:pt x="29" y="16"/>
                    <a:pt x="29" y="16"/>
                  </a:cubicBezTo>
                  <a:moveTo>
                    <a:pt x="29" y="15"/>
                  </a:moveTo>
                  <a:cubicBezTo>
                    <a:pt x="29" y="15"/>
                    <a:pt x="29" y="15"/>
                    <a:pt x="29" y="15"/>
                  </a:cubicBezTo>
                  <a:cubicBezTo>
                    <a:pt x="29" y="15"/>
                    <a:pt x="29" y="15"/>
                    <a:pt x="29" y="15"/>
                  </a:cubicBezTo>
                  <a:moveTo>
                    <a:pt x="52" y="15"/>
                  </a:moveTo>
                  <a:cubicBezTo>
                    <a:pt x="52" y="15"/>
                    <a:pt x="52" y="15"/>
                    <a:pt x="52" y="15"/>
                  </a:cubicBezTo>
                  <a:cubicBezTo>
                    <a:pt x="52" y="15"/>
                    <a:pt x="52" y="15"/>
                    <a:pt x="52" y="15"/>
                  </a:cubicBezTo>
                  <a:cubicBezTo>
                    <a:pt x="52" y="15"/>
                    <a:pt x="52" y="15"/>
                    <a:pt x="52" y="15"/>
                  </a:cubicBezTo>
                  <a:moveTo>
                    <a:pt x="52" y="15"/>
                  </a:moveTo>
                  <a:cubicBezTo>
                    <a:pt x="52" y="15"/>
                    <a:pt x="52" y="15"/>
                    <a:pt x="52" y="15"/>
                  </a:cubicBezTo>
                  <a:cubicBezTo>
                    <a:pt x="52" y="15"/>
                    <a:pt x="52" y="15"/>
                    <a:pt x="52" y="15"/>
                  </a:cubicBezTo>
                  <a:moveTo>
                    <a:pt x="52" y="15"/>
                  </a:moveTo>
                  <a:cubicBezTo>
                    <a:pt x="52" y="15"/>
                    <a:pt x="52" y="15"/>
                    <a:pt x="52" y="15"/>
                  </a:cubicBezTo>
                  <a:cubicBezTo>
                    <a:pt x="52" y="15"/>
                    <a:pt x="52" y="15"/>
                    <a:pt x="52" y="15"/>
                  </a:cubicBezTo>
                  <a:cubicBezTo>
                    <a:pt x="52" y="15"/>
                    <a:pt x="52" y="15"/>
                    <a:pt x="52" y="15"/>
                  </a:cubicBezTo>
                  <a:cubicBezTo>
                    <a:pt x="52" y="15"/>
                    <a:pt x="52" y="15"/>
                    <a:pt x="52" y="15"/>
                  </a:cubicBezTo>
                  <a:moveTo>
                    <a:pt x="28" y="14"/>
                  </a:moveTo>
                  <a:cubicBezTo>
                    <a:pt x="28" y="15"/>
                    <a:pt x="28" y="15"/>
                    <a:pt x="28" y="15"/>
                  </a:cubicBezTo>
                  <a:cubicBezTo>
                    <a:pt x="28" y="15"/>
                    <a:pt x="28" y="15"/>
                    <a:pt x="28" y="14"/>
                  </a:cubicBezTo>
                  <a:moveTo>
                    <a:pt x="49" y="14"/>
                  </a:moveTo>
                  <a:cubicBezTo>
                    <a:pt x="49" y="14"/>
                    <a:pt x="49" y="15"/>
                    <a:pt x="49" y="15"/>
                  </a:cubicBezTo>
                  <a:cubicBezTo>
                    <a:pt x="49" y="15"/>
                    <a:pt x="49" y="14"/>
                    <a:pt x="49" y="14"/>
                  </a:cubicBezTo>
                  <a:moveTo>
                    <a:pt x="50" y="14"/>
                  </a:moveTo>
                  <a:cubicBezTo>
                    <a:pt x="50" y="14"/>
                    <a:pt x="50" y="14"/>
                    <a:pt x="50" y="14"/>
                  </a:cubicBezTo>
                  <a:cubicBezTo>
                    <a:pt x="50" y="14"/>
                    <a:pt x="50" y="14"/>
                    <a:pt x="50" y="14"/>
                  </a:cubicBezTo>
                  <a:cubicBezTo>
                    <a:pt x="50" y="14"/>
                    <a:pt x="50" y="14"/>
                    <a:pt x="50" y="14"/>
                  </a:cubicBezTo>
                  <a:moveTo>
                    <a:pt x="51" y="14"/>
                  </a:moveTo>
                  <a:cubicBezTo>
                    <a:pt x="52" y="14"/>
                    <a:pt x="52" y="14"/>
                    <a:pt x="52" y="15"/>
                  </a:cubicBezTo>
                  <a:cubicBezTo>
                    <a:pt x="52" y="15"/>
                    <a:pt x="52" y="15"/>
                    <a:pt x="52" y="15"/>
                  </a:cubicBezTo>
                  <a:cubicBezTo>
                    <a:pt x="52" y="14"/>
                    <a:pt x="52" y="14"/>
                    <a:pt x="51" y="14"/>
                  </a:cubicBezTo>
                  <a:moveTo>
                    <a:pt x="51" y="14"/>
                  </a:moveTo>
                  <a:cubicBezTo>
                    <a:pt x="51" y="14"/>
                    <a:pt x="50" y="14"/>
                    <a:pt x="50" y="14"/>
                  </a:cubicBezTo>
                  <a:cubicBezTo>
                    <a:pt x="50" y="14"/>
                    <a:pt x="51" y="14"/>
                    <a:pt x="51" y="14"/>
                  </a:cubicBezTo>
                  <a:moveTo>
                    <a:pt x="50" y="14"/>
                  </a:moveTo>
                  <a:cubicBezTo>
                    <a:pt x="50" y="14"/>
                    <a:pt x="50" y="14"/>
                    <a:pt x="50" y="14"/>
                  </a:cubicBezTo>
                  <a:cubicBezTo>
                    <a:pt x="50" y="14"/>
                    <a:pt x="50" y="14"/>
                    <a:pt x="50" y="14"/>
                  </a:cubicBezTo>
                  <a:cubicBezTo>
                    <a:pt x="50" y="14"/>
                    <a:pt x="50" y="14"/>
                    <a:pt x="50" y="14"/>
                  </a:cubicBezTo>
                  <a:moveTo>
                    <a:pt x="47" y="4"/>
                  </a:moveTo>
                  <a:cubicBezTo>
                    <a:pt x="43" y="4"/>
                    <a:pt x="40" y="6"/>
                    <a:pt x="38" y="9"/>
                  </a:cubicBezTo>
                  <a:cubicBezTo>
                    <a:pt x="36" y="6"/>
                    <a:pt x="33" y="4"/>
                    <a:pt x="29" y="4"/>
                  </a:cubicBezTo>
                  <a:cubicBezTo>
                    <a:pt x="24" y="5"/>
                    <a:pt x="20" y="8"/>
                    <a:pt x="17" y="13"/>
                  </a:cubicBezTo>
                  <a:cubicBezTo>
                    <a:pt x="16" y="10"/>
                    <a:pt x="15" y="8"/>
                    <a:pt x="13" y="6"/>
                  </a:cubicBezTo>
                  <a:cubicBezTo>
                    <a:pt x="9" y="0"/>
                    <a:pt x="0" y="6"/>
                    <a:pt x="4" y="12"/>
                  </a:cubicBezTo>
                  <a:cubicBezTo>
                    <a:pt x="5" y="13"/>
                    <a:pt x="6" y="15"/>
                    <a:pt x="7" y="17"/>
                  </a:cubicBezTo>
                  <a:cubicBezTo>
                    <a:pt x="9" y="20"/>
                    <a:pt x="9" y="22"/>
                    <a:pt x="10" y="25"/>
                  </a:cubicBezTo>
                  <a:cubicBezTo>
                    <a:pt x="11" y="35"/>
                    <a:pt x="11" y="45"/>
                    <a:pt x="13" y="55"/>
                  </a:cubicBezTo>
                  <a:cubicBezTo>
                    <a:pt x="15" y="61"/>
                    <a:pt x="24" y="60"/>
                    <a:pt x="24" y="54"/>
                  </a:cubicBezTo>
                  <a:cubicBezTo>
                    <a:pt x="24" y="45"/>
                    <a:pt x="24" y="37"/>
                    <a:pt x="25" y="28"/>
                  </a:cubicBezTo>
                  <a:cubicBezTo>
                    <a:pt x="25" y="25"/>
                    <a:pt x="26" y="21"/>
                    <a:pt x="27" y="18"/>
                  </a:cubicBezTo>
                  <a:cubicBezTo>
                    <a:pt x="27" y="17"/>
                    <a:pt x="28" y="17"/>
                    <a:pt x="28" y="16"/>
                  </a:cubicBezTo>
                  <a:cubicBezTo>
                    <a:pt x="28" y="16"/>
                    <a:pt x="28" y="16"/>
                    <a:pt x="29" y="16"/>
                  </a:cubicBezTo>
                  <a:cubicBezTo>
                    <a:pt x="29" y="16"/>
                    <a:pt x="29" y="16"/>
                    <a:pt x="29" y="16"/>
                  </a:cubicBezTo>
                  <a:cubicBezTo>
                    <a:pt x="29" y="16"/>
                    <a:pt x="29" y="16"/>
                    <a:pt x="29" y="17"/>
                  </a:cubicBezTo>
                  <a:cubicBezTo>
                    <a:pt x="30" y="20"/>
                    <a:pt x="31" y="23"/>
                    <a:pt x="31" y="26"/>
                  </a:cubicBezTo>
                  <a:cubicBezTo>
                    <a:pt x="32" y="30"/>
                    <a:pt x="32" y="35"/>
                    <a:pt x="32" y="39"/>
                  </a:cubicBezTo>
                  <a:cubicBezTo>
                    <a:pt x="32" y="44"/>
                    <a:pt x="33" y="49"/>
                    <a:pt x="33" y="53"/>
                  </a:cubicBezTo>
                  <a:cubicBezTo>
                    <a:pt x="33" y="54"/>
                    <a:pt x="33" y="55"/>
                    <a:pt x="33" y="56"/>
                  </a:cubicBezTo>
                  <a:cubicBezTo>
                    <a:pt x="33" y="63"/>
                    <a:pt x="44" y="63"/>
                    <a:pt x="44" y="56"/>
                  </a:cubicBezTo>
                  <a:cubicBezTo>
                    <a:pt x="44" y="56"/>
                    <a:pt x="44" y="55"/>
                    <a:pt x="44" y="55"/>
                  </a:cubicBezTo>
                  <a:cubicBezTo>
                    <a:pt x="44" y="51"/>
                    <a:pt x="44" y="44"/>
                    <a:pt x="44" y="38"/>
                  </a:cubicBezTo>
                  <a:cubicBezTo>
                    <a:pt x="44" y="35"/>
                    <a:pt x="44" y="32"/>
                    <a:pt x="45" y="29"/>
                  </a:cubicBezTo>
                  <a:cubicBezTo>
                    <a:pt x="45" y="25"/>
                    <a:pt x="46" y="21"/>
                    <a:pt x="47" y="18"/>
                  </a:cubicBezTo>
                  <a:cubicBezTo>
                    <a:pt x="48" y="17"/>
                    <a:pt x="48" y="16"/>
                    <a:pt x="49" y="15"/>
                  </a:cubicBezTo>
                  <a:cubicBezTo>
                    <a:pt x="49" y="15"/>
                    <a:pt x="49" y="15"/>
                    <a:pt x="49" y="15"/>
                  </a:cubicBezTo>
                  <a:cubicBezTo>
                    <a:pt x="49" y="14"/>
                    <a:pt x="50" y="14"/>
                    <a:pt x="50" y="14"/>
                  </a:cubicBezTo>
                  <a:cubicBezTo>
                    <a:pt x="50" y="14"/>
                    <a:pt x="50" y="14"/>
                    <a:pt x="50" y="14"/>
                  </a:cubicBezTo>
                  <a:cubicBezTo>
                    <a:pt x="50" y="14"/>
                    <a:pt x="50" y="14"/>
                    <a:pt x="50" y="14"/>
                  </a:cubicBezTo>
                  <a:cubicBezTo>
                    <a:pt x="51" y="14"/>
                    <a:pt x="51" y="14"/>
                    <a:pt x="51" y="14"/>
                  </a:cubicBezTo>
                  <a:cubicBezTo>
                    <a:pt x="52" y="15"/>
                    <a:pt x="52" y="15"/>
                    <a:pt x="52" y="15"/>
                  </a:cubicBezTo>
                  <a:cubicBezTo>
                    <a:pt x="52" y="15"/>
                    <a:pt x="52" y="15"/>
                    <a:pt x="52" y="15"/>
                  </a:cubicBezTo>
                  <a:cubicBezTo>
                    <a:pt x="52" y="15"/>
                    <a:pt x="53" y="16"/>
                    <a:pt x="53" y="16"/>
                  </a:cubicBezTo>
                  <a:cubicBezTo>
                    <a:pt x="53" y="18"/>
                    <a:pt x="54" y="20"/>
                    <a:pt x="54" y="22"/>
                  </a:cubicBezTo>
                  <a:cubicBezTo>
                    <a:pt x="55" y="33"/>
                    <a:pt x="54" y="44"/>
                    <a:pt x="53" y="56"/>
                  </a:cubicBezTo>
                  <a:cubicBezTo>
                    <a:pt x="53" y="63"/>
                    <a:pt x="64" y="63"/>
                    <a:pt x="64" y="56"/>
                  </a:cubicBezTo>
                  <a:cubicBezTo>
                    <a:pt x="65" y="42"/>
                    <a:pt x="72" y="3"/>
                    <a:pt x="50" y="3"/>
                  </a:cubicBezTo>
                  <a:cubicBezTo>
                    <a:pt x="49" y="3"/>
                    <a:pt x="48" y="3"/>
                    <a:pt x="47"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5" name="Freeform 778"/>
            <p:cNvSpPr>
              <a:spLocks noEditPoints="1"/>
            </p:cNvSpPr>
            <p:nvPr/>
          </p:nvSpPr>
          <p:spPr bwMode="auto">
            <a:xfrm>
              <a:off x="3461" y="1369"/>
              <a:ext cx="121" cy="147"/>
            </a:xfrm>
            <a:custGeom>
              <a:avLst/>
              <a:gdLst>
                <a:gd name="T0" fmla="*/ 21 w 51"/>
                <a:gd name="T1" fmla="*/ 48 h 62"/>
                <a:gd name="T2" fmla="*/ 20 w 51"/>
                <a:gd name="T3" fmla="*/ 48 h 62"/>
                <a:gd name="T4" fmla="*/ 21 w 51"/>
                <a:gd name="T5" fmla="*/ 49 h 62"/>
                <a:gd name="T6" fmla="*/ 20 w 51"/>
                <a:gd name="T7" fmla="*/ 48 h 62"/>
                <a:gd name="T8" fmla="*/ 20 w 51"/>
                <a:gd name="T9" fmla="*/ 48 h 62"/>
                <a:gd name="T10" fmla="*/ 20 w 51"/>
                <a:gd name="T11" fmla="*/ 48 h 62"/>
                <a:gd name="T12" fmla="*/ 20 w 51"/>
                <a:gd name="T13" fmla="*/ 48 h 62"/>
                <a:gd name="T14" fmla="*/ 20 w 51"/>
                <a:gd name="T15" fmla="*/ 48 h 62"/>
                <a:gd name="T16" fmla="*/ 20 w 51"/>
                <a:gd name="T17" fmla="*/ 48 h 62"/>
                <a:gd name="T18" fmla="*/ 24 w 51"/>
                <a:gd name="T19" fmla="*/ 48 h 62"/>
                <a:gd name="T20" fmla="*/ 24 w 51"/>
                <a:gd name="T21" fmla="*/ 48 h 62"/>
                <a:gd name="T22" fmla="*/ 25 w 51"/>
                <a:gd name="T23" fmla="*/ 47 h 62"/>
                <a:gd name="T24" fmla="*/ 24 w 51"/>
                <a:gd name="T25" fmla="*/ 48 h 62"/>
                <a:gd name="T26" fmla="*/ 28 w 51"/>
                <a:gd name="T27" fmla="*/ 42 h 62"/>
                <a:gd name="T28" fmla="*/ 28 w 51"/>
                <a:gd name="T29" fmla="*/ 42 h 62"/>
                <a:gd name="T30" fmla="*/ 29 w 51"/>
                <a:gd name="T31" fmla="*/ 12 h 62"/>
                <a:gd name="T32" fmla="*/ 31 w 51"/>
                <a:gd name="T33" fmla="*/ 13 h 62"/>
                <a:gd name="T34" fmla="*/ 27 w 51"/>
                <a:gd name="T35" fmla="*/ 43 h 62"/>
                <a:gd name="T36" fmla="*/ 26 w 51"/>
                <a:gd name="T37" fmla="*/ 45 h 62"/>
                <a:gd name="T38" fmla="*/ 23 w 51"/>
                <a:gd name="T39" fmla="*/ 48 h 62"/>
                <a:gd name="T40" fmla="*/ 21 w 51"/>
                <a:gd name="T41" fmla="*/ 48 h 62"/>
                <a:gd name="T42" fmla="*/ 19 w 51"/>
                <a:gd name="T43" fmla="*/ 48 h 62"/>
                <a:gd name="T44" fmla="*/ 17 w 51"/>
                <a:gd name="T45" fmla="*/ 44 h 62"/>
                <a:gd name="T46" fmla="*/ 16 w 51"/>
                <a:gd name="T47" fmla="*/ 29 h 62"/>
                <a:gd name="T48" fmla="*/ 21 w 51"/>
                <a:gd name="T49" fmla="*/ 14 h 62"/>
                <a:gd name="T50" fmla="*/ 24 w 51"/>
                <a:gd name="T51" fmla="*/ 11 h 62"/>
                <a:gd name="T52" fmla="*/ 26 w 51"/>
                <a:gd name="T53" fmla="*/ 11 h 62"/>
                <a:gd name="T54" fmla="*/ 26 w 51"/>
                <a:gd name="T55" fmla="*/ 11 h 62"/>
                <a:gd name="T56" fmla="*/ 26 w 51"/>
                <a:gd name="T57" fmla="*/ 11 h 62"/>
                <a:gd name="T58" fmla="*/ 24 w 51"/>
                <a:gd name="T59" fmla="*/ 11 h 62"/>
                <a:gd name="T60" fmla="*/ 27 w 51"/>
                <a:gd name="T61" fmla="*/ 11 h 62"/>
                <a:gd name="T62" fmla="*/ 26 w 51"/>
                <a:gd name="T63" fmla="*/ 11 h 62"/>
                <a:gd name="T64" fmla="*/ 7 w 51"/>
                <a:gd name="T65" fmla="*/ 49 h 62"/>
                <a:gd name="T66" fmla="*/ 36 w 51"/>
                <a:gd name="T67" fmla="*/ 51 h 62"/>
                <a:gd name="T68" fmla="*/ 46 w 51"/>
                <a:gd name="T69" fmla="*/ 46 h 62"/>
                <a:gd name="T70" fmla="*/ 44 w 51"/>
                <a:gd name="T71" fmla="*/ 44 h 62"/>
                <a:gd name="T72" fmla="*/ 42 w 51"/>
                <a:gd name="T73" fmla="*/ 42 h 62"/>
                <a:gd name="T74" fmla="*/ 41 w 51"/>
                <a:gd name="T75" fmla="*/ 37 h 62"/>
                <a:gd name="T76" fmla="*/ 34 w 51"/>
                <a:gd name="T77" fmla="*/ 2 h 62"/>
                <a:gd name="T78" fmla="*/ 7 w 51"/>
                <a:gd name="T7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62">
                  <a:moveTo>
                    <a:pt x="22" y="48"/>
                  </a:moveTo>
                  <a:cubicBezTo>
                    <a:pt x="22" y="48"/>
                    <a:pt x="21" y="48"/>
                    <a:pt x="21" y="48"/>
                  </a:cubicBezTo>
                  <a:cubicBezTo>
                    <a:pt x="21" y="48"/>
                    <a:pt x="22" y="48"/>
                    <a:pt x="22" y="48"/>
                  </a:cubicBezTo>
                  <a:moveTo>
                    <a:pt x="20" y="48"/>
                  </a:moveTo>
                  <a:cubicBezTo>
                    <a:pt x="20" y="48"/>
                    <a:pt x="20" y="48"/>
                    <a:pt x="21" y="48"/>
                  </a:cubicBezTo>
                  <a:cubicBezTo>
                    <a:pt x="21" y="48"/>
                    <a:pt x="21" y="48"/>
                    <a:pt x="21" y="49"/>
                  </a:cubicBezTo>
                  <a:cubicBezTo>
                    <a:pt x="21" y="48"/>
                    <a:pt x="21" y="48"/>
                    <a:pt x="20" y="48"/>
                  </a:cubicBezTo>
                  <a:moveTo>
                    <a:pt x="20" y="48"/>
                  </a:moveTo>
                  <a:cubicBezTo>
                    <a:pt x="20" y="48"/>
                    <a:pt x="20" y="48"/>
                    <a:pt x="20" y="48"/>
                  </a:cubicBezTo>
                  <a:cubicBezTo>
                    <a:pt x="20" y="48"/>
                    <a:pt x="20" y="48"/>
                    <a:pt x="20" y="48"/>
                  </a:cubicBezTo>
                  <a:cubicBezTo>
                    <a:pt x="20" y="48"/>
                    <a:pt x="20" y="48"/>
                    <a:pt x="20" y="48"/>
                  </a:cubicBezTo>
                  <a:moveTo>
                    <a:pt x="20" y="48"/>
                  </a:moveTo>
                  <a:cubicBezTo>
                    <a:pt x="20" y="48"/>
                    <a:pt x="20" y="48"/>
                    <a:pt x="20" y="48"/>
                  </a:cubicBezTo>
                  <a:cubicBezTo>
                    <a:pt x="20" y="48"/>
                    <a:pt x="20" y="48"/>
                    <a:pt x="20" y="48"/>
                  </a:cubicBezTo>
                  <a:cubicBezTo>
                    <a:pt x="20" y="48"/>
                    <a:pt x="20" y="48"/>
                    <a:pt x="20" y="48"/>
                  </a:cubicBezTo>
                  <a:moveTo>
                    <a:pt x="20" y="48"/>
                  </a:moveTo>
                  <a:cubicBezTo>
                    <a:pt x="20" y="48"/>
                    <a:pt x="20" y="48"/>
                    <a:pt x="20" y="48"/>
                  </a:cubicBezTo>
                  <a:cubicBezTo>
                    <a:pt x="20" y="48"/>
                    <a:pt x="20" y="48"/>
                    <a:pt x="20" y="48"/>
                  </a:cubicBezTo>
                  <a:cubicBezTo>
                    <a:pt x="20" y="48"/>
                    <a:pt x="20" y="48"/>
                    <a:pt x="20" y="48"/>
                  </a:cubicBezTo>
                  <a:moveTo>
                    <a:pt x="24" y="48"/>
                  </a:moveTo>
                  <a:cubicBezTo>
                    <a:pt x="24" y="48"/>
                    <a:pt x="24" y="48"/>
                    <a:pt x="24" y="48"/>
                  </a:cubicBezTo>
                  <a:cubicBezTo>
                    <a:pt x="24" y="48"/>
                    <a:pt x="24" y="48"/>
                    <a:pt x="24" y="48"/>
                  </a:cubicBezTo>
                  <a:cubicBezTo>
                    <a:pt x="24" y="48"/>
                    <a:pt x="24" y="48"/>
                    <a:pt x="24" y="48"/>
                  </a:cubicBezTo>
                  <a:moveTo>
                    <a:pt x="25" y="47"/>
                  </a:moveTo>
                  <a:cubicBezTo>
                    <a:pt x="24" y="48"/>
                    <a:pt x="24" y="48"/>
                    <a:pt x="24" y="48"/>
                  </a:cubicBezTo>
                  <a:cubicBezTo>
                    <a:pt x="24" y="48"/>
                    <a:pt x="24" y="48"/>
                    <a:pt x="24" y="48"/>
                  </a:cubicBezTo>
                  <a:cubicBezTo>
                    <a:pt x="24" y="48"/>
                    <a:pt x="24" y="47"/>
                    <a:pt x="25" y="47"/>
                  </a:cubicBezTo>
                  <a:moveTo>
                    <a:pt x="28" y="42"/>
                  </a:moveTo>
                  <a:cubicBezTo>
                    <a:pt x="28" y="42"/>
                    <a:pt x="28" y="42"/>
                    <a:pt x="28" y="42"/>
                  </a:cubicBezTo>
                  <a:cubicBezTo>
                    <a:pt x="28" y="42"/>
                    <a:pt x="28" y="42"/>
                    <a:pt x="28" y="42"/>
                  </a:cubicBezTo>
                  <a:moveTo>
                    <a:pt x="26" y="11"/>
                  </a:moveTo>
                  <a:cubicBezTo>
                    <a:pt x="27" y="11"/>
                    <a:pt x="28" y="12"/>
                    <a:pt x="29" y="12"/>
                  </a:cubicBezTo>
                  <a:cubicBezTo>
                    <a:pt x="30" y="12"/>
                    <a:pt x="30" y="12"/>
                    <a:pt x="31" y="13"/>
                  </a:cubicBezTo>
                  <a:cubicBezTo>
                    <a:pt x="31" y="13"/>
                    <a:pt x="31" y="13"/>
                    <a:pt x="31" y="13"/>
                  </a:cubicBezTo>
                  <a:cubicBezTo>
                    <a:pt x="30" y="20"/>
                    <a:pt x="29" y="27"/>
                    <a:pt x="30" y="34"/>
                  </a:cubicBezTo>
                  <a:cubicBezTo>
                    <a:pt x="29" y="37"/>
                    <a:pt x="28" y="40"/>
                    <a:pt x="27" y="43"/>
                  </a:cubicBezTo>
                  <a:cubicBezTo>
                    <a:pt x="27" y="44"/>
                    <a:pt x="26" y="45"/>
                    <a:pt x="26" y="46"/>
                  </a:cubicBezTo>
                  <a:cubicBezTo>
                    <a:pt x="26" y="46"/>
                    <a:pt x="26" y="45"/>
                    <a:pt x="26" y="45"/>
                  </a:cubicBezTo>
                  <a:cubicBezTo>
                    <a:pt x="26" y="46"/>
                    <a:pt x="25" y="46"/>
                    <a:pt x="24" y="47"/>
                  </a:cubicBezTo>
                  <a:cubicBezTo>
                    <a:pt x="24" y="47"/>
                    <a:pt x="24" y="48"/>
                    <a:pt x="23" y="48"/>
                  </a:cubicBezTo>
                  <a:cubicBezTo>
                    <a:pt x="23" y="48"/>
                    <a:pt x="23" y="48"/>
                    <a:pt x="22" y="48"/>
                  </a:cubicBezTo>
                  <a:cubicBezTo>
                    <a:pt x="22" y="48"/>
                    <a:pt x="21" y="48"/>
                    <a:pt x="21" y="48"/>
                  </a:cubicBezTo>
                  <a:cubicBezTo>
                    <a:pt x="21" y="48"/>
                    <a:pt x="20" y="48"/>
                    <a:pt x="20" y="48"/>
                  </a:cubicBezTo>
                  <a:cubicBezTo>
                    <a:pt x="20" y="48"/>
                    <a:pt x="20" y="48"/>
                    <a:pt x="19" y="48"/>
                  </a:cubicBezTo>
                  <a:cubicBezTo>
                    <a:pt x="19" y="47"/>
                    <a:pt x="19" y="47"/>
                    <a:pt x="19" y="47"/>
                  </a:cubicBezTo>
                  <a:cubicBezTo>
                    <a:pt x="18" y="46"/>
                    <a:pt x="18" y="45"/>
                    <a:pt x="17" y="44"/>
                  </a:cubicBezTo>
                  <a:cubicBezTo>
                    <a:pt x="17" y="42"/>
                    <a:pt x="16" y="41"/>
                    <a:pt x="16" y="39"/>
                  </a:cubicBezTo>
                  <a:cubicBezTo>
                    <a:pt x="15" y="35"/>
                    <a:pt x="15" y="32"/>
                    <a:pt x="16" y="29"/>
                  </a:cubicBezTo>
                  <a:cubicBezTo>
                    <a:pt x="16" y="25"/>
                    <a:pt x="17" y="22"/>
                    <a:pt x="18" y="19"/>
                  </a:cubicBezTo>
                  <a:cubicBezTo>
                    <a:pt x="19" y="17"/>
                    <a:pt x="20" y="16"/>
                    <a:pt x="21" y="14"/>
                  </a:cubicBezTo>
                  <a:cubicBezTo>
                    <a:pt x="22" y="13"/>
                    <a:pt x="22" y="13"/>
                    <a:pt x="23" y="12"/>
                  </a:cubicBezTo>
                  <a:cubicBezTo>
                    <a:pt x="23" y="12"/>
                    <a:pt x="24" y="12"/>
                    <a:pt x="24" y="11"/>
                  </a:cubicBezTo>
                  <a:cubicBezTo>
                    <a:pt x="25" y="11"/>
                    <a:pt x="25" y="11"/>
                    <a:pt x="25" y="11"/>
                  </a:cubicBezTo>
                  <a:cubicBezTo>
                    <a:pt x="26" y="11"/>
                    <a:pt x="26" y="11"/>
                    <a:pt x="26" y="11"/>
                  </a:cubicBezTo>
                  <a:moveTo>
                    <a:pt x="26" y="11"/>
                  </a:moveTo>
                  <a:cubicBezTo>
                    <a:pt x="26" y="11"/>
                    <a:pt x="26" y="11"/>
                    <a:pt x="26" y="11"/>
                  </a:cubicBezTo>
                  <a:cubicBezTo>
                    <a:pt x="26" y="11"/>
                    <a:pt x="26" y="11"/>
                    <a:pt x="26" y="11"/>
                  </a:cubicBezTo>
                  <a:cubicBezTo>
                    <a:pt x="26" y="11"/>
                    <a:pt x="26" y="11"/>
                    <a:pt x="26" y="11"/>
                  </a:cubicBezTo>
                  <a:moveTo>
                    <a:pt x="25" y="11"/>
                  </a:moveTo>
                  <a:cubicBezTo>
                    <a:pt x="25" y="11"/>
                    <a:pt x="25" y="11"/>
                    <a:pt x="24" y="11"/>
                  </a:cubicBezTo>
                  <a:cubicBezTo>
                    <a:pt x="25" y="11"/>
                    <a:pt x="25" y="11"/>
                    <a:pt x="25" y="11"/>
                  </a:cubicBezTo>
                  <a:moveTo>
                    <a:pt x="27" y="11"/>
                  </a:moveTo>
                  <a:cubicBezTo>
                    <a:pt x="26" y="11"/>
                    <a:pt x="26" y="11"/>
                    <a:pt x="26" y="11"/>
                  </a:cubicBezTo>
                  <a:cubicBezTo>
                    <a:pt x="26" y="11"/>
                    <a:pt x="26" y="11"/>
                    <a:pt x="26" y="11"/>
                  </a:cubicBezTo>
                  <a:cubicBezTo>
                    <a:pt x="26" y="11"/>
                    <a:pt x="26" y="11"/>
                    <a:pt x="27" y="11"/>
                  </a:cubicBezTo>
                  <a:moveTo>
                    <a:pt x="7" y="49"/>
                  </a:moveTo>
                  <a:cubicBezTo>
                    <a:pt x="12" y="60"/>
                    <a:pt x="24" y="62"/>
                    <a:pt x="33" y="54"/>
                  </a:cubicBezTo>
                  <a:cubicBezTo>
                    <a:pt x="34" y="53"/>
                    <a:pt x="35" y="52"/>
                    <a:pt x="36" y="51"/>
                  </a:cubicBezTo>
                  <a:cubicBezTo>
                    <a:pt x="37" y="53"/>
                    <a:pt x="38" y="54"/>
                    <a:pt x="40" y="56"/>
                  </a:cubicBezTo>
                  <a:cubicBezTo>
                    <a:pt x="46" y="60"/>
                    <a:pt x="51" y="50"/>
                    <a:pt x="46" y="46"/>
                  </a:cubicBezTo>
                  <a:cubicBezTo>
                    <a:pt x="45" y="46"/>
                    <a:pt x="45" y="46"/>
                    <a:pt x="45" y="45"/>
                  </a:cubicBezTo>
                  <a:cubicBezTo>
                    <a:pt x="44" y="45"/>
                    <a:pt x="44" y="45"/>
                    <a:pt x="44" y="44"/>
                  </a:cubicBezTo>
                  <a:cubicBezTo>
                    <a:pt x="43" y="43"/>
                    <a:pt x="42" y="42"/>
                    <a:pt x="42" y="40"/>
                  </a:cubicBezTo>
                  <a:cubicBezTo>
                    <a:pt x="42" y="41"/>
                    <a:pt x="42" y="41"/>
                    <a:pt x="42" y="42"/>
                  </a:cubicBezTo>
                  <a:cubicBezTo>
                    <a:pt x="42" y="40"/>
                    <a:pt x="41" y="39"/>
                    <a:pt x="41" y="37"/>
                  </a:cubicBezTo>
                  <a:cubicBezTo>
                    <a:pt x="41" y="37"/>
                    <a:pt x="41" y="37"/>
                    <a:pt x="41" y="37"/>
                  </a:cubicBezTo>
                  <a:cubicBezTo>
                    <a:pt x="43" y="26"/>
                    <a:pt x="42" y="15"/>
                    <a:pt x="42" y="6"/>
                  </a:cubicBezTo>
                  <a:cubicBezTo>
                    <a:pt x="42" y="2"/>
                    <a:pt x="37" y="0"/>
                    <a:pt x="34" y="2"/>
                  </a:cubicBezTo>
                  <a:cubicBezTo>
                    <a:pt x="31" y="1"/>
                    <a:pt x="28" y="0"/>
                    <a:pt x="26" y="0"/>
                  </a:cubicBezTo>
                  <a:cubicBezTo>
                    <a:pt x="7" y="0"/>
                    <a:pt x="0" y="33"/>
                    <a:pt x="7" y="4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6" name="Freeform 779"/>
            <p:cNvSpPr/>
            <p:nvPr/>
          </p:nvSpPr>
          <p:spPr bwMode="auto">
            <a:xfrm>
              <a:off x="3582" y="1362"/>
              <a:ext cx="92" cy="154"/>
            </a:xfrm>
            <a:custGeom>
              <a:avLst/>
              <a:gdLst>
                <a:gd name="T0" fmla="*/ 1 w 39"/>
                <a:gd name="T1" fmla="*/ 7 h 65"/>
                <a:gd name="T2" fmla="*/ 1 w 39"/>
                <a:gd name="T3" fmla="*/ 10 h 65"/>
                <a:gd name="T4" fmla="*/ 7 w 39"/>
                <a:gd name="T5" fmla="*/ 59 h 65"/>
                <a:gd name="T6" fmla="*/ 18 w 39"/>
                <a:gd name="T7" fmla="*/ 58 h 65"/>
                <a:gd name="T8" fmla="*/ 19 w 39"/>
                <a:gd name="T9" fmla="*/ 36 h 65"/>
                <a:gd name="T10" fmla="*/ 22 w 39"/>
                <a:gd name="T11" fmla="*/ 24 h 65"/>
                <a:gd name="T12" fmla="*/ 24 w 39"/>
                <a:gd name="T13" fmla="*/ 19 h 65"/>
                <a:gd name="T14" fmla="*/ 28 w 39"/>
                <a:gd name="T15" fmla="*/ 16 h 65"/>
                <a:gd name="T16" fmla="*/ 30 w 39"/>
                <a:gd name="T17" fmla="*/ 15 h 65"/>
                <a:gd name="T18" fmla="*/ 32 w 39"/>
                <a:gd name="T19" fmla="*/ 14 h 65"/>
                <a:gd name="T20" fmla="*/ 29 w 39"/>
                <a:gd name="T21" fmla="*/ 3 h 65"/>
                <a:gd name="T22" fmla="*/ 13 w 39"/>
                <a:gd name="T23" fmla="*/ 18 h 65"/>
                <a:gd name="T24" fmla="*/ 11 w 39"/>
                <a:gd name="T25" fmla="*/ 4 h 65"/>
                <a:gd name="T26" fmla="*/ 7 w 39"/>
                <a:gd name="T27" fmla="*/ 0 h 65"/>
                <a:gd name="T28" fmla="*/ 1 w 39"/>
                <a:gd name="T29"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65">
                  <a:moveTo>
                    <a:pt x="1" y="7"/>
                  </a:moveTo>
                  <a:cubicBezTo>
                    <a:pt x="1" y="8"/>
                    <a:pt x="1" y="9"/>
                    <a:pt x="1" y="10"/>
                  </a:cubicBezTo>
                  <a:cubicBezTo>
                    <a:pt x="3" y="26"/>
                    <a:pt x="3" y="43"/>
                    <a:pt x="7" y="59"/>
                  </a:cubicBezTo>
                  <a:cubicBezTo>
                    <a:pt x="8" y="65"/>
                    <a:pt x="17" y="63"/>
                    <a:pt x="18" y="58"/>
                  </a:cubicBezTo>
                  <a:cubicBezTo>
                    <a:pt x="18" y="50"/>
                    <a:pt x="18" y="43"/>
                    <a:pt x="19" y="36"/>
                  </a:cubicBezTo>
                  <a:cubicBezTo>
                    <a:pt x="20" y="32"/>
                    <a:pt x="20" y="28"/>
                    <a:pt x="22" y="24"/>
                  </a:cubicBezTo>
                  <a:cubicBezTo>
                    <a:pt x="23" y="22"/>
                    <a:pt x="23" y="21"/>
                    <a:pt x="24" y="19"/>
                  </a:cubicBezTo>
                  <a:cubicBezTo>
                    <a:pt x="25" y="18"/>
                    <a:pt x="26" y="17"/>
                    <a:pt x="28" y="16"/>
                  </a:cubicBezTo>
                  <a:cubicBezTo>
                    <a:pt x="29" y="16"/>
                    <a:pt x="29" y="15"/>
                    <a:pt x="30" y="15"/>
                  </a:cubicBezTo>
                  <a:cubicBezTo>
                    <a:pt x="31" y="14"/>
                    <a:pt x="32" y="14"/>
                    <a:pt x="32" y="14"/>
                  </a:cubicBezTo>
                  <a:cubicBezTo>
                    <a:pt x="39" y="11"/>
                    <a:pt x="36" y="1"/>
                    <a:pt x="29" y="3"/>
                  </a:cubicBezTo>
                  <a:cubicBezTo>
                    <a:pt x="21" y="6"/>
                    <a:pt x="16" y="11"/>
                    <a:pt x="13" y="18"/>
                  </a:cubicBezTo>
                  <a:cubicBezTo>
                    <a:pt x="13" y="13"/>
                    <a:pt x="12" y="9"/>
                    <a:pt x="11" y="4"/>
                  </a:cubicBezTo>
                  <a:cubicBezTo>
                    <a:pt x="11" y="1"/>
                    <a:pt x="9" y="0"/>
                    <a:pt x="7" y="0"/>
                  </a:cubicBezTo>
                  <a:cubicBezTo>
                    <a:pt x="4" y="0"/>
                    <a:pt x="0" y="3"/>
                    <a:pt x="1"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7" name="Freeform 780"/>
            <p:cNvSpPr/>
            <p:nvPr/>
          </p:nvSpPr>
          <p:spPr bwMode="auto">
            <a:xfrm>
              <a:off x="3667" y="1300"/>
              <a:ext cx="97" cy="218"/>
            </a:xfrm>
            <a:custGeom>
              <a:avLst/>
              <a:gdLst>
                <a:gd name="T0" fmla="*/ 0 w 41"/>
                <a:gd name="T1" fmla="*/ 5 h 92"/>
                <a:gd name="T2" fmla="*/ 2 w 41"/>
                <a:gd name="T3" fmla="*/ 76 h 92"/>
                <a:gd name="T4" fmla="*/ 2 w 41"/>
                <a:gd name="T5" fmla="*/ 82 h 92"/>
                <a:gd name="T6" fmla="*/ 13 w 41"/>
                <a:gd name="T7" fmla="*/ 82 h 92"/>
                <a:gd name="T8" fmla="*/ 13 w 41"/>
                <a:gd name="T9" fmla="*/ 76 h 92"/>
                <a:gd name="T10" fmla="*/ 14 w 41"/>
                <a:gd name="T11" fmla="*/ 63 h 92"/>
                <a:gd name="T12" fmla="*/ 16 w 41"/>
                <a:gd name="T13" fmla="*/ 53 h 92"/>
                <a:gd name="T14" fmla="*/ 20 w 41"/>
                <a:gd name="T15" fmla="*/ 60 h 92"/>
                <a:gd name="T16" fmla="*/ 28 w 41"/>
                <a:gd name="T17" fmla="*/ 86 h 92"/>
                <a:gd name="T18" fmla="*/ 39 w 41"/>
                <a:gd name="T19" fmla="*/ 83 h 92"/>
                <a:gd name="T20" fmla="*/ 22 w 41"/>
                <a:gd name="T21" fmla="*/ 41 h 92"/>
                <a:gd name="T22" fmla="*/ 24 w 41"/>
                <a:gd name="T23" fmla="*/ 39 h 92"/>
                <a:gd name="T24" fmla="*/ 29 w 41"/>
                <a:gd name="T25" fmla="*/ 34 h 92"/>
                <a:gd name="T26" fmla="*/ 23 w 41"/>
                <a:gd name="T27" fmla="*/ 24 h 92"/>
                <a:gd name="T28" fmla="*/ 13 w 41"/>
                <a:gd name="T29" fmla="*/ 32 h 92"/>
                <a:gd name="T30" fmla="*/ 11 w 41"/>
                <a:gd name="T31" fmla="*/ 5 h 92"/>
                <a:gd name="T32" fmla="*/ 5 w 41"/>
                <a:gd name="T33" fmla="*/ 0 h 92"/>
                <a:gd name="T34" fmla="*/ 0 w 41"/>
                <a:gd name="T35"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92">
                  <a:moveTo>
                    <a:pt x="0" y="5"/>
                  </a:moveTo>
                  <a:cubicBezTo>
                    <a:pt x="2" y="29"/>
                    <a:pt x="2" y="53"/>
                    <a:pt x="2" y="76"/>
                  </a:cubicBezTo>
                  <a:cubicBezTo>
                    <a:pt x="2" y="78"/>
                    <a:pt x="2" y="80"/>
                    <a:pt x="2" y="82"/>
                  </a:cubicBezTo>
                  <a:cubicBezTo>
                    <a:pt x="2" y="89"/>
                    <a:pt x="13" y="89"/>
                    <a:pt x="13" y="82"/>
                  </a:cubicBezTo>
                  <a:cubicBezTo>
                    <a:pt x="13" y="80"/>
                    <a:pt x="13" y="78"/>
                    <a:pt x="13" y="76"/>
                  </a:cubicBezTo>
                  <a:cubicBezTo>
                    <a:pt x="13" y="72"/>
                    <a:pt x="13" y="68"/>
                    <a:pt x="14" y="63"/>
                  </a:cubicBezTo>
                  <a:cubicBezTo>
                    <a:pt x="14" y="60"/>
                    <a:pt x="15" y="56"/>
                    <a:pt x="16" y="53"/>
                  </a:cubicBezTo>
                  <a:cubicBezTo>
                    <a:pt x="17" y="55"/>
                    <a:pt x="18" y="57"/>
                    <a:pt x="20" y="60"/>
                  </a:cubicBezTo>
                  <a:cubicBezTo>
                    <a:pt x="23" y="68"/>
                    <a:pt x="26" y="77"/>
                    <a:pt x="28" y="86"/>
                  </a:cubicBezTo>
                  <a:cubicBezTo>
                    <a:pt x="30" y="92"/>
                    <a:pt x="41" y="90"/>
                    <a:pt x="39" y="83"/>
                  </a:cubicBezTo>
                  <a:cubicBezTo>
                    <a:pt x="35" y="68"/>
                    <a:pt x="29" y="54"/>
                    <a:pt x="22" y="41"/>
                  </a:cubicBezTo>
                  <a:cubicBezTo>
                    <a:pt x="23" y="40"/>
                    <a:pt x="23" y="39"/>
                    <a:pt x="24" y="39"/>
                  </a:cubicBezTo>
                  <a:cubicBezTo>
                    <a:pt x="25" y="37"/>
                    <a:pt x="27" y="35"/>
                    <a:pt x="29" y="34"/>
                  </a:cubicBezTo>
                  <a:cubicBezTo>
                    <a:pt x="32" y="30"/>
                    <a:pt x="29" y="22"/>
                    <a:pt x="23" y="24"/>
                  </a:cubicBezTo>
                  <a:cubicBezTo>
                    <a:pt x="18" y="27"/>
                    <a:pt x="15" y="29"/>
                    <a:pt x="13" y="32"/>
                  </a:cubicBezTo>
                  <a:cubicBezTo>
                    <a:pt x="13" y="23"/>
                    <a:pt x="12" y="14"/>
                    <a:pt x="11" y="5"/>
                  </a:cubicBezTo>
                  <a:cubicBezTo>
                    <a:pt x="11" y="1"/>
                    <a:pt x="8" y="0"/>
                    <a:pt x="5" y="0"/>
                  </a:cubicBezTo>
                  <a:cubicBezTo>
                    <a:pt x="3" y="0"/>
                    <a:pt x="0" y="1"/>
                    <a:pt x="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8" name="Freeform 781"/>
            <p:cNvSpPr>
              <a:spLocks noEditPoints="1"/>
            </p:cNvSpPr>
            <p:nvPr/>
          </p:nvSpPr>
          <p:spPr bwMode="auto">
            <a:xfrm>
              <a:off x="3766" y="1362"/>
              <a:ext cx="117" cy="182"/>
            </a:xfrm>
            <a:custGeom>
              <a:avLst/>
              <a:gdLst>
                <a:gd name="T0" fmla="*/ 27 w 49"/>
                <a:gd name="T1" fmla="*/ 49 h 77"/>
                <a:gd name="T2" fmla="*/ 26 w 49"/>
                <a:gd name="T3" fmla="*/ 49 h 77"/>
                <a:gd name="T4" fmla="*/ 26 w 49"/>
                <a:gd name="T5" fmla="*/ 49 h 77"/>
                <a:gd name="T6" fmla="*/ 25 w 49"/>
                <a:gd name="T7" fmla="*/ 49 h 77"/>
                <a:gd name="T8" fmla="*/ 29 w 49"/>
                <a:gd name="T9" fmla="*/ 49 h 77"/>
                <a:gd name="T10" fmla="*/ 29 w 49"/>
                <a:gd name="T11" fmla="*/ 15 h 77"/>
                <a:gd name="T12" fmla="*/ 29 w 49"/>
                <a:gd name="T13" fmla="*/ 15 h 77"/>
                <a:gd name="T14" fmla="*/ 18 w 49"/>
                <a:gd name="T15" fmla="*/ 14 h 77"/>
                <a:gd name="T16" fmla="*/ 18 w 49"/>
                <a:gd name="T17" fmla="*/ 14 h 77"/>
                <a:gd name="T18" fmla="*/ 29 w 49"/>
                <a:gd name="T19" fmla="*/ 13 h 77"/>
                <a:gd name="T20" fmla="*/ 29 w 49"/>
                <a:gd name="T21" fmla="*/ 13 h 77"/>
                <a:gd name="T22" fmla="*/ 28 w 49"/>
                <a:gd name="T23" fmla="*/ 13 h 77"/>
                <a:gd name="T24" fmla="*/ 29 w 49"/>
                <a:gd name="T25" fmla="*/ 13 h 77"/>
                <a:gd name="T26" fmla="*/ 20 w 49"/>
                <a:gd name="T27" fmla="*/ 11 h 77"/>
                <a:gd name="T28" fmla="*/ 20 w 49"/>
                <a:gd name="T29" fmla="*/ 11 h 77"/>
                <a:gd name="T30" fmla="*/ 21 w 49"/>
                <a:gd name="T31" fmla="*/ 11 h 77"/>
                <a:gd name="T32" fmla="*/ 21 w 49"/>
                <a:gd name="T33" fmla="*/ 11 h 77"/>
                <a:gd name="T34" fmla="*/ 25 w 49"/>
                <a:gd name="T35" fmla="*/ 11 h 77"/>
                <a:gd name="T36" fmla="*/ 29 w 49"/>
                <a:gd name="T37" fmla="*/ 13 h 77"/>
                <a:gd name="T38" fmla="*/ 18 w 49"/>
                <a:gd name="T39" fmla="*/ 14 h 77"/>
                <a:gd name="T40" fmla="*/ 19 w 49"/>
                <a:gd name="T41" fmla="*/ 12 h 77"/>
                <a:gd name="T42" fmla="*/ 21 w 49"/>
                <a:gd name="T43" fmla="*/ 11 h 77"/>
                <a:gd name="T44" fmla="*/ 22 w 49"/>
                <a:gd name="T45" fmla="*/ 10 h 77"/>
                <a:gd name="T46" fmla="*/ 21 w 49"/>
                <a:gd name="T47" fmla="*/ 11 h 77"/>
                <a:gd name="T48" fmla="*/ 10 w 49"/>
                <a:gd name="T49" fmla="*/ 6 h 77"/>
                <a:gd name="T50" fmla="*/ 3 w 49"/>
                <a:gd name="T51" fmla="*/ 20 h 77"/>
                <a:gd name="T52" fmla="*/ 36 w 49"/>
                <a:gd name="T53" fmla="*/ 41 h 77"/>
                <a:gd name="T54" fmla="*/ 31 w 49"/>
                <a:gd name="T55" fmla="*/ 48 h 77"/>
                <a:gd name="T56" fmla="*/ 29 w 49"/>
                <a:gd name="T57" fmla="*/ 49 h 77"/>
                <a:gd name="T58" fmla="*/ 27 w 49"/>
                <a:gd name="T59" fmla="*/ 49 h 77"/>
                <a:gd name="T60" fmla="*/ 24 w 49"/>
                <a:gd name="T61" fmla="*/ 48 h 77"/>
                <a:gd name="T62" fmla="*/ 18 w 49"/>
                <a:gd name="T63" fmla="*/ 39 h 77"/>
                <a:gd name="T64" fmla="*/ 15 w 49"/>
                <a:gd name="T65" fmla="*/ 24 h 77"/>
                <a:gd name="T66" fmla="*/ 23 w 49"/>
                <a:gd name="T6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77">
                  <a:moveTo>
                    <a:pt x="26" y="49"/>
                  </a:moveTo>
                  <a:cubicBezTo>
                    <a:pt x="26" y="49"/>
                    <a:pt x="26" y="49"/>
                    <a:pt x="27" y="49"/>
                  </a:cubicBezTo>
                  <a:cubicBezTo>
                    <a:pt x="26" y="49"/>
                    <a:pt x="26" y="49"/>
                    <a:pt x="26" y="49"/>
                  </a:cubicBezTo>
                  <a:cubicBezTo>
                    <a:pt x="26" y="49"/>
                    <a:pt x="26" y="49"/>
                    <a:pt x="26" y="49"/>
                  </a:cubicBezTo>
                  <a:moveTo>
                    <a:pt x="25" y="49"/>
                  </a:moveTo>
                  <a:cubicBezTo>
                    <a:pt x="26" y="49"/>
                    <a:pt x="26" y="49"/>
                    <a:pt x="26" y="49"/>
                  </a:cubicBezTo>
                  <a:cubicBezTo>
                    <a:pt x="26" y="49"/>
                    <a:pt x="26" y="49"/>
                    <a:pt x="26" y="49"/>
                  </a:cubicBezTo>
                  <a:cubicBezTo>
                    <a:pt x="26" y="49"/>
                    <a:pt x="26" y="49"/>
                    <a:pt x="25" y="49"/>
                  </a:cubicBezTo>
                  <a:moveTo>
                    <a:pt x="30" y="49"/>
                  </a:moveTo>
                  <a:cubicBezTo>
                    <a:pt x="30" y="49"/>
                    <a:pt x="29" y="49"/>
                    <a:pt x="29" y="49"/>
                  </a:cubicBezTo>
                  <a:cubicBezTo>
                    <a:pt x="29" y="49"/>
                    <a:pt x="30" y="49"/>
                    <a:pt x="30" y="49"/>
                  </a:cubicBezTo>
                  <a:moveTo>
                    <a:pt x="29" y="15"/>
                  </a:moveTo>
                  <a:cubicBezTo>
                    <a:pt x="29" y="15"/>
                    <a:pt x="30" y="15"/>
                    <a:pt x="30" y="15"/>
                  </a:cubicBezTo>
                  <a:cubicBezTo>
                    <a:pt x="29" y="15"/>
                    <a:pt x="29" y="15"/>
                    <a:pt x="29" y="15"/>
                  </a:cubicBezTo>
                  <a:moveTo>
                    <a:pt x="18" y="14"/>
                  </a:moveTo>
                  <a:cubicBezTo>
                    <a:pt x="18" y="14"/>
                    <a:pt x="18" y="14"/>
                    <a:pt x="18" y="14"/>
                  </a:cubicBezTo>
                  <a:cubicBezTo>
                    <a:pt x="18" y="14"/>
                    <a:pt x="18" y="14"/>
                    <a:pt x="18" y="14"/>
                  </a:cubicBezTo>
                  <a:cubicBezTo>
                    <a:pt x="18" y="14"/>
                    <a:pt x="18" y="14"/>
                    <a:pt x="18" y="14"/>
                  </a:cubicBezTo>
                  <a:moveTo>
                    <a:pt x="29" y="13"/>
                  </a:moveTo>
                  <a:cubicBezTo>
                    <a:pt x="29" y="13"/>
                    <a:pt x="29" y="13"/>
                    <a:pt x="29" y="13"/>
                  </a:cubicBezTo>
                  <a:cubicBezTo>
                    <a:pt x="29" y="13"/>
                    <a:pt x="29" y="13"/>
                    <a:pt x="29" y="13"/>
                  </a:cubicBezTo>
                  <a:cubicBezTo>
                    <a:pt x="29" y="13"/>
                    <a:pt x="29" y="13"/>
                    <a:pt x="29" y="13"/>
                  </a:cubicBezTo>
                  <a:cubicBezTo>
                    <a:pt x="29" y="13"/>
                    <a:pt x="29" y="13"/>
                    <a:pt x="29" y="13"/>
                  </a:cubicBezTo>
                  <a:moveTo>
                    <a:pt x="28" y="13"/>
                  </a:moveTo>
                  <a:cubicBezTo>
                    <a:pt x="28" y="13"/>
                    <a:pt x="29" y="13"/>
                    <a:pt x="29" y="13"/>
                  </a:cubicBezTo>
                  <a:cubicBezTo>
                    <a:pt x="29" y="13"/>
                    <a:pt x="29" y="13"/>
                    <a:pt x="29" y="13"/>
                  </a:cubicBezTo>
                  <a:cubicBezTo>
                    <a:pt x="29" y="13"/>
                    <a:pt x="28" y="13"/>
                    <a:pt x="28" y="13"/>
                  </a:cubicBezTo>
                  <a:moveTo>
                    <a:pt x="20" y="11"/>
                  </a:moveTo>
                  <a:cubicBezTo>
                    <a:pt x="20" y="11"/>
                    <a:pt x="20" y="11"/>
                    <a:pt x="19" y="12"/>
                  </a:cubicBezTo>
                  <a:cubicBezTo>
                    <a:pt x="20" y="11"/>
                    <a:pt x="20" y="11"/>
                    <a:pt x="20" y="11"/>
                  </a:cubicBezTo>
                  <a:moveTo>
                    <a:pt x="21" y="11"/>
                  </a:moveTo>
                  <a:cubicBezTo>
                    <a:pt x="21" y="11"/>
                    <a:pt x="21" y="11"/>
                    <a:pt x="21" y="11"/>
                  </a:cubicBezTo>
                  <a:cubicBezTo>
                    <a:pt x="21" y="11"/>
                    <a:pt x="21" y="11"/>
                    <a:pt x="21" y="11"/>
                  </a:cubicBezTo>
                  <a:cubicBezTo>
                    <a:pt x="21" y="11"/>
                    <a:pt x="21" y="11"/>
                    <a:pt x="21" y="11"/>
                  </a:cubicBezTo>
                  <a:moveTo>
                    <a:pt x="23" y="11"/>
                  </a:moveTo>
                  <a:cubicBezTo>
                    <a:pt x="24" y="11"/>
                    <a:pt x="25" y="11"/>
                    <a:pt x="25" y="11"/>
                  </a:cubicBezTo>
                  <a:cubicBezTo>
                    <a:pt x="26" y="12"/>
                    <a:pt x="27" y="12"/>
                    <a:pt x="28" y="13"/>
                  </a:cubicBezTo>
                  <a:cubicBezTo>
                    <a:pt x="28" y="13"/>
                    <a:pt x="28" y="13"/>
                    <a:pt x="29" y="13"/>
                  </a:cubicBezTo>
                  <a:cubicBezTo>
                    <a:pt x="28" y="13"/>
                    <a:pt x="27" y="14"/>
                    <a:pt x="27" y="14"/>
                  </a:cubicBezTo>
                  <a:cubicBezTo>
                    <a:pt x="24" y="14"/>
                    <a:pt x="21" y="14"/>
                    <a:pt x="18" y="14"/>
                  </a:cubicBezTo>
                  <a:cubicBezTo>
                    <a:pt x="18" y="13"/>
                    <a:pt x="18" y="13"/>
                    <a:pt x="18" y="13"/>
                  </a:cubicBezTo>
                  <a:cubicBezTo>
                    <a:pt x="18" y="13"/>
                    <a:pt x="19" y="12"/>
                    <a:pt x="19" y="12"/>
                  </a:cubicBezTo>
                  <a:cubicBezTo>
                    <a:pt x="20" y="11"/>
                    <a:pt x="20" y="11"/>
                    <a:pt x="21" y="11"/>
                  </a:cubicBezTo>
                  <a:cubicBezTo>
                    <a:pt x="21" y="11"/>
                    <a:pt x="21" y="11"/>
                    <a:pt x="21" y="11"/>
                  </a:cubicBezTo>
                  <a:cubicBezTo>
                    <a:pt x="22" y="11"/>
                    <a:pt x="23" y="11"/>
                    <a:pt x="23" y="11"/>
                  </a:cubicBezTo>
                  <a:moveTo>
                    <a:pt x="22" y="10"/>
                  </a:moveTo>
                  <a:cubicBezTo>
                    <a:pt x="22" y="10"/>
                    <a:pt x="21" y="11"/>
                    <a:pt x="21" y="11"/>
                  </a:cubicBezTo>
                  <a:cubicBezTo>
                    <a:pt x="21" y="11"/>
                    <a:pt x="21" y="11"/>
                    <a:pt x="21" y="11"/>
                  </a:cubicBezTo>
                  <a:cubicBezTo>
                    <a:pt x="21" y="11"/>
                    <a:pt x="22" y="10"/>
                    <a:pt x="22" y="10"/>
                  </a:cubicBezTo>
                  <a:moveTo>
                    <a:pt x="10" y="6"/>
                  </a:moveTo>
                  <a:cubicBezTo>
                    <a:pt x="8" y="8"/>
                    <a:pt x="6" y="11"/>
                    <a:pt x="5" y="14"/>
                  </a:cubicBezTo>
                  <a:cubicBezTo>
                    <a:pt x="3" y="16"/>
                    <a:pt x="2" y="18"/>
                    <a:pt x="3" y="20"/>
                  </a:cubicBezTo>
                  <a:cubicBezTo>
                    <a:pt x="0" y="45"/>
                    <a:pt x="26" y="77"/>
                    <a:pt x="45" y="47"/>
                  </a:cubicBezTo>
                  <a:cubicBezTo>
                    <a:pt x="49" y="41"/>
                    <a:pt x="40" y="35"/>
                    <a:pt x="36" y="41"/>
                  </a:cubicBezTo>
                  <a:cubicBezTo>
                    <a:pt x="35" y="42"/>
                    <a:pt x="34" y="44"/>
                    <a:pt x="33" y="45"/>
                  </a:cubicBezTo>
                  <a:cubicBezTo>
                    <a:pt x="33" y="46"/>
                    <a:pt x="32" y="47"/>
                    <a:pt x="31" y="48"/>
                  </a:cubicBezTo>
                  <a:cubicBezTo>
                    <a:pt x="31" y="48"/>
                    <a:pt x="31" y="47"/>
                    <a:pt x="32" y="47"/>
                  </a:cubicBezTo>
                  <a:cubicBezTo>
                    <a:pt x="31" y="48"/>
                    <a:pt x="30" y="48"/>
                    <a:pt x="29" y="49"/>
                  </a:cubicBezTo>
                  <a:cubicBezTo>
                    <a:pt x="28" y="49"/>
                    <a:pt x="28" y="49"/>
                    <a:pt x="28" y="49"/>
                  </a:cubicBezTo>
                  <a:cubicBezTo>
                    <a:pt x="27" y="49"/>
                    <a:pt x="27" y="49"/>
                    <a:pt x="27" y="49"/>
                  </a:cubicBezTo>
                  <a:cubicBezTo>
                    <a:pt x="26" y="49"/>
                    <a:pt x="26" y="49"/>
                    <a:pt x="26" y="49"/>
                  </a:cubicBezTo>
                  <a:cubicBezTo>
                    <a:pt x="25" y="49"/>
                    <a:pt x="24" y="48"/>
                    <a:pt x="24" y="48"/>
                  </a:cubicBezTo>
                  <a:cubicBezTo>
                    <a:pt x="23" y="47"/>
                    <a:pt x="22" y="46"/>
                    <a:pt x="21" y="45"/>
                  </a:cubicBezTo>
                  <a:cubicBezTo>
                    <a:pt x="20" y="43"/>
                    <a:pt x="19" y="41"/>
                    <a:pt x="18" y="39"/>
                  </a:cubicBezTo>
                  <a:cubicBezTo>
                    <a:pt x="16" y="36"/>
                    <a:pt x="16" y="33"/>
                    <a:pt x="15" y="29"/>
                  </a:cubicBezTo>
                  <a:cubicBezTo>
                    <a:pt x="15" y="28"/>
                    <a:pt x="15" y="26"/>
                    <a:pt x="15" y="24"/>
                  </a:cubicBezTo>
                  <a:cubicBezTo>
                    <a:pt x="27" y="25"/>
                    <a:pt x="47" y="24"/>
                    <a:pt x="39" y="9"/>
                  </a:cubicBezTo>
                  <a:cubicBezTo>
                    <a:pt x="36" y="3"/>
                    <a:pt x="29" y="0"/>
                    <a:pt x="23" y="0"/>
                  </a:cubicBezTo>
                  <a:cubicBezTo>
                    <a:pt x="18" y="0"/>
                    <a:pt x="13" y="2"/>
                    <a:pt x="10" y="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89" name="Freeform 782"/>
            <p:cNvSpPr/>
            <p:nvPr/>
          </p:nvSpPr>
          <p:spPr bwMode="auto">
            <a:xfrm>
              <a:off x="3897" y="1267"/>
              <a:ext cx="33" cy="254"/>
            </a:xfrm>
            <a:custGeom>
              <a:avLst/>
              <a:gdLst>
                <a:gd name="T0" fmla="*/ 0 w 14"/>
                <a:gd name="T1" fmla="*/ 5 h 107"/>
                <a:gd name="T2" fmla="*/ 3 w 14"/>
                <a:gd name="T3" fmla="*/ 91 h 107"/>
                <a:gd name="T4" fmla="*/ 3 w 14"/>
                <a:gd name="T5" fmla="*/ 92 h 107"/>
                <a:gd name="T6" fmla="*/ 3 w 14"/>
                <a:gd name="T7" fmla="*/ 100 h 107"/>
                <a:gd name="T8" fmla="*/ 14 w 14"/>
                <a:gd name="T9" fmla="*/ 100 h 107"/>
                <a:gd name="T10" fmla="*/ 11 w 14"/>
                <a:gd name="T11" fmla="*/ 5 h 107"/>
                <a:gd name="T12" fmla="*/ 5 w 14"/>
                <a:gd name="T13" fmla="*/ 0 h 107"/>
                <a:gd name="T14" fmla="*/ 0 w 14"/>
                <a:gd name="T15" fmla="*/ 5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7">
                  <a:moveTo>
                    <a:pt x="0" y="5"/>
                  </a:moveTo>
                  <a:cubicBezTo>
                    <a:pt x="1" y="34"/>
                    <a:pt x="3" y="63"/>
                    <a:pt x="3" y="91"/>
                  </a:cubicBezTo>
                  <a:cubicBezTo>
                    <a:pt x="3" y="92"/>
                    <a:pt x="3" y="92"/>
                    <a:pt x="3" y="92"/>
                  </a:cubicBezTo>
                  <a:cubicBezTo>
                    <a:pt x="3" y="95"/>
                    <a:pt x="3" y="97"/>
                    <a:pt x="3" y="100"/>
                  </a:cubicBezTo>
                  <a:cubicBezTo>
                    <a:pt x="3" y="107"/>
                    <a:pt x="14" y="107"/>
                    <a:pt x="14" y="100"/>
                  </a:cubicBezTo>
                  <a:cubicBezTo>
                    <a:pt x="14" y="68"/>
                    <a:pt x="12" y="37"/>
                    <a:pt x="11" y="5"/>
                  </a:cubicBezTo>
                  <a:cubicBezTo>
                    <a:pt x="11" y="1"/>
                    <a:pt x="8" y="0"/>
                    <a:pt x="5" y="0"/>
                  </a:cubicBezTo>
                  <a:cubicBezTo>
                    <a:pt x="2" y="0"/>
                    <a:pt x="0" y="1"/>
                    <a:pt x="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90" name="Freeform 783"/>
            <p:cNvSpPr/>
            <p:nvPr/>
          </p:nvSpPr>
          <p:spPr bwMode="auto">
            <a:xfrm>
              <a:off x="3861" y="1322"/>
              <a:ext cx="107" cy="26"/>
            </a:xfrm>
            <a:custGeom>
              <a:avLst/>
              <a:gdLst>
                <a:gd name="T0" fmla="*/ 7 w 45"/>
                <a:gd name="T1" fmla="*/ 11 h 11"/>
                <a:gd name="T2" fmla="*/ 38 w 45"/>
                <a:gd name="T3" fmla="*/ 11 h 11"/>
                <a:gd name="T4" fmla="*/ 38 w 45"/>
                <a:gd name="T5" fmla="*/ 0 h 11"/>
                <a:gd name="T6" fmla="*/ 7 w 45"/>
                <a:gd name="T7" fmla="*/ 0 h 11"/>
                <a:gd name="T8" fmla="*/ 6 w 45"/>
                <a:gd name="T9" fmla="*/ 0 h 11"/>
                <a:gd name="T10" fmla="*/ 7 w 45"/>
                <a:gd name="T11" fmla="*/ 11 h 11"/>
              </a:gdLst>
              <a:ahLst/>
              <a:cxnLst>
                <a:cxn ang="0">
                  <a:pos x="T0" y="T1"/>
                </a:cxn>
                <a:cxn ang="0">
                  <a:pos x="T2" y="T3"/>
                </a:cxn>
                <a:cxn ang="0">
                  <a:pos x="T4" y="T5"/>
                </a:cxn>
                <a:cxn ang="0">
                  <a:pos x="T6" y="T7"/>
                </a:cxn>
                <a:cxn ang="0">
                  <a:pos x="T8" y="T9"/>
                </a:cxn>
                <a:cxn ang="0">
                  <a:pos x="T10" y="T11"/>
                </a:cxn>
              </a:cxnLst>
              <a:rect l="0" t="0" r="r" b="b"/>
              <a:pathLst>
                <a:path w="45" h="11">
                  <a:moveTo>
                    <a:pt x="7" y="11"/>
                  </a:moveTo>
                  <a:cubicBezTo>
                    <a:pt x="17" y="11"/>
                    <a:pt x="27" y="11"/>
                    <a:pt x="38" y="11"/>
                  </a:cubicBezTo>
                  <a:cubicBezTo>
                    <a:pt x="45" y="11"/>
                    <a:pt x="45" y="0"/>
                    <a:pt x="38" y="0"/>
                  </a:cubicBezTo>
                  <a:cubicBezTo>
                    <a:pt x="27" y="0"/>
                    <a:pt x="17" y="0"/>
                    <a:pt x="7" y="0"/>
                  </a:cubicBezTo>
                  <a:cubicBezTo>
                    <a:pt x="7" y="0"/>
                    <a:pt x="7" y="0"/>
                    <a:pt x="6" y="0"/>
                  </a:cubicBezTo>
                  <a:cubicBezTo>
                    <a:pt x="0" y="0"/>
                    <a:pt x="0" y="11"/>
                    <a:pt x="7"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91" name="Freeform 784"/>
            <p:cNvSpPr/>
            <p:nvPr/>
          </p:nvSpPr>
          <p:spPr bwMode="auto">
            <a:xfrm>
              <a:off x="3985" y="1355"/>
              <a:ext cx="33" cy="161"/>
            </a:xfrm>
            <a:custGeom>
              <a:avLst/>
              <a:gdLst>
                <a:gd name="T0" fmla="*/ 0 w 14"/>
                <a:gd name="T1" fmla="*/ 7 h 68"/>
                <a:gd name="T2" fmla="*/ 1 w 14"/>
                <a:gd name="T3" fmla="*/ 10 h 68"/>
                <a:gd name="T4" fmla="*/ 3 w 14"/>
                <a:gd name="T5" fmla="*/ 61 h 68"/>
                <a:gd name="T6" fmla="*/ 14 w 14"/>
                <a:gd name="T7" fmla="*/ 61 h 68"/>
                <a:gd name="T8" fmla="*/ 14 w 14"/>
                <a:gd name="T9" fmla="*/ 56 h 68"/>
                <a:gd name="T10" fmla="*/ 14 w 14"/>
                <a:gd name="T11" fmla="*/ 54 h 68"/>
                <a:gd name="T12" fmla="*/ 11 w 14"/>
                <a:gd name="T13" fmla="*/ 4 h 68"/>
                <a:gd name="T14" fmla="*/ 6 w 14"/>
                <a:gd name="T15" fmla="*/ 0 h 68"/>
                <a:gd name="T16" fmla="*/ 0 w 14"/>
                <a:gd name="T17"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8">
                  <a:moveTo>
                    <a:pt x="0" y="7"/>
                  </a:moveTo>
                  <a:cubicBezTo>
                    <a:pt x="0" y="8"/>
                    <a:pt x="0" y="9"/>
                    <a:pt x="1" y="10"/>
                  </a:cubicBezTo>
                  <a:cubicBezTo>
                    <a:pt x="2" y="27"/>
                    <a:pt x="2" y="44"/>
                    <a:pt x="3" y="61"/>
                  </a:cubicBezTo>
                  <a:cubicBezTo>
                    <a:pt x="4" y="68"/>
                    <a:pt x="14" y="68"/>
                    <a:pt x="14" y="61"/>
                  </a:cubicBezTo>
                  <a:cubicBezTo>
                    <a:pt x="14" y="59"/>
                    <a:pt x="14" y="58"/>
                    <a:pt x="14" y="56"/>
                  </a:cubicBezTo>
                  <a:cubicBezTo>
                    <a:pt x="14" y="55"/>
                    <a:pt x="14" y="54"/>
                    <a:pt x="14" y="54"/>
                  </a:cubicBezTo>
                  <a:cubicBezTo>
                    <a:pt x="13" y="37"/>
                    <a:pt x="13" y="20"/>
                    <a:pt x="11" y="4"/>
                  </a:cubicBezTo>
                  <a:cubicBezTo>
                    <a:pt x="10" y="1"/>
                    <a:pt x="8" y="0"/>
                    <a:pt x="6" y="0"/>
                  </a:cubicBezTo>
                  <a:cubicBezTo>
                    <a:pt x="3" y="0"/>
                    <a:pt x="0" y="3"/>
                    <a:pt x="0"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92" name="Freeform 785"/>
            <p:cNvSpPr/>
            <p:nvPr/>
          </p:nvSpPr>
          <p:spPr bwMode="auto">
            <a:xfrm>
              <a:off x="3994" y="1303"/>
              <a:ext cx="33" cy="26"/>
            </a:xfrm>
            <a:custGeom>
              <a:avLst/>
              <a:gdLst>
                <a:gd name="T0" fmla="*/ 7 w 14"/>
                <a:gd name="T1" fmla="*/ 11 h 11"/>
                <a:gd name="T2" fmla="*/ 7 w 14"/>
                <a:gd name="T3" fmla="*/ 0 h 11"/>
                <a:gd name="T4" fmla="*/ 7 w 14"/>
                <a:gd name="T5" fmla="*/ 11 h 11"/>
              </a:gdLst>
              <a:ahLst/>
              <a:cxnLst>
                <a:cxn ang="0">
                  <a:pos x="T0" y="T1"/>
                </a:cxn>
                <a:cxn ang="0">
                  <a:pos x="T2" y="T3"/>
                </a:cxn>
                <a:cxn ang="0">
                  <a:pos x="T4" y="T5"/>
                </a:cxn>
              </a:cxnLst>
              <a:rect l="0" t="0" r="r" b="b"/>
              <a:pathLst>
                <a:path w="14" h="11">
                  <a:moveTo>
                    <a:pt x="7" y="11"/>
                  </a:moveTo>
                  <a:cubicBezTo>
                    <a:pt x="14" y="11"/>
                    <a:pt x="14" y="0"/>
                    <a:pt x="7" y="0"/>
                  </a:cubicBezTo>
                  <a:cubicBezTo>
                    <a:pt x="0" y="0"/>
                    <a:pt x="0" y="11"/>
                    <a:pt x="7"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93" name="Freeform 786"/>
            <p:cNvSpPr>
              <a:spLocks noEditPoints="1"/>
            </p:cNvSpPr>
            <p:nvPr/>
          </p:nvSpPr>
          <p:spPr bwMode="auto">
            <a:xfrm>
              <a:off x="4025" y="1352"/>
              <a:ext cx="130" cy="164"/>
            </a:xfrm>
            <a:custGeom>
              <a:avLst/>
              <a:gdLst>
                <a:gd name="T0" fmla="*/ 31 w 55"/>
                <a:gd name="T1" fmla="*/ 19 h 69"/>
                <a:gd name="T2" fmla="*/ 30 w 55"/>
                <a:gd name="T3" fmla="*/ 19 h 69"/>
                <a:gd name="T4" fmla="*/ 31 w 55"/>
                <a:gd name="T5" fmla="*/ 19 h 69"/>
                <a:gd name="T6" fmla="*/ 35 w 55"/>
                <a:gd name="T7" fmla="*/ 19 h 69"/>
                <a:gd name="T8" fmla="*/ 36 w 55"/>
                <a:gd name="T9" fmla="*/ 19 h 69"/>
                <a:gd name="T10" fmla="*/ 35 w 55"/>
                <a:gd name="T11" fmla="*/ 19 h 69"/>
                <a:gd name="T12" fmla="*/ 34 w 55"/>
                <a:gd name="T13" fmla="*/ 18 h 69"/>
                <a:gd name="T14" fmla="*/ 34 w 55"/>
                <a:gd name="T15" fmla="*/ 18 h 69"/>
                <a:gd name="T16" fmla="*/ 34 w 55"/>
                <a:gd name="T17" fmla="*/ 18 h 69"/>
                <a:gd name="T18" fmla="*/ 32 w 55"/>
                <a:gd name="T19" fmla="*/ 18 h 69"/>
                <a:gd name="T20" fmla="*/ 31 w 55"/>
                <a:gd name="T21" fmla="*/ 18 h 69"/>
                <a:gd name="T22" fmla="*/ 32 w 55"/>
                <a:gd name="T23" fmla="*/ 18 h 69"/>
                <a:gd name="T24" fmla="*/ 33 w 55"/>
                <a:gd name="T25" fmla="*/ 18 h 69"/>
                <a:gd name="T26" fmla="*/ 32 w 55"/>
                <a:gd name="T27" fmla="*/ 18 h 69"/>
                <a:gd name="T28" fmla="*/ 33 w 55"/>
                <a:gd name="T29" fmla="*/ 18 h 69"/>
                <a:gd name="T30" fmla="*/ 2 w 55"/>
                <a:gd name="T31" fmla="*/ 15 h 69"/>
                <a:gd name="T32" fmla="*/ 7 w 55"/>
                <a:gd name="T33" fmla="*/ 23 h 69"/>
                <a:gd name="T34" fmla="*/ 11 w 55"/>
                <a:gd name="T35" fmla="*/ 36 h 69"/>
                <a:gd name="T36" fmla="*/ 12 w 55"/>
                <a:gd name="T37" fmla="*/ 52 h 69"/>
                <a:gd name="T38" fmla="*/ 12 w 55"/>
                <a:gd name="T39" fmla="*/ 61 h 69"/>
                <a:gd name="T40" fmla="*/ 22 w 55"/>
                <a:gd name="T41" fmla="*/ 61 h 69"/>
                <a:gd name="T42" fmla="*/ 23 w 55"/>
                <a:gd name="T43" fmla="*/ 56 h 69"/>
                <a:gd name="T44" fmla="*/ 24 w 55"/>
                <a:gd name="T45" fmla="*/ 41 h 69"/>
                <a:gd name="T46" fmla="*/ 28 w 55"/>
                <a:gd name="T47" fmla="*/ 25 h 69"/>
                <a:gd name="T48" fmla="*/ 30 w 55"/>
                <a:gd name="T49" fmla="*/ 20 h 69"/>
                <a:gd name="T50" fmla="*/ 31 w 55"/>
                <a:gd name="T51" fmla="*/ 19 h 69"/>
                <a:gd name="T52" fmla="*/ 32 w 55"/>
                <a:gd name="T53" fmla="*/ 18 h 69"/>
                <a:gd name="T54" fmla="*/ 32 w 55"/>
                <a:gd name="T55" fmla="*/ 18 h 69"/>
                <a:gd name="T56" fmla="*/ 33 w 55"/>
                <a:gd name="T57" fmla="*/ 18 h 69"/>
                <a:gd name="T58" fmla="*/ 34 w 55"/>
                <a:gd name="T59" fmla="*/ 19 h 69"/>
                <a:gd name="T60" fmla="*/ 34 w 55"/>
                <a:gd name="T61" fmla="*/ 19 h 69"/>
                <a:gd name="T62" fmla="*/ 36 w 55"/>
                <a:gd name="T63" fmla="*/ 24 h 69"/>
                <a:gd name="T64" fmla="*/ 35 w 55"/>
                <a:gd name="T65" fmla="*/ 62 h 69"/>
                <a:gd name="T66" fmla="*/ 45 w 55"/>
                <a:gd name="T67" fmla="*/ 62 h 69"/>
                <a:gd name="T68" fmla="*/ 30 w 55"/>
                <a:gd name="T69" fmla="*/ 8 h 69"/>
                <a:gd name="T70" fmla="*/ 17 w 55"/>
                <a:gd name="T71" fmla="*/ 20 h 69"/>
                <a:gd name="T72" fmla="*/ 12 w 55"/>
                <a:gd name="T73" fmla="*/ 9 h 69"/>
                <a:gd name="T74" fmla="*/ 7 w 55"/>
                <a:gd name="T75" fmla="*/ 6 h 69"/>
                <a:gd name="T76" fmla="*/ 2 w 55"/>
                <a:gd name="T77" fmla="*/ 1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69">
                  <a:moveTo>
                    <a:pt x="31" y="19"/>
                  </a:moveTo>
                  <a:cubicBezTo>
                    <a:pt x="31" y="19"/>
                    <a:pt x="31" y="19"/>
                    <a:pt x="30" y="19"/>
                  </a:cubicBezTo>
                  <a:cubicBezTo>
                    <a:pt x="31" y="19"/>
                    <a:pt x="31" y="19"/>
                    <a:pt x="31" y="19"/>
                  </a:cubicBezTo>
                  <a:moveTo>
                    <a:pt x="35" y="19"/>
                  </a:moveTo>
                  <a:cubicBezTo>
                    <a:pt x="35" y="19"/>
                    <a:pt x="35" y="19"/>
                    <a:pt x="36" y="19"/>
                  </a:cubicBezTo>
                  <a:cubicBezTo>
                    <a:pt x="35" y="19"/>
                    <a:pt x="35" y="19"/>
                    <a:pt x="35" y="19"/>
                  </a:cubicBezTo>
                  <a:moveTo>
                    <a:pt x="34" y="18"/>
                  </a:moveTo>
                  <a:cubicBezTo>
                    <a:pt x="34" y="18"/>
                    <a:pt x="34" y="18"/>
                    <a:pt x="34" y="18"/>
                  </a:cubicBezTo>
                  <a:cubicBezTo>
                    <a:pt x="34" y="18"/>
                    <a:pt x="34" y="18"/>
                    <a:pt x="34" y="18"/>
                  </a:cubicBezTo>
                  <a:moveTo>
                    <a:pt x="32" y="18"/>
                  </a:moveTo>
                  <a:cubicBezTo>
                    <a:pt x="32" y="18"/>
                    <a:pt x="31" y="18"/>
                    <a:pt x="31" y="18"/>
                  </a:cubicBezTo>
                  <a:cubicBezTo>
                    <a:pt x="31" y="18"/>
                    <a:pt x="32" y="18"/>
                    <a:pt x="32" y="18"/>
                  </a:cubicBezTo>
                  <a:moveTo>
                    <a:pt x="33" y="18"/>
                  </a:moveTo>
                  <a:cubicBezTo>
                    <a:pt x="33" y="18"/>
                    <a:pt x="33" y="18"/>
                    <a:pt x="32" y="18"/>
                  </a:cubicBezTo>
                  <a:cubicBezTo>
                    <a:pt x="33" y="18"/>
                    <a:pt x="33" y="18"/>
                    <a:pt x="33" y="18"/>
                  </a:cubicBezTo>
                  <a:moveTo>
                    <a:pt x="2" y="15"/>
                  </a:moveTo>
                  <a:cubicBezTo>
                    <a:pt x="4" y="17"/>
                    <a:pt x="6" y="20"/>
                    <a:pt x="7" y="23"/>
                  </a:cubicBezTo>
                  <a:cubicBezTo>
                    <a:pt x="9" y="28"/>
                    <a:pt x="10" y="32"/>
                    <a:pt x="11" y="36"/>
                  </a:cubicBezTo>
                  <a:cubicBezTo>
                    <a:pt x="11" y="42"/>
                    <a:pt x="11" y="47"/>
                    <a:pt x="12" y="52"/>
                  </a:cubicBezTo>
                  <a:cubicBezTo>
                    <a:pt x="11" y="55"/>
                    <a:pt x="11" y="58"/>
                    <a:pt x="12" y="61"/>
                  </a:cubicBezTo>
                  <a:cubicBezTo>
                    <a:pt x="12" y="68"/>
                    <a:pt x="22" y="68"/>
                    <a:pt x="22" y="61"/>
                  </a:cubicBezTo>
                  <a:cubicBezTo>
                    <a:pt x="23" y="59"/>
                    <a:pt x="23" y="58"/>
                    <a:pt x="23" y="56"/>
                  </a:cubicBezTo>
                  <a:cubicBezTo>
                    <a:pt x="23" y="51"/>
                    <a:pt x="23" y="46"/>
                    <a:pt x="24" y="41"/>
                  </a:cubicBezTo>
                  <a:cubicBezTo>
                    <a:pt x="25" y="36"/>
                    <a:pt x="26" y="30"/>
                    <a:pt x="28" y="25"/>
                  </a:cubicBezTo>
                  <a:cubicBezTo>
                    <a:pt x="28" y="23"/>
                    <a:pt x="29" y="21"/>
                    <a:pt x="30" y="20"/>
                  </a:cubicBezTo>
                  <a:cubicBezTo>
                    <a:pt x="31" y="19"/>
                    <a:pt x="31" y="19"/>
                    <a:pt x="31" y="19"/>
                  </a:cubicBezTo>
                  <a:cubicBezTo>
                    <a:pt x="31" y="19"/>
                    <a:pt x="32" y="19"/>
                    <a:pt x="32" y="18"/>
                  </a:cubicBezTo>
                  <a:cubicBezTo>
                    <a:pt x="32" y="18"/>
                    <a:pt x="32" y="18"/>
                    <a:pt x="32" y="18"/>
                  </a:cubicBezTo>
                  <a:cubicBezTo>
                    <a:pt x="33" y="18"/>
                    <a:pt x="33" y="18"/>
                    <a:pt x="33" y="18"/>
                  </a:cubicBezTo>
                  <a:cubicBezTo>
                    <a:pt x="33" y="18"/>
                    <a:pt x="34" y="18"/>
                    <a:pt x="34" y="19"/>
                  </a:cubicBezTo>
                  <a:cubicBezTo>
                    <a:pt x="34" y="19"/>
                    <a:pt x="34" y="19"/>
                    <a:pt x="34" y="19"/>
                  </a:cubicBezTo>
                  <a:cubicBezTo>
                    <a:pt x="35" y="21"/>
                    <a:pt x="35" y="22"/>
                    <a:pt x="36" y="24"/>
                  </a:cubicBezTo>
                  <a:cubicBezTo>
                    <a:pt x="37" y="36"/>
                    <a:pt x="35" y="49"/>
                    <a:pt x="35" y="62"/>
                  </a:cubicBezTo>
                  <a:cubicBezTo>
                    <a:pt x="34" y="69"/>
                    <a:pt x="45" y="69"/>
                    <a:pt x="45" y="62"/>
                  </a:cubicBezTo>
                  <a:cubicBezTo>
                    <a:pt x="46" y="51"/>
                    <a:pt x="55" y="0"/>
                    <a:pt x="30" y="8"/>
                  </a:cubicBezTo>
                  <a:cubicBezTo>
                    <a:pt x="24" y="9"/>
                    <a:pt x="20" y="14"/>
                    <a:pt x="17" y="20"/>
                  </a:cubicBezTo>
                  <a:cubicBezTo>
                    <a:pt x="16" y="16"/>
                    <a:pt x="14" y="12"/>
                    <a:pt x="12" y="9"/>
                  </a:cubicBezTo>
                  <a:cubicBezTo>
                    <a:pt x="11" y="7"/>
                    <a:pt x="9" y="6"/>
                    <a:pt x="7" y="6"/>
                  </a:cubicBezTo>
                  <a:cubicBezTo>
                    <a:pt x="3" y="6"/>
                    <a:pt x="0" y="10"/>
                    <a:pt x="2" y="1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sp>
          <p:nvSpPr>
            <p:cNvPr id="294" name="Freeform 787"/>
            <p:cNvSpPr>
              <a:spLocks noEditPoints="1"/>
            </p:cNvSpPr>
            <p:nvPr/>
          </p:nvSpPr>
          <p:spPr bwMode="auto">
            <a:xfrm>
              <a:off x="4084" y="1367"/>
              <a:ext cx="183" cy="296"/>
            </a:xfrm>
            <a:custGeom>
              <a:avLst/>
              <a:gdLst>
                <a:gd name="T0" fmla="*/ 36 w 77"/>
                <a:gd name="T1" fmla="*/ 103 h 125"/>
                <a:gd name="T2" fmla="*/ 28 w 77"/>
                <a:gd name="T3" fmla="*/ 99 h 125"/>
                <a:gd name="T4" fmla="*/ 28 w 77"/>
                <a:gd name="T5" fmla="*/ 99 h 125"/>
                <a:gd name="T6" fmla="*/ 26 w 77"/>
                <a:gd name="T7" fmla="*/ 90 h 125"/>
                <a:gd name="T8" fmla="*/ 26 w 77"/>
                <a:gd name="T9" fmla="*/ 90 h 125"/>
                <a:gd name="T10" fmla="*/ 27 w 77"/>
                <a:gd name="T11" fmla="*/ 89 h 125"/>
                <a:gd name="T12" fmla="*/ 26 w 77"/>
                <a:gd name="T13" fmla="*/ 90 h 125"/>
                <a:gd name="T14" fmla="*/ 46 w 77"/>
                <a:gd name="T15" fmla="*/ 53 h 125"/>
                <a:gd name="T16" fmla="*/ 46 w 77"/>
                <a:gd name="T17" fmla="*/ 53 h 125"/>
                <a:gd name="T18" fmla="*/ 48 w 77"/>
                <a:gd name="T19" fmla="*/ 53 h 125"/>
                <a:gd name="T20" fmla="*/ 48 w 77"/>
                <a:gd name="T21" fmla="*/ 53 h 125"/>
                <a:gd name="T22" fmla="*/ 44 w 77"/>
                <a:gd name="T23" fmla="*/ 52 h 125"/>
                <a:gd name="T24" fmla="*/ 51 w 77"/>
                <a:gd name="T25" fmla="*/ 51 h 125"/>
                <a:gd name="T26" fmla="*/ 51 w 77"/>
                <a:gd name="T27" fmla="*/ 51 h 125"/>
                <a:gd name="T28" fmla="*/ 41 w 77"/>
                <a:gd name="T29" fmla="*/ 51 h 125"/>
                <a:gd name="T30" fmla="*/ 40 w 77"/>
                <a:gd name="T31" fmla="*/ 49 h 125"/>
                <a:gd name="T32" fmla="*/ 40 w 77"/>
                <a:gd name="T33" fmla="*/ 49 h 125"/>
                <a:gd name="T34" fmla="*/ 57 w 77"/>
                <a:gd name="T35" fmla="*/ 11 h 125"/>
                <a:gd name="T36" fmla="*/ 62 w 77"/>
                <a:gd name="T37" fmla="*/ 13 h 125"/>
                <a:gd name="T38" fmla="*/ 57 w 77"/>
                <a:gd name="T39" fmla="*/ 41 h 125"/>
                <a:gd name="T40" fmla="*/ 50 w 77"/>
                <a:gd name="T41" fmla="*/ 52 h 125"/>
                <a:gd name="T42" fmla="*/ 47 w 77"/>
                <a:gd name="T43" fmla="*/ 53 h 125"/>
                <a:gd name="T44" fmla="*/ 47 w 77"/>
                <a:gd name="T45" fmla="*/ 53 h 125"/>
                <a:gd name="T46" fmla="*/ 44 w 77"/>
                <a:gd name="T47" fmla="*/ 52 h 125"/>
                <a:gd name="T48" fmla="*/ 41 w 77"/>
                <a:gd name="T49" fmla="*/ 50 h 125"/>
                <a:gd name="T50" fmla="*/ 38 w 77"/>
                <a:gd name="T51" fmla="*/ 43 h 125"/>
                <a:gd name="T52" fmla="*/ 41 w 77"/>
                <a:gd name="T53" fmla="*/ 23 h 125"/>
                <a:gd name="T54" fmla="*/ 49 w 77"/>
                <a:gd name="T55" fmla="*/ 12 h 125"/>
                <a:gd name="T56" fmla="*/ 54 w 77"/>
                <a:gd name="T57" fmla="*/ 10 h 125"/>
                <a:gd name="T58" fmla="*/ 55 w 77"/>
                <a:gd name="T59" fmla="*/ 10 h 125"/>
                <a:gd name="T60" fmla="*/ 54 w 77"/>
                <a:gd name="T61" fmla="*/ 10 h 125"/>
                <a:gd name="T62" fmla="*/ 55 w 77"/>
                <a:gd name="T63" fmla="*/ 10 h 125"/>
                <a:gd name="T64" fmla="*/ 29 w 77"/>
                <a:gd name="T65" fmla="*/ 51 h 125"/>
                <a:gd name="T66" fmla="*/ 60 w 77"/>
                <a:gd name="T67" fmla="*/ 79 h 125"/>
                <a:gd name="T68" fmla="*/ 54 w 77"/>
                <a:gd name="T69" fmla="*/ 94 h 125"/>
                <a:gd name="T70" fmla="*/ 44 w 77"/>
                <a:gd name="T71" fmla="*/ 101 h 125"/>
                <a:gd name="T72" fmla="*/ 40 w 77"/>
                <a:gd name="T73" fmla="*/ 103 h 125"/>
                <a:gd name="T74" fmla="*/ 30 w 77"/>
                <a:gd name="T75" fmla="*/ 101 h 125"/>
                <a:gd name="T76" fmla="*/ 29 w 77"/>
                <a:gd name="T77" fmla="*/ 101 h 125"/>
                <a:gd name="T78" fmla="*/ 26 w 77"/>
                <a:gd name="T79" fmla="*/ 95 h 125"/>
                <a:gd name="T80" fmla="*/ 26 w 77"/>
                <a:gd name="T81" fmla="*/ 94 h 125"/>
                <a:gd name="T82" fmla="*/ 25 w 77"/>
                <a:gd name="T83" fmla="*/ 94 h 125"/>
                <a:gd name="T84" fmla="*/ 26 w 77"/>
                <a:gd name="T85" fmla="*/ 90 h 125"/>
                <a:gd name="T86" fmla="*/ 27 w 77"/>
                <a:gd name="T87" fmla="*/ 90 h 125"/>
                <a:gd name="T88" fmla="*/ 29 w 77"/>
                <a:gd name="T89" fmla="*/ 89 h 125"/>
                <a:gd name="T90" fmla="*/ 30 w 77"/>
                <a:gd name="T91" fmla="*/ 78 h 125"/>
                <a:gd name="T92" fmla="*/ 70 w 77"/>
                <a:gd name="T93" fmla="*/ 40 h 125"/>
                <a:gd name="T94" fmla="*/ 75 w 77"/>
                <a:gd name="T95" fmla="*/ 12 h 125"/>
                <a:gd name="T96" fmla="*/ 68 w 77"/>
                <a:gd name="T97" fmla="*/ 5 h 125"/>
                <a:gd name="T98" fmla="*/ 29 w 77"/>
                <a:gd name="T99" fmla="*/ 5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 h="125">
                  <a:moveTo>
                    <a:pt x="35" y="103"/>
                  </a:moveTo>
                  <a:cubicBezTo>
                    <a:pt x="35" y="103"/>
                    <a:pt x="35" y="103"/>
                    <a:pt x="36" y="103"/>
                  </a:cubicBezTo>
                  <a:cubicBezTo>
                    <a:pt x="35" y="103"/>
                    <a:pt x="35" y="103"/>
                    <a:pt x="35" y="103"/>
                  </a:cubicBezTo>
                  <a:moveTo>
                    <a:pt x="28" y="99"/>
                  </a:moveTo>
                  <a:cubicBezTo>
                    <a:pt x="28" y="99"/>
                    <a:pt x="28" y="99"/>
                    <a:pt x="28" y="100"/>
                  </a:cubicBezTo>
                  <a:cubicBezTo>
                    <a:pt x="28" y="99"/>
                    <a:pt x="28" y="99"/>
                    <a:pt x="28" y="99"/>
                  </a:cubicBezTo>
                  <a:moveTo>
                    <a:pt x="27" y="90"/>
                  </a:moveTo>
                  <a:cubicBezTo>
                    <a:pt x="27" y="90"/>
                    <a:pt x="26" y="90"/>
                    <a:pt x="26" y="90"/>
                  </a:cubicBezTo>
                  <a:cubicBezTo>
                    <a:pt x="26" y="90"/>
                    <a:pt x="26" y="90"/>
                    <a:pt x="26" y="90"/>
                  </a:cubicBezTo>
                  <a:cubicBezTo>
                    <a:pt x="26" y="90"/>
                    <a:pt x="26" y="90"/>
                    <a:pt x="26" y="90"/>
                  </a:cubicBezTo>
                  <a:cubicBezTo>
                    <a:pt x="27" y="90"/>
                    <a:pt x="27" y="90"/>
                    <a:pt x="27" y="90"/>
                  </a:cubicBezTo>
                  <a:moveTo>
                    <a:pt x="27" y="89"/>
                  </a:moveTo>
                  <a:cubicBezTo>
                    <a:pt x="27" y="89"/>
                    <a:pt x="27" y="89"/>
                    <a:pt x="27" y="90"/>
                  </a:cubicBezTo>
                  <a:cubicBezTo>
                    <a:pt x="27" y="90"/>
                    <a:pt x="27" y="90"/>
                    <a:pt x="26" y="90"/>
                  </a:cubicBezTo>
                  <a:cubicBezTo>
                    <a:pt x="27" y="89"/>
                    <a:pt x="27" y="89"/>
                    <a:pt x="27" y="89"/>
                  </a:cubicBezTo>
                  <a:moveTo>
                    <a:pt x="46" y="53"/>
                  </a:moveTo>
                  <a:cubicBezTo>
                    <a:pt x="47" y="53"/>
                    <a:pt x="47" y="53"/>
                    <a:pt x="47" y="53"/>
                  </a:cubicBezTo>
                  <a:cubicBezTo>
                    <a:pt x="46" y="53"/>
                    <a:pt x="46" y="53"/>
                    <a:pt x="46" y="53"/>
                  </a:cubicBezTo>
                  <a:cubicBezTo>
                    <a:pt x="46" y="53"/>
                    <a:pt x="46" y="53"/>
                    <a:pt x="46" y="53"/>
                  </a:cubicBezTo>
                  <a:moveTo>
                    <a:pt x="48" y="53"/>
                  </a:moveTo>
                  <a:cubicBezTo>
                    <a:pt x="48" y="53"/>
                    <a:pt x="48" y="53"/>
                    <a:pt x="48" y="53"/>
                  </a:cubicBezTo>
                  <a:cubicBezTo>
                    <a:pt x="48" y="53"/>
                    <a:pt x="48" y="53"/>
                    <a:pt x="48" y="53"/>
                  </a:cubicBezTo>
                  <a:moveTo>
                    <a:pt x="43" y="52"/>
                  </a:moveTo>
                  <a:cubicBezTo>
                    <a:pt x="43" y="52"/>
                    <a:pt x="43" y="52"/>
                    <a:pt x="44" y="52"/>
                  </a:cubicBezTo>
                  <a:cubicBezTo>
                    <a:pt x="43" y="52"/>
                    <a:pt x="43" y="52"/>
                    <a:pt x="43" y="52"/>
                  </a:cubicBezTo>
                  <a:moveTo>
                    <a:pt x="51" y="51"/>
                  </a:moveTo>
                  <a:cubicBezTo>
                    <a:pt x="51" y="51"/>
                    <a:pt x="51" y="51"/>
                    <a:pt x="51" y="51"/>
                  </a:cubicBezTo>
                  <a:cubicBezTo>
                    <a:pt x="51" y="51"/>
                    <a:pt x="51" y="51"/>
                    <a:pt x="51" y="51"/>
                  </a:cubicBezTo>
                  <a:moveTo>
                    <a:pt x="41" y="50"/>
                  </a:moveTo>
                  <a:cubicBezTo>
                    <a:pt x="41" y="51"/>
                    <a:pt x="41" y="51"/>
                    <a:pt x="41" y="51"/>
                  </a:cubicBezTo>
                  <a:cubicBezTo>
                    <a:pt x="41" y="51"/>
                    <a:pt x="41" y="51"/>
                    <a:pt x="41" y="50"/>
                  </a:cubicBezTo>
                  <a:moveTo>
                    <a:pt x="40" y="49"/>
                  </a:moveTo>
                  <a:cubicBezTo>
                    <a:pt x="40" y="49"/>
                    <a:pt x="40" y="49"/>
                    <a:pt x="40" y="50"/>
                  </a:cubicBezTo>
                  <a:cubicBezTo>
                    <a:pt x="40" y="49"/>
                    <a:pt x="40" y="49"/>
                    <a:pt x="40" y="49"/>
                  </a:cubicBezTo>
                  <a:moveTo>
                    <a:pt x="55" y="10"/>
                  </a:moveTo>
                  <a:cubicBezTo>
                    <a:pt x="56" y="10"/>
                    <a:pt x="57" y="10"/>
                    <a:pt x="57" y="11"/>
                  </a:cubicBezTo>
                  <a:cubicBezTo>
                    <a:pt x="59" y="11"/>
                    <a:pt x="60" y="12"/>
                    <a:pt x="61" y="13"/>
                  </a:cubicBezTo>
                  <a:cubicBezTo>
                    <a:pt x="61" y="13"/>
                    <a:pt x="61" y="13"/>
                    <a:pt x="62" y="13"/>
                  </a:cubicBezTo>
                  <a:cubicBezTo>
                    <a:pt x="59" y="21"/>
                    <a:pt x="58" y="30"/>
                    <a:pt x="58" y="38"/>
                  </a:cubicBezTo>
                  <a:cubicBezTo>
                    <a:pt x="58" y="39"/>
                    <a:pt x="57" y="40"/>
                    <a:pt x="57" y="41"/>
                  </a:cubicBezTo>
                  <a:cubicBezTo>
                    <a:pt x="56" y="44"/>
                    <a:pt x="54" y="46"/>
                    <a:pt x="53" y="48"/>
                  </a:cubicBezTo>
                  <a:cubicBezTo>
                    <a:pt x="52" y="50"/>
                    <a:pt x="51" y="51"/>
                    <a:pt x="50" y="52"/>
                  </a:cubicBezTo>
                  <a:cubicBezTo>
                    <a:pt x="49" y="52"/>
                    <a:pt x="49" y="52"/>
                    <a:pt x="48" y="52"/>
                  </a:cubicBezTo>
                  <a:cubicBezTo>
                    <a:pt x="48" y="53"/>
                    <a:pt x="47" y="53"/>
                    <a:pt x="47" y="53"/>
                  </a:cubicBezTo>
                  <a:cubicBezTo>
                    <a:pt x="47" y="53"/>
                    <a:pt x="47" y="53"/>
                    <a:pt x="47" y="53"/>
                  </a:cubicBezTo>
                  <a:cubicBezTo>
                    <a:pt x="47" y="53"/>
                    <a:pt x="47" y="53"/>
                    <a:pt x="47" y="53"/>
                  </a:cubicBezTo>
                  <a:cubicBezTo>
                    <a:pt x="47" y="53"/>
                    <a:pt x="46" y="53"/>
                    <a:pt x="46" y="53"/>
                  </a:cubicBezTo>
                  <a:cubicBezTo>
                    <a:pt x="45" y="53"/>
                    <a:pt x="45" y="52"/>
                    <a:pt x="44" y="52"/>
                  </a:cubicBezTo>
                  <a:cubicBezTo>
                    <a:pt x="43" y="52"/>
                    <a:pt x="42" y="51"/>
                    <a:pt x="42" y="51"/>
                  </a:cubicBezTo>
                  <a:cubicBezTo>
                    <a:pt x="41" y="51"/>
                    <a:pt x="41" y="50"/>
                    <a:pt x="41" y="50"/>
                  </a:cubicBezTo>
                  <a:cubicBezTo>
                    <a:pt x="40" y="49"/>
                    <a:pt x="40" y="48"/>
                    <a:pt x="39" y="48"/>
                  </a:cubicBezTo>
                  <a:cubicBezTo>
                    <a:pt x="39" y="46"/>
                    <a:pt x="38" y="45"/>
                    <a:pt x="38" y="43"/>
                  </a:cubicBezTo>
                  <a:cubicBezTo>
                    <a:pt x="38" y="40"/>
                    <a:pt x="38" y="38"/>
                    <a:pt x="38" y="35"/>
                  </a:cubicBezTo>
                  <a:cubicBezTo>
                    <a:pt x="39" y="31"/>
                    <a:pt x="40" y="27"/>
                    <a:pt x="41" y="23"/>
                  </a:cubicBezTo>
                  <a:cubicBezTo>
                    <a:pt x="43" y="21"/>
                    <a:pt x="44" y="18"/>
                    <a:pt x="46" y="16"/>
                  </a:cubicBezTo>
                  <a:cubicBezTo>
                    <a:pt x="47" y="14"/>
                    <a:pt x="48" y="13"/>
                    <a:pt x="49" y="12"/>
                  </a:cubicBezTo>
                  <a:cubicBezTo>
                    <a:pt x="50" y="12"/>
                    <a:pt x="51" y="11"/>
                    <a:pt x="51" y="11"/>
                  </a:cubicBezTo>
                  <a:cubicBezTo>
                    <a:pt x="52" y="11"/>
                    <a:pt x="53" y="10"/>
                    <a:pt x="54" y="10"/>
                  </a:cubicBezTo>
                  <a:cubicBezTo>
                    <a:pt x="55" y="10"/>
                    <a:pt x="55" y="10"/>
                    <a:pt x="56" y="10"/>
                  </a:cubicBezTo>
                  <a:cubicBezTo>
                    <a:pt x="55" y="10"/>
                    <a:pt x="55" y="10"/>
                    <a:pt x="55" y="10"/>
                  </a:cubicBezTo>
                  <a:cubicBezTo>
                    <a:pt x="55" y="10"/>
                    <a:pt x="55" y="10"/>
                    <a:pt x="55" y="10"/>
                  </a:cubicBezTo>
                  <a:moveTo>
                    <a:pt x="54" y="10"/>
                  </a:moveTo>
                  <a:cubicBezTo>
                    <a:pt x="54" y="10"/>
                    <a:pt x="55" y="10"/>
                    <a:pt x="55" y="10"/>
                  </a:cubicBezTo>
                  <a:cubicBezTo>
                    <a:pt x="55" y="10"/>
                    <a:pt x="55" y="10"/>
                    <a:pt x="55" y="10"/>
                  </a:cubicBezTo>
                  <a:cubicBezTo>
                    <a:pt x="55" y="10"/>
                    <a:pt x="54" y="10"/>
                    <a:pt x="54" y="10"/>
                  </a:cubicBezTo>
                  <a:moveTo>
                    <a:pt x="29" y="51"/>
                  </a:moveTo>
                  <a:cubicBezTo>
                    <a:pt x="34" y="65"/>
                    <a:pt x="50" y="67"/>
                    <a:pt x="59" y="58"/>
                  </a:cubicBezTo>
                  <a:cubicBezTo>
                    <a:pt x="60" y="65"/>
                    <a:pt x="60" y="72"/>
                    <a:pt x="60" y="79"/>
                  </a:cubicBezTo>
                  <a:cubicBezTo>
                    <a:pt x="59" y="82"/>
                    <a:pt x="58" y="85"/>
                    <a:pt x="57" y="88"/>
                  </a:cubicBezTo>
                  <a:cubicBezTo>
                    <a:pt x="56" y="90"/>
                    <a:pt x="55" y="92"/>
                    <a:pt x="54" y="94"/>
                  </a:cubicBezTo>
                  <a:cubicBezTo>
                    <a:pt x="53" y="95"/>
                    <a:pt x="52" y="96"/>
                    <a:pt x="51" y="97"/>
                  </a:cubicBezTo>
                  <a:cubicBezTo>
                    <a:pt x="48" y="99"/>
                    <a:pt x="46" y="100"/>
                    <a:pt x="44" y="101"/>
                  </a:cubicBezTo>
                  <a:cubicBezTo>
                    <a:pt x="42" y="102"/>
                    <a:pt x="40" y="103"/>
                    <a:pt x="39" y="103"/>
                  </a:cubicBezTo>
                  <a:cubicBezTo>
                    <a:pt x="39" y="103"/>
                    <a:pt x="40" y="103"/>
                    <a:pt x="40" y="103"/>
                  </a:cubicBezTo>
                  <a:cubicBezTo>
                    <a:pt x="38" y="103"/>
                    <a:pt x="36" y="103"/>
                    <a:pt x="35" y="103"/>
                  </a:cubicBezTo>
                  <a:cubicBezTo>
                    <a:pt x="33" y="103"/>
                    <a:pt x="31" y="102"/>
                    <a:pt x="30" y="101"/>
                  </a:cubicBezTo>
                  <a:cubicBezTo>
                    <a:pt x="30" y="101"/>
                    <a:pt x="31" y="102"/>
                    <a:pt x="31" y="102"/>
                  </a:cubicBezTo>
                  <a:cubicBezTo>
                    <a:pt x="31" y="101"/>
                    <a:pt x="30" y="101"/>
                    <a:pt x="29" y="101"/>
                  </a:cubicBezTo>
                  <a:cubicBezTo>
                    <a:pt x="29" y="100"/>
                    <a:pt x="28" y="99"/>
                    <a:pt x="27" y="99"/>
                  </a:cubicBezTo>
                  <a:cubicBezTo>
                    <a:pt x="27" y="97"/>
                    <a:pt x="26" y="96"/>
                    <a:pt x="26" y="95"/>
                  </a:cubicBezTo>
                  <a:cubicBezTo>
                    <a:pt x="26" y="95"/>
                    <a:pt x="26" y="96"/>
                    <a:pt x="26" y="96"/>
                  </a:cubicBezTo>
                  <a:cubicBezTo>
                    <a:pt x="26" y="95"/>
                    <a:pt x="26" y="95"/>
                    <a:pt x="26" y="94"/>
                  </a:cubicBezTo>
                  <a:cubicBezTo>
                    <a:pt x="26" y="94"/>
                    <a:pt x="26" y="93"/>
                    <a:pt x="26" y="92"/>
                  </a:cubicBezTo>
                  <a:cubicBezTo>
                    <a:pt x="25" y="93"/>
                    <a:pt x="25" y="93"/>
                    <a:pt x="25" y="94"/>
                  </a:cubicBezTo>
                  <a:cubicBezTo>
                    <a:pt x="25" y="93"/>
                    <a:pt x="26" y="91"/>
                    <a:pt x="26" y="90"/>
                  </a:cubicBezTo>
                  <a:cubicBezTo>
                    <a:pt x="26" y="90"/>
                    <a:pt x="26" y="90"/>
                    <a:pt x="26" y="90"/>
                  </a:cubicBezTo>
                  <a:cubicBezTo>
                    <a:pt x="26" y="90"/>
                    <a:pt x="26" y="90"/>
                    <a:pt x="26" y="91"/>
                  </a:cubicBezTo>
                  <a:cubicBezTo>
                    <a:pt x="26" y="90"/>
                    <a:pt x="27" y="90"/>
                    <a:pt x="27" y="90"/>
                  </a:cubicBezTo>
                  <a:cubicBezTo>
                    <a:pt x="27" y="90"/>
                    <a:pt x="27" y="89"/>
                    <a:pt x="27" y="89"/>
                  </a:cubicBezTo>
                  <a:cubicBezTo>
                    <a:pt x="28" y="89"/>
                    <a:pt x="28" y="89"/>
                    <a:pt x="29" y="89"/>
                  </a:cubicBezTo>
                  <a:cubicBezTo>
                    <a:pt x="29" y="89"/>
                    <a:pt x="30" y="89"/>
                    <a:pt x="30" y="89"/>
                  </a:cubicBezTo>
                  <a:cubicBezTo>
                    <a:pt x="37" y="88"/>
                    <a:pt x="37" y="77"/>
                    <a:pt x="30" y="78"/>
                  </a:cubicBezTo>
                  <a:cubicBezTo>
                    <a:pt x="0" y="81"/>
                    <a:pt x="20" y="125"/>
                    <a:pt x="49" y="111"/>
                  </a:cubicBezTo>
                  <a:cubicBezTo>
                    <a:pt x="77" y="97"/>
                    <a:pt x="71" y="67"/>
                    <a:pt x="70" y="40"/>
                  </a:cubicBezTo>
                  <a:cubicBezTo>
                    <a:pt x="72" y="33"/>
                    <a:pt x="74" y="25"/>
                    <a:pt x="75" y="17"/>
                  </a:cubicBezTo>
                  <a:cubicBezTo>
                    <a:pt x="75" y="16"/>
                    <a:pt x="76" y="14"/>
                    <a:pt x="75" y="12"/>
                  </a:cubicBezTo>
                  <a:cubicBezTo>
                    <a:pt x="75" y="11"/>
                    <a:pt x="75" y="11"/>
                    <a:pt x="75" y="10"/>
                  </a:cubicBezTo>
                  <a:cubicBezTo>
                    <a:pt x="75" y="6"/>
                    <a:pt x="71" y="4"/>
                    <a:pt x="68" y="5"/>
                  </a:cubicBezTo>
                  <a:cubicBezTo>
                    <a:pt x="64" y="1"/>
                    <a:pt x="59" y="0"/>
                    <a:pt x="55" y="0"/>
                  </a:cubicBezTo>
                  <a:cubicBezTo>
                    <a:pt x="36" y="0"/>
                    <a:pt x="21" y="31"/>
                    <a:pt x="29" y="5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defRPr/>
              </a:pPr>
              <a:endParaRPr lang="zh-CN" altLang="en-US">
                <a:solidFill>
                  <a:schemeClr val="accent2"/>
                </a:solidFill>
                <a:latin typeface="Calibri" panose="020F0502020204030204"/>
                <a:cs typeface="+mn-ea"/>
              </a:endParaRPr>
            </a:p>
          </p:txBody>
        </p:sp>
      </p:grpSp>
      <p:sp>
        <p:nvSpPr>
          <p:cNvPr id="295" name="TextBox 63"/>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208"/>
                                        </p:tgtEl>
                                        <p:attrNameLst>
                                          <p:attrName>style.visibility</p:attrName>
                                        </p:attrNameLst>
                                      </p:cBhvr>
                                      <p:to>
                                        <p:strVal val="visible"/>
                                      </p:to>
                                    </p:set>
                                    <p:animEffect transition="in" filter="fade">
                                      <p:cBhvr>
                                        <p:cTn id="24" dur="1000"/>
                                        <p:tgtEl>
                                          <p:spTgt spid="208"/>
                                        </p:tgtEl>
                                      </p:cBhvr>
                                    </p:animEffect>
                                    <p:anim calcmode="lin" valueType="num">
                                      <p:cBhvr>
                                        <p:cTn id="25" dur="1000" fill="hold"/>
                                        <p:tgtEl>
                                          <p:spTgt spid="208"/>
                                        </p:tgtEl>
                                        <p:attrNameLst>
                                          <p:attrName>ppt_x</p:attrName>
                                        </p:attrNameLst>
                                      </p:cBhvr>
                                      <p:tavLst>
                                        <p:tav tm="0">
                                          <p:val>
                                            <p:strVal val="#ppt_x"/>
                                          </p:val>
                                        </p:tav>
                                        <p:tav tm="100000">
                                          <p:val>
                                            <p:strVal val="#ppt_x"/>
                                          </p:val>
                                        </p:tav>
                                      </p:tavLst>
                                    </p:anim>
                                    <p:anim calcmode="lin" valueType="num">
                                      <p:cBhvr>
                                        <p:cTn id="26" dur="1000" fill="hold"/>
                                        <p:tgtEl>
                                          <p:spTgt spid="20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
                                        </p:tgtEl>
                                        <p:attrNameLst>
                                          <p:attrName>style.visibility</p:attrName>
                                        </p:attrNameLst>
                                      </p:cBhvr>
                                      <p:to>
                                        <p:strVal val="visible"/>
                                      </p:to>
                                    </p:set>
                                    <p:animEffect transition="in" filter="fade">
                                      <p:cBhvr>
                                        <p:cTn id="29" dur="1000"/>
                                        <p:tgtEl>
                                          <p:spTgt spid="205"/>
                                        </p:tgtEl>
                                      </p:cBhvr>
                                    </p:animEffect>
                                    <p:anim calcmode="lin" valueType="num">
                                      <p:cBhvr>
                                        <p:cTn id="30" dur="1000" fill="hold"/>
                                        <p:tgtEl>
                                          <p:spTgt spid="205"/>
                                        </p:tgtEl>
                                        <p:attrNameLst>
                                          <p:attrName>ppt_x</p:attrName>
                                        </p:attrNameLst>
                                      </p:cBhvr>
                                      <p:tavLst>
                                        <p:tav tm="0">
                                          <p:val>
                                            <p:strVal val="#ppt_x"/>
                                          </p:val>
                                        </p:tav>
                                        <p:tav tm="100000">
                                          <p:val>
                                            <p:strVal val="#ppt_x"/>
                                          </p:val>
                                        </p:tav>
                                      </p:tavLst>
                                    </p:anim>
                                    <p:anim calcmode="lin" valueType="num">
                                      <p:cBhvr>
                                        <p:cTn id="31" dur="1000" fill="hold"/>
                                        <p:tgtEl>
                                          <p:spTgt spid="20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199"/>
                                        </p:tgtEl>
                                        <p:attrNameLst>
                                          <p:attrName>style.visibility</p:attrName>
                                        </p:attrNameLst>
                                      </p:cBhvr>
                                      <p:to>
                                        <p:strVal val="visible"/>
                                      </p:to>
                                    </p:set>
                                    <p:anim calcmode="lin" valueType="num">
                                      <p:cBhvr additive="base">
                                        <p:cTn id="41" dur="500" fill="hold"/>
                                        <p:tgtEl>
                                          <p:spTgt spid="199"/>
                                        </p:tgtEl>
                                        <p:attrNameLst>
                                          <p:attrName>ppt_x</p:attrName>
                                        </p:attrNameLst>
                                      </p:cBhvr>
                                      <p:tavLst>
                                        <p:tav tm="0">
                                          <p:val>
                                            <p:strVal val="#ppt_x"/>
                                          </p:val>
                                        </p:tav>
                                        <p:tav tm="100000">
                                          <p:val>
                                            <p:strVal val="#ppt_x"/>
                                          </p:val>
                                        </p:tav>
                                      </p:tavLst>
                                    </p:anim>
                                    <p:anim calcmode="lin" valueType="num">
                                      <p:cBhvr additive="base">
                                        <p:cTn id="42" dur="500" fill="hold"/>
                                        <p:tgtEl>
                                          <p:spTgt spid="199"/>
                                        </p:tgtEl>
                                        <p:attrNameLst>
                                          <p:attrName>ppt_y</p:attrName>
                                        </p:attrNameLst>
                                      </p:cBhvr>
                                      <p:tavLst>
                                        <p:tav tm="0">
                                          <p:val>
                                            <p:strVal val="0-#ppt_h/2"/>
                                          </p:val>
                                        </p:tav>
                                        <p:tav tm="100000">
                                          <p:val>
                                            <p:strVal val="#ppt_y"/>
                                          </p:val>
                                        </p:tav>
                                      </p:tavLst>
                                    </p:anim>
                                  </p:childTnLst>
                                </p:cTn>
                              </p:par>
                            </p:childTnLst>
                          </p:cTn>
                        </p:par>
                        <p:par>
                          <p:cTn id="43" fill="hold">
                            <p:stCondLst>
                              <p:cond delay="500"/>
                            </p:stCondLst>
                            <p:childTnLst>
                              <p:par>
                                <p:cTn id="44" presetID="42" presetClass="entr" presetSubtype="0" fill="hold" nodeType="after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fade">
                                      <p:cBhvr>
                                        <p:cTn id="46" dur="1000"/>
                                        <p:tgtEl>
                                          <p:spTgt spid="151"/>
                                        </p:tgtEl>
                                      </p:cBhvr>
                                    </p:animEffect>
                                    <p:anim calcmode="lin" valueType="num">
                                      <p:cBhvr>
                                        <p:cTn id="47" dur="1000" fill="hold"/>
                                        <p:tgtEl>
                                          <p:spTgt spid="151"/>
                                        </p:tgtEl>
                                        <p:attrNameLst>
                                          <p:attrName>ppt_x</p:attrName>
                                        </p:attrNameLst>
                                      </p:cBhvr>
                                      <p:tavLst>
                                        <p:tav tm="0">
                                          <p:val>
                                            <p:strVal val="#ppt_x"/>
                                          </p:val>
                                        </p:tav>
                                        <p:tav tm="100000">
                                          <p:val>
                                            <p:strVal val="#ppt_x"/>
                                          </p:val>
                                        </p:tav>
                                      </p:tavLst>
                                    </p:anim>
                                    <p:anim calcmode="lin" valueType="num">
                                      <p:cBhvr>
                                        <p:cTn id="48" dur="1000" fill="hold"/>
                                        <p:tgtEl>
                                          <p:spTgt spid="151"/>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09"/>
                                        </p:tgtEl>
                                        <p:attrNameLst>
                                          <p:attrName>style.visibility</p:attrName>
                                        </p:attrNameLst>
                                      </p:cBhvr>
                                      <p:to>
                                        <p:strVal val="visible"/>
                                      </p:to>
                                    </p:set>
                                    <p:animEffect transition="in" filter="fade">
                                      <p:cBhvr>
                                        <p:cTn id="51" dur="1000"/>
                                        <p:tgtEl>
                                          <p:spTgt spid="209"/>
                                        </p:tgtEl>
                                      </p:cBhvr>
                                    </p:animEffect>
                                    <p:anim calcmode="lin" valueType="num">
                                      <p:cBhvr>
                                        <p:cTn id="52" dur="1000" fill="hold"/>
                                        <p:tgtEl>
                                          <p:spTgt spid="209"/>
                                        </p:tgtEl>
                                        <p:attrNameLst>
                                          <p:attrName>ppt_x</p:attrName>
                                        </p:attrNameLst>
                                      </p:cBhvr>
                                      <p:tavLst>
                                        <p:tav tm="0">
                                          <p:val>
                                            <p:strVal val="#ppt_x"/>
                                          </p:val>
                                        </p:tav>
                                        <p:tav tm="100000">
                                          <p:val>
                                            <p:strVal val="#ppt_x"/>
                                          </p:val>
                                        </p:tav>
                                      </p:tavLst>
                                    </p:anim>
                                    <p:anim calcmode="lin" valueType="num">
                                      <p:cBhvr>
                                        <p:cTn id="53" dur="10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nodeType="clickEffect">
                                  <p:stCondLst>
                                    <p:cond delay="0"/>
                                  </p:stCondLst>
                                  <p:childTnLst>
                                    <p:set>
                                      <p:cBhvr>
                                        <p:cTn id="57" dur="1" fill="hold">
                                          <p:stCondLst>
                                            <p:cond delay="0"/>
                                          </p:stCondLst>
                                        </p:cTn>
                                        <p:tgtEl>
                                          <p:spTgt spid="202"/>
                                        </p:tgtEl>
                                        <p:attrNameLst>
                                          <p:attrName>style.visibility</p:attrName>
                                        </p:attrNameLst>
                                      </p:cBhvr>
                                      <p:to>
                                        <p:strVal val="visible"/>
                                      </p:to>
                                    </p:set>
                                    <p:anim calcmode="lin" valueType="num">
                                      <p:cBhvr additive="base">
                                        <p:cTn id="58" dur="500" fill="hold"/>
                                        <p:tgtEl>
                                          <p:spTgt spid="202"/>
                                        </p:tgtEl>
                                        <p:attrNameLst>
                                          <p:attrName>ppt_x</p:attrName>
                                        </p:attrNameLst>
                                      </p:cBhvr>
                                      <p:tavLst>
                                        <p:tav tm="0">
                                          <p:val>
                                            <p:strVal val="#ppt_x"/>
                                          </p:val>
                                        </p:tav>
                                        <p:tav tm="100000">
                                          <p:val>
                                            <p:strVal val="#ppt_x"/>
                                          </p:val>
                                        </p:tav>
                                      </p:tavLst>
                                    </p:anim>
                                    <p:anim calcmode="lin" valueType="num">
                                      <p:cBhvr additive="base">
                                        <p:cTn id="59" dur="500" fill="hold"/>
                                        <p:tgtEl>
                                          <p:spTgt spid="202"/>
                                        </p:tgtEl>
                                        <p:attrNameLst>
                                          <p:attrName>ppt_y</p:attrName>
                                        </p:attrNameLst>
                                      </p:cBhvr>
                                      <p:tavLst>
                                        <p:tav tm="0">
                                          <p:val>
                                            <p:strVal val="0-#ppt_h/2"/>
                                          </p:val>
                                        </p:tav>
                                        <p:tav tm="100000">
                                          <p:val>
                                            <p:strVal val="#ppt_y"/>
                                          </p:val>
                                        </p:tav>
                                      </p:tavLst>
                                    </p:anim>
                                  </p:childTnLst>
                                </p:cTn>
                              </p:par>
                            </p:childTnLst>
                          </p:cTn>
                        </p:par>
                        <p:par>
                          <p:cTn id="60" fill="hold">
                            <p:stCondLst>
                              <p:cond delay="500"/>
                            </p:stCondLst>
                            <p:childTnLst>
                              <p:par>
                                <p:cTn id="61" presetID="42" presetClass="entr" presetSubtype="0" fill="hold" nodeType="after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1000"/>
                                        <p:tgtEl>
                                          <p:spTgt spid="76"/>
                                        </p:tgtEl>
                                      </p:cBhvr>
                                    </p:animEffect>
                                    <p:anim calcmode="lin" valueType="num">
                                      <p:cBhvr>
                                        <p:cTn id="64" dur="1000" fill="hold"/>
                                        <p:tgtEl>
                                          <p:spTgt spid="76"/>
                                        </p:tgtEl>
                                        <p:attrNameLst>
                                          <p:attrName>ppt_x</p:attrName>
                                        </p:attrNameLst>
                                      </p:cBhvr>
                                      <p:tavLst>
                                        <p:tav tm="0">
                                          <p:val>
                                            <p:strVal val="#ppt_x"/>
                                          </p:val>
                                        </p:tav>
                                        <p:tav tm="100000">
                                          <p:val>
                                            <p:strVal val="#ppt_x"/>
                                          </p:val>
                                        </p:tav>
                                      </p:tavLst>
                                    </p:anim>
                                    <p:anim calcmode="lin" valueType="num">
                                      <p:cBhvr>
                                        <p:cTn id="65" dur="1000" fill="hold"/>
                                        <p:tgtEl>
                                          <p:spTgt spid="7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14"/>
                                        </p:tgtEl>
                                        <p:attrNameLst>
                                          <p:attrName>style.visibility</p:attrName>
                                        </p:attrNameLst>
                                      </p:cBhvr>
                                      <p:to>
                                        <p:strVal val="visible"/>
                                      </p:to>
                                    </p:set>
                                    <p:animEffect transition="in" filter="fade">
                                      <p:cBhvr>
                                        <p:cTn id="68" dur="1000"/>
                                        <p:tgtEl>
                                          <p:spTgt spid="214"/>
                                        </p:tgtEl>
                                      </p:cBhvr>
                                    </p:animEffect>
                                    <p:anim calcmode="lin" valueType="num">
                                      <p:cBhvr>
                                        <p:cTn id="69" dur="1000" fill="hold"/>
                                        <p:tgtEl>
                                          <p:spTgt spid="214"/>
                                        </p:tgtEl>
                                        <p:attrNameLst>
                                          <p:attrName>ppt_x</p:attrName>
                                        </p:attrNameLst>
                                      </p:cBhvr>
                                      <p:tavLst>
                                        <p:tav tm="0">
                                          <p:val>
                                            <p:strVal val="#ppt_x"/>
                                          </p:val>
                                        </p:tav>
                                        <p:tav tm="100000">
                                          <p:val>
                                            <p:strVal val="#ppt_x"/>
                                          </p:val>
                                        </p:tav>
                                      </p:tavLst>
                                    </p:anim>
                                    <p:anim calcmode="lin" valueType="num">
                                      <p:cBhvr>
                                        <p:cTn id="70"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 fill="hold" nodeType="clickEffect">
                                  <p:stCondLst>
                                    <p:cond delay="0"/>
                                  </p:stCondLst>
                                  <p:childTnLst>
                                    <p:set>
                                      <p:cBhvr>
                                        <p:cTn id="74" dur="1" fill="hold">
                                          <p:stCondLst>
                                            <p:cond delay="0"/>
                                          </p:stCondLst>
                                        </p:cTn>
                                        <p:tgtEl>
                                          <p:spTgt spid="219"/>
                                        </p:tgtEl>
                                        <p:attrNameLst>
                                          <p:attrName>style.visibility</p:attrName>
                                        </p:attrNameLst>
                                      </p:cBhvr>
                                      <p:to>
                                        <p:strVal val="visible"/>
                                      </p:to>
                                    </p:set>
                                    <p:anim calcmode="lin" valueType="num">
                                      <p:cBhvr additive="base">
                                        <p:cTn id="75" dur="500" fill="hold"/>
                                        <p:tgtEl>
                                          <p:spTgt spid="219"/>
                                        </p:tgtEl>
                                        <p:attrNameLst>
                                          <p:attrName>ppt_x</p:attrName>
                                        </p:attrNameLst>
                                      </p:cBhvr>
                                      <p:tavLst>
                                        <p:tav tm="0">
                                          <p:val>
                                            <p:strVal val="#ppt_x"/>
                                          </p:val>
                                        </p:tav>
                                        <p:tav tm="100000">
                                          <p:val>
                                            <p:strVal val="#ppt_x"/>
                                          </p:val>
                                        </p:tav>
                                      </p:tavLst>
                                    </p:anim>
                                    <p:anim calcmode="lin" valueType="num">
                                      <p:cBhvr additive="base">
                                        <p:cTn id="76" dur="500" fill="hold"/>
                                        <p:tgtEl>
                                          <p:spTgt spid="219"/>
                                        </p:tgtEl>
                                        <p:attrNameLst>
                                          <p:attrName>ppt_y</p:attrName>
                                        </p:attrNameLst>
                                      </p:cBhvr>
                                      <p:tavLst>
                                        <p:tav tm="0">
                                          <p:val>
                                            <p:strVal val="0-#ppt_h/2"/>
                                          </p:val>
                                        </p:tav>
                                        <p:tav tm="100000">
                                          <p:val>
                                            <p:strVal val="#ppt_y"/>
                                          </p:val>
                                        </p:tav>
                                      </p:tavLst>
                                    </p:anim>
                                  </p:childTnLst>
                                </p:cTn>
                              </p:par>
                            </p:childTnLst>
                          </p:cTn>
                        </p:par>
                        <p:par>
                          <p:cTn id="77" fill="hold">
                            <p:stCondLst>
                              <p:cond delay="500"/>
                            </p:stCondLst>
                            <p:childTnLst>
                              <p:par>
                                <p:cTn id="78" presetID="42" presetClass="entr" presetSubtype="0" fill="hold" nodeType="afterEffect">
                                  <p:stCondLst>
                                    <p:cond delay="0"/>
                                  </p:stCondLst>
                                  <p:childTnLst>
                                    <p:set>
                                      <p:cBhvr>
                                        <p:cTn id="79" dur="1" fill="hold">
                                          <p:stCondLst>
                                            <p:cond delay="0"/>
                                          </p:stCondLst>
                                        </p:cTn>
                                        <p:tgtEl>
                                          <p:spTgt spid="227"/>
                                        </p:tgtEl>
                                        <p:attrNameLst>
                                          <p:attrName>style.visibility</p:attrName>
                                        </p:attrNameLst>
                                      </p:cBhvr>
                                      <p:to>
                                        <p:strVal val="visible"/>
                                      </p:to>
                                    </p:set>
                                    <p:animEffect transition="in" filter="fade">
                                      <p:cBhvr>
                                        <p:cTn id="80" dur="1000"/>
                                        <p:tgtEl>
                                          <p:spTgt spid="227"/>
                                        </p:tgtEl>
                                      </p:cBhvr>
                                    </p:animEffect>
                                    <p:anim calcmode="lin" valueType="num">
                                      <p:cBhvr>
                                        <p:cTn id="81" dur="1000" fill="hold"/>
                                        <p:tgtEl>
                                          <p:spTgt spid="227"/>
                                        </p:tgtEl>
                                        <p:attrNameLst>
                                          <p:attrName>ppt_x</p:attrName>
                                        </p:attrNameLst>
                                      </p:cBhvr>
                                      <p:tavLst>
                                        <p:tav tm="0">
                                          <p:val>
                                            <p:strVal val="#ppt_x"/>
                                          </p:val>
                                        </p:tav>
                                        <p:tav tm="100000">
                                          <p:val>
                                            <p:strVal val="#ppt_x"/>
                                          </p:val>
                                        </p:tav>
                                      </p:tavLst>
                                    </p:anim>
                                    <p:anim calcmode="lin" valueType="num">
                                      <p:cBhvr>
                                        <p:cTn id="82" dur="1000" fill="hold"/>
                                        <p:tgtEl>
                                          <p:spTgt spid="227"/>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22"/>
                                        </p:tgtEl>
                                        <p:attrNameLst>
                                          <p:attrName>style.visibility</p:attrName>
                                        </p:attrNameLst>
                                      </p:cBhvr>
                                      <p:to>
                                        <p:strVal val="visible"/>
                                      </p:to>
                                    </p:set>
                                    <p:animEffect transition="in" filter="fade">
                                      <p:cBhvr>
                                        <p:cTn id="85" dur="1000"/>
                                        <p:tgtEl>
                                          <p:spTgt spid="222"/>
                                        </p:tgtEl>
                                      </p:cBhvr>
                                    </p:animEffect>
                                    <p:anim calcmode="lin" valueType="num">
                                      <p:cBhvr>
                                        <p:cTn id="86" dur="1000" fill="hold"/>
                                        <p:tgtEl>
                                          <p:spTgt spid="222"/>
                                        </p:tgtEl>
                                        <p:attrNameLst>
                                          <p:attrName>ppt_x</p:attrName>
                                        </p:attrNameLst>
                                      </p:cBhvr>
                                      <p:tavLst>
                                        <p:tav tm="0">
                                          <p:val>
                                            <p:strVal val="#ppt_x"/>
                                          </p:val>
                                        </p:tav>
                                        <p:tav tm="100000">
                                          <p:val>
                                            <p:strVal val="#ppt_x"/>
                                          </p:val>
                                        </p:tav>
                                      </p:tavLst>
                                    </p:anim>
                                    <p:anim calcmode="lin" valueType="num">
                                      <p:cBhvr>
                                        <p:cTn id="87" dur="1000" fill="hold"/>
                                        <p:tgtEl>
                                          <p:spTgt spid="222"/>
                                        </p:tgtEl>
                                        <p:attrNameLst>
                                          <p:attrName>ppt_y</p:attrName>
                                        </p:attrNameLst>
                                      </p:cBhvr>
                                      <p:tavLst>
                                        <p:tav tm="0">
                                          <p:val>
                                            <p:strVal val="#ppt_y+.1"/>
                                          </p:val>
                                        </p:tav>
                                        <p:tav tm="100000">
                                          <p:val>
                                            <p:strVal val="#ppt_y"/>
                                          </p:val>
                                        </p:tav>
                                      </p:tavLst>
                                    </p:anim>
                                  </p:childTnLst>
                                </p:cTn>
                              </p:par>
                            </p:childTnLst>
                          </p:cTn>
                        </p:par>
                        <p:par>
                          <p:cTn id="88" fill="hold">
                            <p:stCondLst>
                              <p:cond delay="1500"/>
                            </p:stCondLst>
                            <p:childTnLst>
                              <p:par>
                                <p:cTn id="89" presetID="10" presetClass="entr" presetSubtype="0" fill="hold" grpId="0" nodeType="afterEffect">
                                  <p:stCondLst>
                                    <p:cond delay="0"/>
                                  </p:stCondLst>
                                  <p:childTnLst>
                                    <p:set>
                                      <p:cBhvr>
                                        <p:cTn id="90" dur="1" fill="hold">
                                          <p:stCondLst>
                                            <p:cond delay="0"/>
                                          </p:stCondLst>
                                        </p:cTn>
                                        <p:tgtEl>
                                          <p:spTgt spid="295"/>
                                        </p:tgtEl>
                                        <p:attrNameLst>
                                          <p:attrName>style.visibility</p:attrName>
                                        </p:attrNameLst>
                                      </p:cBhvr>
                                      <p:to>
                                        <p:strVal val="visible"/>
                                      </p:to>
                                    </p:set>
                                    <p:animEffect transition="in" filter="fade">
                                      <p:cBhvr>
                                        <p:cTn id="91" dur="2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8" grpId="0"/>
      <p:bldP spid="2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83966" y="201020"/>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发展情况</a:t>
            </a:r>
            <a:endParaRPr lang="zh-CN" altLang="en-US" sz="2000" spc="300" dirty="0">
              <a:solidFill>
                <a:schemeClr val="bg1"/>
              </a:solidFill>
              <a:latin typeface="+mn-ea"/>
              <a:cs typeface="+mn-ea"/>
            </a:endParaRPr>
          </a:p>
        </p:txBody>
      </p:sp>
      <p:cxnSp>
        <p:nvCxnSpPr>
          <p:cNvPr id="29" name="直接连接符 28"/>
          <p:cNvCxnSpPr/>
          <p:nvPr/>
        </p:nvCxnSpPr>
        <p:spPr>
          <a:xfrm>
            <a:off x="1983063" y="1942692"/>
            <a:ext cx="52813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4893756" y="1390653"/>
            <a:ext cx="1118835" cy="1118835"/>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28575">
            <a:solidFill>
              <a:srgbClr val="43485D"/>
            </a:solidFill>
          </a:ln>
          <a:effectLst>
            <a:outerShdw blurRad="279400" dist="241300" dir="90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grpSp>
        <p:nvGrpSpPr>
          <p:cNvPr id="31" name="组合 30"/>
          <p:cNvGrpSpPr/>
          <p:nvPr/>
        </p:nvGrpSpPr>
        <p:grpSpPr>
          <a:xfrm>
            <a:off x="6713253" y="1398942"/>
            <a:ext cx="1102257" cy="1102257"/>
            <a:chOff x="304800" y="673100"/>
            <a:chExt cx="4000500" cy="4000500"/>
          </a:xfrm>
          <a:solidFill>
            <a:schemeClr val="bg1"/>
          </a:solidFill>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3" name="椭圆 32"/>
            <p:cNvSpPr/>
            <p:nvPr/>
          </p:nvSpPr>
          <p:spPr>
            <a:xfrm>
              <a:off x="392112" y="760412"/>
              <a:ext cx="3825874" cy="38258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34" name="椭圆 33"/>
          <p:cNvSpPr/>
          <p:nvPr/>
        </p:nvSpPr>
        <p:spPr>
          <a:xfrm>
            <a:off x="1271338" y="1390653"/>
            <a:ext cx="1118835" cy="1118835"/>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28575">
            <a:solidFill>
              <a:srgbClr val="43485D"/>
            </a:solidFill>
          </a:ln>
          <a:effectLst>
            <a:outerShdw blurRad="279400" dist="241300" dir="90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grpSp>
        <p:nvGrpSpPr>
          <p:cNvPr id="35" name="组合 34"/>
          <p:cNvGrpSpPr/>
          <p:nvPr/>
        </p:nvGrpSpPr>
        <p:grpSpPr>
          <a:xfrm>
            <a:off x="3032760" y="1362525"/>
            <a:ext cx="1160333" cy="1160333"/>
            <a:chOff x="94021" y="489073"/>
            <a:chExt cx="4211279" cy="4211279"/>
          </a:xfrm>
          <a:solidFill>
            <a:schemeClr val="bg1"/>
          </a:solidFill>
          <a:effectLst>
            <a:outerShdw blurRad="444500" dist="254000" dir="8100000" algn="tr" rotWithShape="0">
              <a:prstClr val="black">
                <a:alpha val="50000"/>
              </a:prstClr>
            </a:outerShdw>
          </a:effectLst>
        </p:grpSpPr>
        <p:sp>
          <p:nvSpPr>
            <p:cNvPr id="36" name="同心圆 35"/>
            <p:cNvSpPr/>
            <p:nvPr/>
          </p:nvSpPr>
          <p:spPr>
            <a:xfrm>
              <a:off x="94021" y="489073"/>
              <a:ext cx="4211279" cy="4211279"/>
            </a:xfrm>
            <a:prstGeom prst="donut">
              <a:avLst>
                <a:gd name="adj" fmla="val 4879"/>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7" name="椭圆 36"/>
            <p:cNvSpPr/>
            <p:nvPr/>
          </p:nvSpPr>
          <p:spPr>
            <a:xfrm>
              <a:off x="392112" y="760412"/>
              <a:ext cx="3825874" cy="38258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38" name="TextBox 37"/>
          <p:cNvSpPr txBox="1"/>
          <p:nvPr/>
        </p:nvSpPr>
        <p:spPr>
          <a:xfrm>
            <a:off x="1407429" y="2716435"/>
            <a:ext cx="804545" cy="398780"/>
          </a:xfrm>
          <a:prstGeom prst="rect">
            <a:avLst/>
          </a:prstGeom>
          <a:noFill/>
        </p:spPr>
        <p:txBody>
          <a:bodyPr wrap="none" rtlCol="0">
            <a:spAutoFit/>
          </a:bodyPr>
          <a:lstStyle/>
          <a:p>
            <a:r>
              <a:rPr lang="en-US" altLang="zh-CN" sz="2000" b="1" dirty="0" smtClean="0">
                <a:solidFill>
                  <a:srgbClr val="C00000"/>
                </a:solidFill>
                <a:latin typeface="+mn-ea"/>
                <a:cs typeface="+mn-ea"/>
              </a:rPr>
              <a:t>2014</a:t>
            </a:r>
            <a:r>
              <a:rPr lang="zh-CN" altLang="en-US" sz="2000" b="1" dirty="0" smtClean="0">
                <a:solidFill>
                  <a:srgbClr val="C00000"/>
                </a:solidFill>
                <a:latin typeface="+mn-ea"/>
                <a:cs typeface="+mn-ea"/>
              </a:rPr>
              <a:t>年</a:t>
            </a:r>
            <a:endParaRPr lang="en-US" altLang="zh-CN" sz="2000" b="1" dirty="0" smtClean="0">
              <a:solidFill>
                <a:srgbClr val="C00000"/>
              </a:solidFill>
              <a:latin typeface="+mn-ea"/>
              <a:cs typeface="+mn-ea"/>
            </a:endParaRPr>
          </a:p>
        </p:txBody>
      </p:sp>
      <p:sp>
        <p:nvSpPr>
          <p:cNvPr id="39" name="TextBox 38"/>
          <p:cNvSpPr txBox="1"/>
          <p:nvPr/>
        </p:nvSpPr>
        <p:spPr>
          <a:xfrm>
            <a:off x="3218638" y="2716435"/>
            <a:ext cx="786130" cy="398780"/>
          </a:xfrm>
          <a:prstGeom prst="rect">
            <a:avLst/>
          </a:prstGeom>
          <a:noFill/>
        </p:spPr>
        <p:txBody>
          <a:bodyPr wrap="none" rtlCol="0">
            <a:spAutoFit/>
          </a:bodyPr>
          <a:lstStyle/>
          <a:p>
            <a:r>
              <a:rPr lang="en-US" altLang="zh-CN" sz="2000" b="1" dirty="0" smtClean="0">
                <a:solidFill>
                  <a:srgbClr val="C00000"/>
                </a:solidFill>
                <a:latin typeface="+mn-ea"/>
                <a:cs typeface="+mn-ea"/>
              </a:rPr>
              <a:t>2015</a:t>
            </a:r>
            <a:r>
              <a:rPr lang="zh-CN" altLang="en-US" sz="2000" b="1" dirty="0" smtClean="0">
                <a:solidFill>
                  <a:srgbClr val="C00000"/>
                </a:solidFill>
                <a:latin typeface="+mn-ea"/>
                <a:cs typeface="+mn-ea"/>
              </a:rPr>
              <a:t>年</a:t>
            </a:r>
            <a:endParaRPr lang="en-US" altLang="zh-CN" sz="2000" b="1" dirty="0" smtClean="0">
              <a:solidFill>
                <a:srgbClr val="C00000"/>
              </a:solidFill>
              <a:latin typeface="+mn-ea"/>
              <a:cs typeface="+mn-ea"/>
            </a:endParaRPr>
          </a:p>
        </p:txBody>
      </p:sp>
      <p:sp>
        <p:nvSpPr>
          <p:cNvPr id="40" name="TextBox 39"/>
          <p:cNvSpPr txBox="1"/>
          <p:nvPr/>
        </p:nvSpPr>
        <p:spPr>
          <a:xfrm>
            <a:off x="5042547" y="2716435"/>
            <a:ext cx="788035" cy="398780"/>
          </a:xfrm>
          <a:prstGeom prst="rect">
            <a:avLst/>
          </a:prstGeom>
          <a:noFill/>
        </p:spPr>
        <p:txBody>
          <a:bodyPr wrap="none" rtlCol="0">
            <a:spAutoFit/>
          </a:bodyPr>
          <a:lstStyle/>
          <a:p>
            <a:r>
              <a:rPr lang="en-US" altLang="zh-CN" sz="2000" b="1" dirty="0" smtClean="0">
                <a:solidFill>
                  <a:srgbClr val="C00000"/>
                </a:solidFill>
                <a:latin typeface="+mn-ea"/>
                <a:cs typeface="+mn-ea"/>
              </a:rPr>
              <a:t>2016</a:t>
            </a:r>
            <a:r>
              <a:rPr lang="zh-CN" altLang="en-US" sz="2000" b="1" dirty="0" smtClean="0">
                <a:solidFill>
                  <a:srgbClr val="C00000"/>
                </a:solidFill>
                <a:latin typeface="+mn-ea"/>
                <a:cs typeface="+mn-ea"/>
              </a:rPr>
              <a:t>年</a:t>
            </a:r>
            <a:endParaRPr lang="en-US" altLang="zh-CN" sz="2000" b="1" dirty="0" smtClean="0">
              <a:solidFill>
                <a:srgbClr val="C00000"/>
              </a:solidFill>
              <a:latin typeface="+mn-ea"/>
              <a:cs typeface="+mn-ea"/>
            </a:endParaRPr>
          </a:p>
        </p:txBody>
      </p:sp>
      <p:sp>
        <p:nvSpPr>
          <p:cNvPr id="41" name="TextBox 40"/>
          <p:cNvSpPr txBox="1"/>
          <p:nvPr/>
        </p:nvSpPr>
        <p:spPr>
          <a:xfrm>
            <a:off x="6866455" y="2716435"/>
            <a:ext cx="790575" cy="398780"/>
          </a:xfrm>
          <a:prstGeom prst="rect">
            <a:avLst/>
          </a:prstGeom>
          <a:noFill/>
        </p:spPr>
        <p:txBody>
          <a:bodyPr wrap="none" rtlCol="0">
            <a:spAutoFit/>
          </a:bodyPr>
          <a:lstStyle/>
          <a:p>
            <a:r>
              <a:rPr lang="en-US" altLang="zh-CN" sz="2000" b="1" dirty="0" smtClean="0">
                <a:solidFill>
                  <a:srgbClr val="C00000"/>
                </a:solidFill>
                <a:latin typeface="+mn-ea"/>
                <a:cs typeface="+mn-ea"/>
              </a:rPr>
              <a:t>2017</a:t>
            </a:r>
            <a:r>
              <a:rPr lang="zh-CN" altLang="en-US" sz="2000" b="1" dirty="0" smtClean="0">
                <a:solidFill>
                  <a:srgbClr val="C00000"/>
                </a:solidFill>
                <a:latin typeface="+mn-ea"/>
                <a:cs typeface="+mn-ea"/>
              </a:rPr>
              <a:t>年</a:t>
            </a:r>
            <a:endParaRPr lang="en-US" altLang="zh-CN" sz="2000" b="1" dirty="0" smtClean="0">
              <a:solidFill>
                <a:srgbClr val="C00000"/>
              </a:solidFill>
              <a:latin typeface="+mn-ea"/>
              <a:cs typeface="+mn-ea"/>
            </a:endParaRPr>
          </a:p>
        </p:txBody>
      </p:sp>
      <p:grpSp>
        <p:nvGrpSpPr>
          <p:cNvPr id="46" name="组合 45"/>
          <p:cNvGrpSpPr/>
          <p:nvPr/>
        </p:nvGrpSpPr>
        <p:grpSpPr>
          <a:xfrm>
            <a:off x="957487" y="3121629"/>
            <a:ext cx="1721136" cy="1224902"/>
            <a:chOff x="4304043" y="1286668"/>
            <a:chExt cx="3837944" cy="2757793"/>
          </a:xfrm>
          <a:noFill/>
          <a:effectLst>
            <a:outerShdw blurRad="381000" dist="254000" dir="8100000" algn="tr" rotWithShape="0">
              <a:prstClr val="black">
                <a:alpha val="40000"/>
              </a:prstClr>
            </a:outerShdw>
          </a:effectLst>
        </p:grpSpPr>
        <p:sp>
          <p:nvSpPr>
            <p:cNvPr id="48" name="圆角矩形 47"/>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sp>
          <p:nvSpPr>
            <p:cNvPr id="49" name="圆角矩形 48"/>
            <p:cNvSpPr/>
            <p:nvPr/>
          </p:nvSpPr>
          <p:spPr>
            <a:xfrm>
              <a:off x="4351930" y="1330004"/>
              <a:ext cx="3742172" cy="2671122"/>
            </a:xfrm>
            <a:prstGeom prst="roundRect">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grpSp>
      <p:grpSp>
        <p:nvGrpSpPr>
          <p:cNvPr id="50" name="组合 49"/>
          <p:cNvGrpSpPr/>
          <p:nvPr/>
        </p:nvGrpSpPr>
        <p:grpSpPr>
          <a:xfrm>
            <a:off x="2768696" y="3121629"/>
            <a:ext cx="1721136" cy="1224902"/>
            <a:chOff x="4304043" y="1286668"/>
            <a:chExt cx="3837944" cy="2757793"/>
          </a:xfrm>
          <a:noFill/>
          <a:effectLst>
            <a:outerShdw blurRad="381000" dist="254000" dir="8100000" algn="tr" rotWithShape="0">
              <a:prstClr val="black">
                <a:alpha val="40000"/>
              </a:prstClr>
            </a:outerShdw>
          </a:effectLst>
        </p:grpSpPr>
        <p:sp>
          <p:nvSpPr>
            <p:cNvPr id="51" name="圆角矩形 50"/>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sp>
          <p:nvSpPr>
            <p:cNvPr id="52" name="圆角矩形 51"/>
            <p:cNvSpPr/>
            <p:nvPr/>
          </p:nvSpPr>
          <p:spPr>
            <a:xfrm>
              <a:off x="4351930" y="1330004"/>
              <a:ext cx="3742172" cy="2671122"/>
            </a:xfrm>
            <a:prstGeom prst="round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grpSp>
      <p:grpSp>
        <p:nvGrpSpPr>
          <p:cNvPr id="53" name="组合 52"/>
          <p:cNvGrpSpPr/>
          <p:nvPr/>
        </p:nvGrpSpPr>
        <p:grpSpPr>
          <a:xfrm>
            <a:off x="4579905" y="3121629"/>
            <a:ext cx="1721136" cy="1224902"/>
            <a:chOff x="4304043" y="1286668"/>
            <a:chExt cx="3837944" cy="2757793"/>
          </a:xfrm>
          <a:noFill/>
          <a:effectLst>
            <a:outerShdw blurRad="381000" dist="254000" dir="8100000" algn="tr" rotWithShape="0">
              <a:prstClr val="black">
                <a:alpha val="40000"/>
              </a:prstClr>
            </a:outerShdw>
          </a:effectLst>
        </p:grpSpPr>
        <p:sp>
          <p:nvSpPr>
            <p:cNvPr id="54" name="圆角矩形 53"/>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sp>
          <p:nvSpPr>
            <p:cNvPr id="55" name="圆角矩形 54"/>
            <p:cNvSpPr/>
            <p:nvPr/>
          </p:nvSpPr>
          <p:spPr>
            <a:xfrm>
              <a:off x="4351930" y="1330004"/>
              <a:ext cx="3742172" cy="2671122"/>
            </a:xfrm>
            <a:prstGeom prst="roundRect">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grpSp>
      <p:grpSp>
        <p:nvGrpSpPr>
          <p:cNvPr id="56" name="组合 55"/>
          <p:cNvGrpSpPr/>
          <p:nvPr/>
        </p:nvGrpSpPr>
        <p:grpSpPr>
          <a:xfrm>
            <a:off x="6391113" y="3121629"/>
            <a:ext cx="1721136" cy="1224902"/>
            <a:chOff x="4304043" y="1286668"/>
            <a:chExt cx="3837944" cy="2757793"/>
          </a:xfrm>
          <a:noFill/>
          <a:effectLst>
            <a:outerShdw blurRad="381000" dist="254000" dir="8100000" algn="tr" rotWithShape="0">
              <a:prstClr val="black">
                <a:alpha val="40000"/>
              </a:prstClr>
            </a:outerShdw>
          </a:effectLst>
        </p:grpSpPr>
        <p:sp>
          <p:nvSpPr>
            <p:cNvPr id="57" name="圆角矩形 56"/>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sp>
          <p:nvSpPr>
            <p:cNvPr id="58" name="圆角矩形 57"/>
            <p:cNvSpPr/>
            <p:nvPr/>
          </p:nvSpPr>
          <p:spPr>
            <a:xfrm>
              <a:off x="4351930" y="1330004"/>
              <a:ext cx="3742172" cy="2671122"/>
            </a:xfrm>
            <a:prstGeom prst="round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grpSp>
      <p:sp>
        <p:nvSpPr>
          <p:cNvPr id="59" name="TextBox 58"/>
          <p:cNvSpPr txBox="1"/>
          <p:nvPr/>
        </p:nvSpPr>
        <p:spPr>
          <a:xfrm>
            <a:off x="1005927" y="3334810"/>
            <a:ext cx="1569660" cy="923330"/>
          </a:xfrm>
          <a:prstGeom prst="rect">
            <a:avLst/>
          </a:prstGeom>
          <a:noFill/>
        </p:spPr>
        <p:txBody>
          <a:bodyPr wrap="none" rtlCol="0">
            <a:spAutoFit/>
          </a:bodyPr>
          <a:lstStyle/>
          <a:p>
            <a:pPr>
              <a:lnSpc>
                <a:spcPct val="150000"/>
              </a:lnSpc>
            </a:pPr>
            <a:r>
              <a:rPr lang="zh-CN" altLang="en-US" sz="1200" dirty="0" smtClean="0">
                <a:solidFill>
                  <a:schemeClr val="accent2"/>
                </a:solidFill>
                <a:latin typeface="+mn-ea"/>
                <a:cs typeface="+mn-ea"/>
              </a:rPr>
              <a:t>添加文字内容，内容</a:t>
            </a:r>
            <a:endParaRPr lang="en-US" altLang="zh-CN" sz="1200" dirty="0" smtClean="0">
              <a:solidFill>
                <a:schemeClr val="accent2"/>
              </a:solidFill>
              <a:latin typeface="+mn-ea"/>
              <a:cs typeface="+mn-ea"/>
            </a:endParaRPr>
          </a:p>
          <a:p>
            <a:pPr>
              <a:lnSpc>
                <a:spcPct val="150000"/>
              </a:lnSpc>
            </a:pPr>
            <a:r>
              <a:rPr lang="zh-CN" altLang="en-US" sz="1200" dirty="0" smtClean="0">
                <a:solidFill>
                  <a:schemeClr val="accent2"/>
                </a:solidFill>
                <a:latin typeface="+mn-ea"/>
                <a:cs typeface="+mn-ea"/>
              </a:rPr>
              <a:t>详尽简要清晰。添加</a:t>
            </a:r>
            <a:endParaRPr lang="en-US" altLang="zh-CN" sz="1200" dirty="0" smtClean="0">
              <a:solidFill>
                <a:schemeClr val="accent2"/>
              </a:solidFill>
              <a:latin typeface="+mn-ea"/>
              <a:cs typeface="+mn-ea"/>
            </a:endParaRPr>
          </a:p>
          <a:p>
            <a:pPr>
              <a:lnSpc>
                <a:spcPct val="150000"/>
              </a:lnSpc>
            </a:pPr>
            <a:r>
              <a:rPr lang="zh-CN" altLang="en-US" sz="1200" dirty="0" smtClean="0">
                <a:solidFill>
                  <a:schemeClr val="accent2"/>
                </a:solidFill>
                <a:latin typeface="+mn-ea"/>
                <a:cs typeface="+mn-ea"/>
              </a:rPr>
              <a:t>文字内容</a:t>
            </a:r>
            <a:endParaRPr lang="en-US" altLang="zh-CN" sz="1200" dirty="0" smtClean="0">
              <a:solidFill>
                <a:schemeClr val="accent2"/>
              </a:solidFill>
              <a:latin typeface="+mn-ea"/>
              <a:cs typeface="+mn-ea"/>
            </a:endParaRPr>
          </a:p>
        </p:txBody>
      </p:sp>
      <p:sp>
        <p:nvSpPr>
          <p:cNvPr id="60" name="TextBox 59"/>
          <p:cNvSpPr txBox="1"/>
          <p:nvPr/>
        </p:nvSpPr>
        <p:spPr>
          <a:xfrm>
            <a:off x="2857134" y="3334810"/>
            <a:ext cx="1569660" cy="923330"/>
          </a:xfrm>
          <a:prstGeom prst="rect">
            <a:avLst/>
          </a:prstGeom>
          <a:noFill/>
        </p:spPr>
        <p:txBody>
          <a:bodyPr wrap="none" rtlCol="0">
            <a:spAutoFit/>
          </a:bodyPr>
          <a:lstStyle/>
          <a:p>
            <a:pPr>
              <a:lnSpc>
                <a:spcPct val="150000"/>
              </a:lnSpc>
            </a:pPr>
            <a:r>
              <a:rPr lang="zh-CN" altLang="en-US" sz="1200" dirty="0" smtClean="0">
                <a:solidFill>
                  <a:schemeClr val="accent2"/>
                </a:solidFill>
                <a:latin typeface="+mn-ea"/>
                <a:cs typeface="+mn-ea"/>
              </a:rPr>
              <a:t>添加文字内容，内容</a:t>
            </a:r>
            <a:endParaRPr lang="en-US" altLang="zh-CN" sz="1200" dirty="0" smtClean="0">
              <a:solidFill>
                <a:schemeClr val="accent2"/>
              </a:solidFill>
              <a:latin typeface="+mn-ea"/>
              <a:cs typeface="+mn-ea"/>
            </a:endParaRPr>
          </a:p>
          <a:p>
            <a:pPr>
              <a:lnSpc>
                <a:spcPct val="150000"/>
              </a:lnSpc>
            </a:pPr>
            <a:r>
              <a:rPr lang="zh-CN" altLang="en-US" sz="1200" dirty="0" smtClean="0">
                <a:solidFill>
                  <a:schemeClr val="accent2"/>
                </a:solidFill>
                <a:latin typeface="+mn-ea"/>
                <a:cs typeface="+mn-ea"/>
              </a:rPr>
              <a:t>详尽简要清晰。添加</a:t>
            </a:r>
            <a:endParaRPr lang="en-US" altLang="zh-CN" sz="1200" dirty="0" smtClean="0">
              <a:solidFill>
                <a:schemeClr val="accent2"/>
              </a:solidFill>
              <a:latin typeface="+mn-ea"/>
              <a:cs typeface="+mn-ea"/>
            </a:endParaRPr>
          </a:p>
          <a:p>
            <a:pPr>
              <a:lnSpc>
                <a:spcPct val="150000"/>
              </a:lnSpc>
            </a:pPr>
            <a:r>
              <a:rPr lang="zh-CN" altLang="en-US" sz="1200" dirty="0" smtClean="0">
                <a:solidFill>
                  <a:schemeClr val="accent2"/>
                </a:solidFill>
                <a:latin typeface="+mn-ea"/>
                <a:cs typeface="+mn-ea"/>
              </a:rPr>
              <a:t>文字内容</a:t>
            </a:r>
            <a:endParaRPr lang="en-US" altLang="zh-CN" sz="1200" dirty="0" smtClean="0">
              <a:solidFill>
                <a:schemeClr val="accent2"/>
              </a:solidFill>
              <a:latin typeface="+mn-ea"/>
              <a:cs typeface="+mn-ea"/>
            </a:endParaRPr>
          </a:p>
        </p:txBody>
      </p:sp>
      <p:sp>
        <p:nvSpPr>
          <p:cNvPr id="61" name="TextBox 60"/>
          <p:cNvSpPr txBox="1"/>
          <p:nvPr/>
        </p:nvSpPr>
        <p:spPr>
          <a:xfrm>
            <a:off x="4668343" y="3334810"/>
            <a:ext cx="1569660" cy="923330"/>
          </a:xfrm>
          <a:prstGeom prst="rect">
            <a:avLst/>
          </a:prstGeom>
          <a:noFill/>
        </p:spPr>
        <p:txBody>
          <a:bodyPr wrap="none" rtlCol="0">
            <a:spAutoFit/>
          </a:bodyPr>
          <a:lstStyle/>
          <a:p>
            <a:pPr>
              <a:lnSpc>
                <a:spcPct val="150000"/>
              </a:lnSpc>
            </a:pPr>
            <a:r>
              <a:rPr lang="zh-CN" altLang="en-US" sz="1200" dirty="0" smtClean="0">
                <a:solidFill>
                  <a:schemeClr val="accent2"/>
                </a:solidFill>
                <a:latin typeface="+mn-ea"/>
                <a:cs typeface="+mn-ea"/>
              </a:rPr>
              <a:t>添加文字内容，内容</a:t>
            </a:r>
            <a:endParaRPr lang="en-US" altLang="zh-CN" sz="1200" dirty="0" smtClean="0">
              <a:solidFill>
                <a:schemeClr val="accent2"/>
              </a:solidFill>
              <a:latin typeface="+mn-ea"/>
              <a:cs typeface="+mn-ea"/>
            </a:endParaRPr>
          </a:p>
          <a:p>
            <a:pPr>
              <a:lnSpc>
                <a:spcPct val="150000"/>
              </a:lnSpc>
            </a:pPr>
            <a:r>
              <a:rPr lang="zh-CN" altLang="en-US" sz="1200" dirty="0" smtClean="0">
                <a:solidFill>
                  <a:schemeClr val="accent2"/>
                </a:solidFill>
                <a:latin typeface="+mn-ea"/>
                <a:cs typeface="+mn-ea"/>
              </a:rPr>
              <a:t>详尽简要清晰。添加</a:t>
            </a:r>
            <a:endParaRPr lang="en-US" altLang="zh-CN" sz="1200" dirty="0" smtClean="0">
              <a:solidFill>
                <a:schemeClr val="accent2"/>
              </a:solidFill>
              <a:latin typeface="+mn-ea"/>
              <a:cs typeface="+mn-ea"/>
            </a:endParaRPr>
          </a:p>
          <a:p>
            <a:pPr>
              <a:lnSpc>
                <a:spcPct val="150000"/>
              </a:lnSpc>
            </a:pPr>
            <a:r>
              <a:rPr lang="zh-CN" altLang="en-US" sz="1200" dirty="0" smtClean="0">
                <a:solidFill>
                  <a:schemeClr val="accent2"/>
                </a:solidFill>
                <a:latin typeface="+mn-ea"/>
                <a:cs typeface="+mn-ea"/>
              </a:rPr>
              <a:t>文字内容</a:t>
            </a:r>
            <a:endParaRPr lang="en-US" altLang="zh-CN" sz="1200" dirty="0" smtClean="0">
              <a:solidFill>
                <a:schemeClr val="accent2"/>
              </a:solidFill>
              <a:latin typeface="+mn-ea"/>
              <a:cs typeface="+mn-ea"/>
            </a:endParaRPr>
          </a:p>
        </p:txBody>
      </p:sp>
      <p:sp>
        <p:nvSpPr>
          <p:cNvPr id="62" name="TextBox 61"/>
          <p:cNvSpPr txBox="1"/>
          <p:nvPr/>
        </p:nvSpPr>
        <p:spPr>
          <a:xfrm>
            <a:off x="6466851" y="3334810"/>
            <a:ext cx="1569660" cy="923330"/>
          </a:xfrm>
          <a:prstGeom prst="rect">
            <a:avLst/>
          </a:prstGeom>
          <a:noFill/>
        </p:spPr>
        <p:txBody>
          <a:bodyPr wrap="none" rtlCol="0">
            <a:spAutoFit/>
          </a:bodyPr>
          <a:lstStyle/>
          <a:p>
            <a:pPr>
              <a:lnSpc>
                <a:spcPct val="150000"/>
              </a:lnSpc>
            </a:pPr>
            <a:r>
              <a:rPr lang="zh-CN" altLang="en-US" sz="1200" dirty="0" smtClean="0">
                <a:solidFill>
                  <a:schemeClr val="accent2"/>
                </a:solidFill>
                <a:latin typeface="+mn-ea"/>
                <a:cs typeface="+mn-ea"/>
              </a:rPr>
              <a:t>添加文字内容，内容</a:t>
            </a:r>
            <a:endParaRPr lang="en-US" altLang="zh-CN" sz="1200" dirty="0" smtClean="0">
              <a:solidFill>
                <a:schemeClr val="accent2"/>
              </a:solidFill>
              <a:latin typeface="+mn-ea"/>
              <a:cs typeface="+mn-ea"/>
            </a:endParaRPr>
          </a:p>
          <a:p>
            <a:pPr>
              <a:lnSpc>
                <a:spcPct val="150000"/>
              </a:lnSpc>
            </a:pPr>
            <a:r>
              <a:rPr lang="zh-CN" altLang="en-US" sz="1200" dirty="0" smtClean="0">
                <a:solidFill>
                  <a:schemeClr val="accent2"/>
                </a:solidFill>
                <a:latin typeface="+mn-ea"/>
                <a:cs typeface="+mn-ea"/>
              </a:rPr>
              <a:t>详尽简要清晰。添加</a:t>
            </a:r>
            <a:endParaRPr lang="en-US" altLang="zh-CN" sz="1200" dirty="0" smtClean="0">
              <a:solidFill>
                <a:schemeClr val="accent2"/>
              </a:solidFill>
              <a:latin typeface="+mn-ea"/>
              <a:cs typeface="+mn-ea"/>
            </a:endParaRPr>
          </a:p>
          <a:p>
            <a:pPr>
              <a:lnSpc>
                <a:spcPct val="150000"/>
              </a:lnSpc>
            </a:pPr>
            <a:r>
              <a:rPr lang="zh-CN" altLang="en-US" sz="1200" dirty="0" smtClean="0">
                <a:solidFill>
                  <a:schemeClr val="accent2"/>
                </a:solidFill>
                <a:latin typeface="+mn-ea"/>
                <a:cs typeface="+mn-ea"/>
              </a:rPr>
              <a:t>文字内容</a:t>
            </a:r>
            <a:endParaRPr lang="en-US" altLang="zh-CN" sz="1200" dirty="0" smtClean="0">
              <a:solidFill>
                <a:schemeClr val="accent2"/>
              </a:solidFill>
              <a:latin typeface="+mn-ea"/>
              <a:cs typeface="+mn-ea"/>
            </a:endParaRPr>
          </a:p>
        </p:txBody>
      </p:sp>
      <p:sp>
        <p:nvSpPr>
          <p:cNvPr id="63" name="TextBox 62"/>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3"/>
    </p:custData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1000"/>
                                        <p:tgtEl>
                                          <p:spTgt spid="29"/>
                                        </p:tgtEl>
                                      </p:cBhvr>
                                    </p:animEffect>
                                  </p:childTnLst>
                                </p:cTn>
                              </p:par>
                              <p:par>
                                <p:cTn id="19" presetID="53" presetClass="entr" presetSubtype="16" fill="hold" nodeType="withEffect">
                                  <p:stCondLst>
                                    <p:cond delay="20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par>
                                <p:cTn id="24" presetID="53" presetClass="entr" presetSubtype="16" fill="hold" grpId="0" nodeType="withEffect">
                                  <p:stCondLst>
                                    <p:cond delay="60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53" presetClass="entr" presetSubtype="16" fill="hold" nodeType="withEffect">
                                  <p:stCondLst>
                                    <p:cond delay="80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p:tgtEl>
                                          <p:spTgt spid="38"/>
                                        </p:tgtEl>
                                        <p:attrNameLst>
                                          <p:attrName>ppt_y</p:attrName>
                                        </p:attrNameLst>
                                      </p:cBhvr>
                                      <p:tavLst>
                                        <p:tav tm="0">
                                          <p:val>
                                            <p:strVal val="#ppt_y-#ppt_h*1.125000"/>
                                          </p:val>
                                        </p:tav>
                                        <p:tav tm="100000">
                                          <p:val>
                                            <p:strVal val="#ppt_y"/>
                                          </p:val>
                                        </p:tav>
                                      </p:tavLst>
                                    </p:anim>
                                    <p:animEffect transition="in" filter="wipe(down)">
                                      <p:cBhvr>
                                        <p:cTn id="37" dur="500"/>
                                        <p:tgtEl>
                                          <p:spTgt spid="38"/>
                                        </p:tgtEl>
                                      </p:cBhvr>
                                    </p:animEffect>
                                  </p:childTnLst>
                                </p:cTn>
                              </p:par>
                              <p:par>
                                <p:cTn id="38" presetID="12" presetClass="entr" presetSubtype="1" fill="hold" grpId="0" nodeType="withEffect">
                                  <p:stCondLst>
                                    <p:cond delay="70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500"/>
                                        <p:tgtEl>
                                          <p:spTgt spid="39"/>
                                        </p:tgtEl>
                                        <p:attrNameLst>
                                          <p:attrName>ppt_y</p:attrName>
                                        </p:attrNameLst>
                                      </p:cBhvr>
                                      <p:tavLst>
                                        <p:tav tm="0">
                                          <p:val>
                                            <p:strVal val="#ppt_y-#ppt_h*1.125000"/>
                                          </p:val>
                                        </p:tav>
                                        <p:tav tm="100000">
                                          <p:val>
                                            <p:strVal val="#ppt_y"/>
                                          </p:val>
                                        </p:tav>
                                      </p:tavLst>
                                    </p:anim>
                                    <p:animEffect transition="in" filter="wipe(down)">
                                      <p:cBhvr>
                                        <p:cTn id="41" dur="500"/>
                                        <p:tgtEl>
                                          <p:spTgt spid="39"/>
                                        </p:tgtEl>
                                      </p:cBhvr>
                                    </p:animEffect>
                                  </p:childTnLst>
                                </p:cTn>
                              </p:par>
                              <p:par>
                                <p:cTn id="42" presetID="12" presetClass="entr" presetSubtype="1" fill="hold" grpId="0" nodeType="withEffect">
                                  <p:stCondLst>
                                    <p:cond delay="1100"/>
                                  </p:stCondLst>
                                  <p:childTnLst>
                                    <p:set>
                                      <p:cBhvr>
                                        <p:cTn id="43" dur="1" fill="hold">
                                          <p:stCondLst>
                                            <p:cond delay="0"/>
                                          </p:stCondLst>
                                        </p:cTn>
                                        <p:tgtEl>
                                          <p:spTgt spid="40"/>
                                        </p:tgtEl>
                                        <p:attrNameLst>
                                          <p:attrName>style.visibility</p:attrName>
                                        </p:attrNameLst>
                                      </p:cBhvr>
                                      <p:to>
                                        <p:strVal val="visible"/>
                                      </p:to>
                                    </p:set>
                                    <p:anim calcmode="lin" valueType="num">
                                      <p:cBhvr additive="base">
                                        <p:cTn id="44" dur="500"/>
                                        <p:tgtEl>
                                          <p:spTgt spid="40"/>
                                        </p:tgtEl>
                                        <p:attrNameLst>
                                          <p:attrName>ppt_y</p:attrName>
                                        </p:attrNameLst>
                                      </p:cBhvr>
                                      <p:tavLst>
                                        <p:tav tm="0">
                                          <p:val>
                                            <p:strVal val="#ppt_y-#ppt_h*1.125000"/>
                                          </p:val>
                                        </p:tav>
                                        <p:tav tm="100000">
                                          <p:val>
                                            <p:strVal val="#ppt_y"/>
                                          </p:val>
                                        </p:tav>
                                      </p:tavLst>
                                    </p:anim>
                                    <p:animEffect transition="in" filter="wipe(down)">
                                      <p:cBhvr>
                                        <p:cTn id="45" dur="500"/>
                                        <p:tgtEl>
                                          <p:spTgt spid="40"/>
                                        </p:tgtEl>
                                      </p:cBhvr>
                                    </p:animEffect>
                                  </p:childTnLst>
                                </p:cTn>
                              </p:par>
                              <p:par>
                                <p:cTn id="46" presetID="12" presetClass="entr" presetSubtype="1" fill="hold" grpId="0" nodeType="withEffect">
                                  <p:stCondLst>
                                    <p:cond delay="1300"/>
                                  </p:stCondLst>
                                  <p:childTnLst>
                                    <p:set>
                                      <p:cBhvr>
                                        <p:cTn id="47" dur="1" fill="hold">
                                          <p:stCondLst>
                                            <p:cond delay="0"/>
                                          </p:stCondLst>
                                        </p:cTn>
                                        <p:tgtEl>
                                          <p:spTgt spid="41"/>
                                        </p:tgtEl>
                                        <p:attrNameLst>
                                          <p:attrName>style.visibility</p:attrName>
                                        </p:attrNameLst>
                                      </p:cBhvr>
                                      <p:to>
                                        <p:strVal val="visible"/>
                                      </p:to>
                                    </p:set>
                                    <p:anim calcmode="lin" valueType="num">
                                      <p:cBhvr additive="base">
                                        <p:cTn id="48" dur="500"/>
                                        <p:tgtEl>
                                          <p:spTgt spid="41"/>
                                        </p:tgtEl>
                                        <p:attrNameLst>
                                          <p:attrName>ppt_y</p:attrName>
                                        </p:attrNameLst>
                                      </p:cBhvr>
                                      <p:tavLst>
                                        <p:tav tm="0">
                                          <p:val>
                                            <p:strVal val="#ppt_y-#ppt_h*1.125000"/>
                                          </p:val>
                                        </p:tav>
                                        <p:tav tm="100000">
                                          <p:val>
                                            <p:strVal val="#ppt_y"/>
                                          </p:val>
                                        </p:tav>
                                      </p:tavLst>
                                    </p:anim>
                                    <p:animEffect transition="in" filter="wipe(down)">
                                      <p:cBhvr>
                                        <p:cTn id="49" dur="500"/>
                                        <p:tgtEl>
                                          <p:spTgt spid="41"/>
                                        </p:tgtEl>
                                      </p:cBhvr>
                                    </p:animEffect>
                                  </p:childTnLst>
                                </p:cTn>
                              </p:par>
                            </p:childTnLst>
                          </p:cTn>
                        </p:par>
                        <p:par>
                          <p:cTn id="50" fill="hold">
                            <p:stCondLst>
                              <p:cond delay="2000"/>
                            </p:stCondLst>
                            <p:childTnLst>
                              <p:par>
                                <p:cTn id="51" presetID="42" presetClass="entr" presetSubtype="0"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anim calcmode="lin" valueType="num">
                                      <p:cBhvr>
                                        <p:cTn id="54" dur="500" fill="hold"/>
                                        <p:tgtEl>
                                          <p:spTgt spid="59"/>
                                        </p:tgtEl>
                                        <p:attrNameLst>
                                          <p:attrName>ppt_x</p:attrName>
                                        </p:attrNameLst>
                                      </p:cBhvr>
                                      <p:tavLst>
                                        <p:tav tm="0">
                                          <p:val>
                                            <p:strVal val="#ppt_x"/>
                                          </p:val>
                                        </p:tav>
                                        <p:tav tm="100000">
                                          <p:val>
                                            <p:strVal val="#ppt_x"/>
                                          </p:val>
                                        </p:tav>
                                      </p:tavLst>
                                    </p:anim>
                                    <p:anim calcmode="lin" valueType="num">
                                      <p:cBhvr>
                                        <p:cTn id="55" dur="500" fill="hold"/>
                                        <p:tgtEl>
                                          <p:spTgt spid="5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anim calcmode="lin" valueType="num">
                                      <p:cBhvr>
                                        <p:cTn id="59" dur="500" fill="hold"/>
                                        <p:tgtEl>
                                          <p:spTgt spid="46"/>
                                        </p:tgtEl>
                                        <p:attrNameLst>
                                          <p:attrName>ppt_x</p:attrName>
                                        </p:attrNameLst>
                                      </p:cBhvr>
                                      <p:tavLst>
                                        <p:tav tm="0">
                                          <p:val>
                                            <p:strVal val="#ppt_x"/>
                                          </p:val>
                                        </p:tav>
                                        <p:tav tm="100000">
                                          <p:val>
                                            <p:strVal val="#ppt_x"/>
                                          </p:val>
                                        </p:tav>
                                      </p:tavLst>
                                    </p:anim>
                                    <p:anim calcmode="lin" valueType="num">
                                      <p:cBhvr>
                                        <p:cTn id="60" dur="5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20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anim calcmode="lin" valueType="num">
                                      <p:cBhvr>
                                        <p:cTn id="64" dur="500" fill="hold"/>
                                        <p:tgtEl>
                                          <p:spTgt spid="60"/>
                                        </p:tgtEl>
                                        <p:attrNameLst>
                                          <p:attrName>ppt_x</p:attrName>
                                        </p:attrNameLst>
                                      </p:cBhvr>
                                      <p:tavLst>
                                        <p:tav tm="0">
                                          <p:val>
                                            <p:strVal val="#ppt_x"/>
                                          </p:val>
                                        </p:tav>
                                        <p:tav tm="100000">
                                          <p:val>
                                            <p:strVal val="#ppt_x"/>
                                          </p:val>
                                        </p:tav>
                                      </p:tavLst>
                                    </p:anim>
                                    <p:anim calcmode="lin" valueType="num">
                                      <p:cBhvr>
                                        <p:cTn id="65" dur="500" fill="hold"/>
                                        <p:tgtEl>
                                          <p:spTgt spid="6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20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anim calcmode="lin" valueType="num">
                                      <p:cBhvr>
                                        <p:cTn id="69" dur="500" fill="hold"/>
                                        <p:tgtEl>
                                          <p:spTgt spid="50"/>
                                        </p:tgtEl>
                                        <p:attrNameLst>
                                          <p:attrName>ppt_x</p:attrName>
                                        </p:attrNameLst>
                                      </p:cBhvr>
                                      <p:tavLst>
                                        <p:tav tm="0">
                                          <p:val>
                                            <p:strVal val="#ppt_x"/>
                                          </p:val>
                                        </p:tav>
                                        <p:tav tm="100000">
                                          <p:val>
                                            <p:strVal val="#ppt_x"/>
                                          </p:val>
                                        </p:tav>
                                      </p:tavLst>
                                    </p:anim>
                                    <p:anim calcmode="lin" valueType="num">
                                      <p:cBhvr>
                                        <p:cTn id="70" dur="500" fill="hold"/>
                                        <p:tgtEl>
                                          <p:spTgt spid="50"/>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400"/>
                                  </p:stCondLst>
                                  <p:childTnLst>
                                    <p:set>
                                      <p:cBhvr>
                                        <p:cTn id="72" dur="1" fill="hold">
                                          <p:stCondLst>
                                            <p:cond delay="0"/>
                                          </p:stCondLst>
                                        </p:cTn>
                                        <p:tgtEl>
                                          <p:spTgt spid="61"/>
                                        </p:tgtEl>
                                        <p:attrNameLst>
                                          <p:attrName>style.visibility</p:attrName>
                                        </p:attrNameLst>
                                      </p:cBhvr>
                                      <p:to>
                                        <p:strVal val="visible"/>
                                      </p:to>
                                    </p:set>
                                    <p:animEffect transition="in" filter="fade">
                                      <p:cBhvr>
                                        <p:cTn id="73" dur="500"/>
                                        <p:tgtEl>
                                          <p:spTgt spid="61"/>
                                        </p:tgtEl>
                                      </p:cBhvr>
                                    </p:animEffect>
                                    <p:anim calcmode="lin" valueType="num">
                                      <p:cBhvr>
                                        <p:cTn id="74" dur="500" fill="hold"/>
                                        <p:tgtEl>
                                          <p:spTgt spid="61"/>
                                        </p:tgtEl>
                                        <p:attrNameLst>
                                          <p:attrName>ppt_x</p:attrName>
                                        </p:attrNameLst>
                                      </p:cBhvr>
                                      <p:tavLst>
                                        <p:tav tm="0">
                                          <p:val>
                                            <p:strVal val="#ppt_x"/>
                                          </p:val>
                                        </p:tav>
                                        <p:tav tm="100000">
                                          <p:val>
                                            <p:strVal val="#ppt_x"/>
                                          </p:val>
                                        </p:tav>
                                      </p:tavLst>
                                    </p:anim>
                                    <p:anim calcmode="lin" valueType="num">
                                      <p:cBhvr>
                                        <p:cTn id="75" dur="500" fill="hold"/>
                                        <p:tgtEl>
                                          <p:spTgt spid="61"/>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40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anim calcmode="lin" valueType="num">
                                      <p:cBhvr>
                                        <p:cTn id="79" dur="500" fill="hold"/>
                                        <p:tgtEl>
                                          <p:spTgt spid="53"/>
                                        </p:tgtEl>
                                        <p:attrNameLst>
                                          <p:attrName>ppt_x</p:attrName>
                                        </p:attrNameLst>
                                      </p:cBhvr>
                                      <p:tavLst>
                                        <p:tav tm="0">
                                          <p:val>
                                            <p:strVal val="#ppt_x"/>
                                          </p:val>
                                        </p:tav>
                                        <p:tav tm="100000">
                                          <p:val>
                                            <p:strVal val="#ppt_x"/>
                                          </p:val>
                                        </p:tav>
                                      </p:tavLst>
                                    </p:anim>
                                    <p:anim calcmode="lin" valueType="num">
                                      <p:cBhvr>
                                        <p:cTn id="80" dur="500" fill="hold"/>
                                        <p:tgtEl>
                                          <p:spTgt spid="53"/>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60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500"/>
                                        <p:tgtEl>
                                          <p:spTgt spid="62"/>
                                        </p:tgtEl>
                                      </p:cBhvr>
                                    </p:animEffect>
                                    <p:anim calcmode="lin" valueType="num">
                                      <p:cBhvr>
                                        <p:cTn id="84" dur="500" fill="hold"/>
                                        <p:tgtEl>
                                          <p:spTgt spid="62"/>
                                        </p:tgtEl>
                                        <p:attrNameLst>
                                          <p:attrName>ppt_x</p:attrName>
                                        </p:attrNameLst>
                                      </p:cBhvr>
                                      <p:tavLst>
                                        <p:tav tm="0">
                                          <p:val>
                                            <p:strVal val="#ppt_x"/>
                                          </p:val>
                                        </p:tav>
                                        <p:tav tm="100000">
                                          <p:val>
                                            <p:strVal val="#ppt_x"/>
                                          </p:val>
                                        </p:tav>
                                      </p:tavLst>
                                    </p:anim>
                                    <p:anim calcmode="lin" valueType="num">
                                      <p:cBhvr>
                                        <p:cTn id="85" dur="500" fill="hold"/>
                                        <p:tgtEl>
                                          <p:spTgt spid="62"/>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600"/>
                                  </p:stCondLst>
                                  <p:childTnLst>
                                    <p:set>
                                      <p:cBhvr>
                                        <p:cTn id="87" dur="1" fill="hold">
                                          <p:stCondLst>
                                            <p:cond delay="0"/>
                                          </p:stCondLst>
                                        </p:cTn>
                                        <p:tgtEl>
                                          <p:spTgt spid="56"/>
                                        </p:tgtEl>
                                        <p:attrNameLst>
                                          <p:attrName>style.visibility</p:attrName>
                                        </p:attrNameLst>
                                      </p:cBhvr>
                                      <p:to>
                                        <p:strVal val="visible"/>
                                      </p:to>
                                    </p:set>
                                    <p:animEffect transition="in" filter="fade">
                                      <p:cBhvr>
                                        <p:cTn id="88" dur="500"/>
                                        <p:tgtEl>
                                          <p:spTgt spid="56"/>
                                        </p:tgtEl>
                                      </p:cBhvr>
                                    </p:animEffect>
                                    <p:anim calcmode="lin" valueType="num">
                                      <p:cBhvr>
                                        <p:cTn id="89" dur="500" fill="hold"/>
                                        <p:tgtEl>
                                          <p:spTgt spid="56"/>
                                        </p:tgtEl>
                                        <p:attrNameLst>
                                          <p:attrName>ppt_x</p:attrName>
                                        </p:attrNameLst>
                                      </p:cBhvr>
                                      <p:tavLst>
                                        <p:tav tm="0">
                                          <p:val>
                                            <p:strVal val="#ppt_x"/>
                                          </p:val>
                                        </p:tav>
                                        <p:tav tm="100000">
                                          <p:val>
                                            <p:strVal val="#ppt_x"/>
                                          </p:val>
                                        </p:tav>
                                      </p:tavLst>
                                    </p:anim>
                                    <p:anim calcmode="lin" valueType="num">
                                      <p:cBhvr>
                                        <p:cTn id="90" dur="500" fill="hold"/>
                                        <p:tgtEl>
                                          <p:spTgt spid="56"/>
                                        </p:tgtEl>
                                        <p:attrNameLst>
                                          <p:attrName>ppt_y</p:attrName>
                                        </p:attrNameLst>
                                      </p:cBhvr>
                                      <p:tavLst>
                                        <p:tav tm="0">
                                          <p:val>
                                            <p:strVal val="#ppt_y+.1"/>
                                          </p:val>
                                        </p:tav>
                                        <p:tav tm="100000">
                                          <p:val>
                                            <p:strVal val="#ppt_y"/>
                                          </p:val>
                                        </p:tav>
                                      </p:tavLst>
                                    </p:anim>
                                  </p:childTnLst>
                                </p:cTn>
                              </p:par>
                            </p:childTnLst>
                          </p:cTn>
                        </p:par>
                        <p:par>
                          <p:cTn id="91" fill="hold">
                            <p:stCondLst>
                              <p:cond delay="2500"/>
                            </p:stCondLst>
                            <p:childTnLst>
                              <p:par>
                                <p:cTn id="92" presetID="10" presetClass="entr" presetSubtype="0" fill="hold" grpId="0" nodeType="after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4" grpId="0" animBg="1"/>
      <p:bldP spid="38" grpId="0"/>
      <p:bldP spid="39" grpId="0"/>
      <p:bldP spid="40" grpId="0"/>
      <p:bldP spid="41" grpId="0"/>
      <p:bldP spid="59" grpId="0"/>
      <p:bldP spid="60" grpId="0"/>
      <p:bldP spid="61" grpId="0"/>
      <p:bldP spid="62" grpId="0"/>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0732" y="1396434"/>
            <a:ext cx="3708066" cy="707886"/>
          </a:xfrm>
          <a:prstGeom prst="rect">
            <a:avLst/>
          </a:prstGeom>
          <a:noFill/>
        </p:spPr>
        <p:txBody>
          <a:bodyPr wrap="none" rtlCol="0">
            <a:spAutoFit/>
          </a:bodyPr>
          <a:lstStyle>
            <a:defPPr>
              <a:defRPr lang="zh-CN"/>
            </a:defPPr>
            <a:lvl1pPr>
              <a:defRPr sz="3600" b="1">
                <a:gradFill>
                  <a:gsLst>
                    <a:gs pos="0">
                      <a:schemeClr val="accent2"/>
                    </a:gs>
                    <a:gs pos="57000">
                      <a:schemeClr val="accent3"/>
                    </a:gs>
                    <a:gs pos="100000">
                      <a:schemeClr val="accent5"/>
                    </a:gs>
                  </a:gsLst>
                  <a:lin ang="8100000" scaled="0"/>
                </a:gradFill>
                <a:effectLst>
                  <a:outerShdw blurRad="50800" dist="25400" dir="8100000" algn="tr" rotWithShape="0">
                    <a:prstClr val="black">
                      <a:alpha val="40000"/>
                    </a:prstClr>
                  </a:outerShdw>
                </a:effectLst>
                <a:latin typeface="+mn-ea"/>
                <a:cs typeface="+mn-ea"/>
              </a:defRPr>
            </a:lvl1pPr>
          </a:lstStyle>
          <a:p>
            <a:r>
              <a:rPr lang="zh-CN" altLang="en-US" sz="4000" dirty="0">
                <a:solidFill>
                  <a:schemeClr val="accent4"/>
                </a:solidFill>
              </a:rPr>
              <a:t>研究思路及过程</a:t>
            </a:r>
            <a:endParaRPr lang="zh-CN" altLang="en-US" sz="4000" dirty="0">
              <a:solidFill>
                <a:schemeClr val="accent4"/>
              </a:solidFill>
            </a:endParaRPr>
          </a:p>
        </p:txBody>
      </p:sp>
      <p:grpSp>
        <p:nvGrpSpPr>
          <p:cNvPr id="3" name="组合 2"/>
          <p:cNvGrpSpPr/>
          <p:nvPr/>
        </p:nvGrpSpPr>
        <p:grpSpPr>
          <a:xfrm>
            <a:off x="954185" y="1083498"/>
            <a:ext cx="2649600" cy="2548800"/>
            <a:chOff x="1876433" y="1476843"/>
            <a:chExt cx="1380610" cy="1301106"/>
          </a:xfrm>
          <a:solidFill>
            <a:schemeClr val="bg1"/>
          </a:solidFill>
        </p:grpSpPr>
        <p:sp>
          <p:nvSpPr>
            <p:cNvPr id="5" name="椭圆 4"/>
            <p:cNvSpPr/>
            <p:nvPr/>
          </p:nvSpPr>
          <p:spPr>
            <a:xfrm>
              <a:off x="1876433" y="1476843"/>
              <a:ext cx="1301106" cy="1301106"/>
            </a:xfrm>
            <a:prstGeom prst="ellipse">
              <a:avLst/>
            </a:prstGeom>
            <a:blipFill dpi="0" rotWithShape="1">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57150">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dirty="0">
                  <a:solidFill>
                    <a:schemeClr val="accent5"/>
                  </a:solidFill>
                  <a:cs typeface="+mn-ea"/>
                </a:rPr>
                <a:t>叁</a:t>
              </a:r>
              <a:endParaRPr lang="zh-CN" altLang="en-US" sz="8000" dirty="0">
                <a:solidFill>
                  <a:schemeClr val="accent5"/>
                </a:solidFill>
                <a:cs typeface="+mn-ea"/>
              </a:endParaRPr>
            </a:p>
          </p:txBody>
        </p:sp>
        <p:sp>
          <p:nvSpPr>
            <p:cNvPr id="16" name="KSO_Shape"/>
            <p:cNvSpPr/>
            <p:nvPr/>
          </p:nvSpPr>
          <p:spPr bwMode="auto">
            <a:xfrm>
              <a:off x="2569626" y="1834674"/>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noFill/>
            <a:ln>
              <a:noFill/>
            </a:ln>
            <a:effectLst>
              <a:outerShdw blurRad="139700" dist="889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endParaRPr>
            </a:p>
          </p:txBody>
        </p:sp>
      </p:grpSp>
      <p:sp>
        <p:nvSpPr>
          <p:cNvPr id="18" name="TextBox 17"/>
          <p:cNvSpPr txBox="1"/>
          <p:nvPr/>
        </p:nvSpPr>
        <p:spPr>
          <a:xfrm>
            <a:off x="4467919" y="2436314"/>
            <a:ext cx="1107996" cy="369332"/>
          </a:xfrm>
          <a:prstGeom prst="rect">
            <a:avLst/>
          </a:prstGeom>
          <a:noFill/>
        </p:spPr>
        <p:txBody>
          <a:bodyPr wrap="none" rtlCol="0">
            <a:spAutoFit/>
          </a:bodyPr>
          <a:lstStyle/>
          <a:p>
            <a:r>
              <a:rPr lang="zh-CN" altLang="en-US" dirty="0">
                <a:solidFill>
                  <a:schemeClr val="accent4"/>
                </a:solidFill>
                <a:latin typeface="+mn-ea"/>
                <a:cs typeface="+mn-ea"/>
              </a:rPr>
              <a:t>研究思路</a:t>
            </a:r>
            <a:endParaRPr lang="zh-CN" altLang="en-US" dirty="0">
              <a:solidFill>
                <a:schemeClr val="accent4"/>
              </a:solidFill>
              <a:latin typeface="+mn-ea"/>
              <a:cs typeface="+mn-ea"/>
            </a:endParaRPr>
          </a:p>
        </p:txBody>
      </p:sp>
      <p:sp>
        <p:nvSpPr>
          <p:cNvPr id="19" name="TextBox 18"/>
          <p:cNvSpPr txBox="1"/>
          <p:nvPr/>
        </p:nvSpPr>
        <p:spPr>
          <a:xfrm>
            <a:off x="4443888" y="3300290"/>
            <a:ext cx="1107996" cy="369332"/>
          </a:xfrm>
          <a:prstGeom prst="rect">
            <a:avLst/>
          </a:prstGeom>
          <a:noFill/>
        </p:spPr>
        <p:txBody>
          <a:bodyPr wrap="none" rtlCol="0">
            <a:spAutoFit/>
          </a:bodyPr>
          <a:lstStyle/>
          <a:p>
            <a:r>
              <a:rPr lang="zh-CN" altLang="en-US" dirty="0">
                <a:solidFill>
                  <a:schemeClr val="accent4"/>
                </a:solidFill>
                <a:latin typeface="+mn-ea"/>
                <a:cs typeface="+mn-ea"/>
              </a:rPr>
              <a:t>研究过程</a:t>
            </a:r>
            <a:endParaRPr lang="zh-CN" altLang="en-US" dirty="0">
              <a:solidFill>
                <a:schemeClr val="accent4"/>
              </a:solidFill>
              <a:latin typeface="+mn-ea"/>
              <a:cs typeface="+mn-ea"/>
            </a:endParaRPr>
          </a:p>
        </p:txBody>
      </p:sp>
      <p:sp>
        <p:nvSpPr>
          <p:cNvPr id="20" name="TextBox 19"/>
          <p:cNvSpPr txBox="1"/>
          <p:nvPr/>
        </p:nvSpPr>
        <p:spPr>
          <a:xfrm>
            <a:off x="5551884" y="2483558"/>
            <a:ext cx="1276311" cy="276999"/>
          </a:xfrm>
          <a:prstGeom prst="rect">
            <a:avLst/>
          </a:prstGeom>
          <a:noFill/>
        </p:spPr>
        <p:txBody>
          <a:bodyPr wrap="none" rtlCol="0">
            <a:spAutoFit/>
          </a:bodyPr>
          <a:lstStyle/>
          <a:p>
            <a:r>
              <a:rPr lang="en-US" altLang="zh-CN" sz="1200" dirty="0" smtClean="0">
                <a:solidFill>
                  <a:srgbClr val="C00000"/>
                </a:solidFill>
                <a:latin typeface="+mn-ea"/>
                <a:cs typeface="+mn-ea"/>
              </a:rPr>
              <a:t>PRESENT SITUATION</a:t>
            </a:r>
            <a:endParaRPr lang="zh-CN" altLang="en-US" sz="1200" dirty="0">
              <a:solidFill>
                <a:srgbClr val="C00000"/>
              </a:solidFill>
              <a:latin typeface="+mn-ea"/>
              <a:cs typeface="+mn-ea"/>
            </a:endParaRPr>
          </a:p>
        </p:txBody>
      </p:sp>
      <p:sp>
        <p:nvSpPr>
          <p:cNvPr id="21" name="TextBox 20"/>
          <p:cNvSpPr txBox="1"/>
          <p:nvPr/>
        </p:nvSpPr>
        <p:spPr>
          <a:xfrm>
            <a:off x="5527853" y="3348709"/>
            <a:ext cx="936475" cy="276999"/>
          </a:xfrm>
          <a:prstGeom prst="rect">
            <a:avLst/>
          </a:prstGeom>
          <a:noFill/>
        </p:spPr>
        <p:txBody>
          <a:bodyPr wrap="none" rtlCol="0">
            <a:spAutoFit/>
          </a:bodyPr>
          <a:lstStyle/>
          <a:p>
            <a:r>
              <a:rPr lang="en-US" altLang="zh-CN" sz="1200" dirty="0" smtClean="0">
                <a:solidFill>
                  <a:srgbClr val="C00000"/>
                </a:solidFill>
                <a:latin typeface="+mn-ea"/>
                <a:cs typeface="+mn-ea"/>
              </a:rPr>
              <a:t>DEVELOPMENT</a:t>
            </a:r>
            <a:endParaRPr lang="zh-CN" altLang="en-US" sz="1200" dirty="0">
              <a:solidFill>
                <a:srgbClr val="C00000"/>
              </a:solidFill>
              <a:latin typeface="+mn-ea"/>
              <a:cs typeface="+mn-ea"/>
            </a:endParaRPr>
          </a:p>
        </p:txBody>
      </p:sp>
      <p:sp>
        <p:nvSpPr>
          <p:cNvPr id="22" name="椭圆 21"/>
          <p:cNvSpPr/>
          <p:nvPr/>
        </p:nvSpPr>
        <p:spPr>
          <a:xfrm>
            <a:off x="4174031" y="2463812"/>
            <a:ext cx="274777" cy="274777"/>
          </a:xfrm>
          <a:prstGeom prst="ellipse">
            <a:avLst/>
          </a:prstGeom>
          <a:blipFill dpi="0"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cs typeface="+mn-ea"/>
            </a:endParaRPr>
          </a:p>
        </p:txBody>
      </p:sp>
      <p:sp>
        <p:nvSpPr>
          <p:cNvPr id="23" name="椭圆 22"/>
          <p:cNvSpPr/>
          <p:nvPr/>
        </p:nvSpPr>
        <p:spPr>
          <a:xfrm>
            <a:off x="4150000" y="3318558"/>
            <a:ext cx="274777" cy="274777"/>
          </a:xfrm>
          <a:prstGeom prst="ellipse">
            <a:avLst/>
          </a:prstGeom>
          <a:blipFill dpi="0"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cs typeface="+mn-ea"/>
            </a:endParaRPr>
          </a:p>
        </p:txBody>
      </p:sp>
      <p:sp>
        <p:nvSpPr>
          <p:cNvPr id="12" name="TextBox 18"/>
          <p:cNvSpPr txBox="1"/>
          <p:nvPr/>
        </p:nvSpPr>
        <p:spPr>
          <a:xfrm>
            <a:off x="4443888" y="2879298"/>
            <a:ext cx="1107996" cy="369332"/>
          </a:xfrm>
          <a:prstGeom prst="rect">
            <a:avLst/>
          </a:prstGeom>
          <a:noFill/>
        </p:spPr>
        <p:txBody>
          <a:bodyPr wrap="none" rtlCol="0">
            <a:spAutoFit/>
          </a:bodyPr>
          <a:lstStyle/>
          <a:p>
            <a:r>
              <a:rPr lang="zh-CN" altLang="en-US" dirty="0" smtClean="0">
                <a:solidFill>
                  <a:schemeClr val="accent4"/>
                </a:solidFill>
                <a:latin typeface="+mn-ea"/>
                <a:cs typeface="+mn-ea"/>
              </a:rPr>
              <a:t>研究方法</a:t>
            </a:r>
            <a:endParaRPr lang="zh-CN" altLang="en-US" dirty="0">
              <a:solidFill>
                <a:schemeClr val="accent4"/>
              </a:solidFill>
              <a:latin typeface="+mn-ea"/>
              <a:cs typeface="+mn-ea"/>
            </a:endParaRPr>
          </a:p>
        </p:txBody>
      </p:sp>
      <p:sp>
        <p:nvSpPr>
          <p:cNvPr id="13" name="TextBox 20"/>
          <p:cNvSpPr txBox="1"/>
          <p:nvPr/>
        </p:nvSpPr>
        <p:spPr>
          <a:xfrm>
            <a:off x="5527853" y="2927717"/>
            <a:ext cx="936475" cy="276999"/>
          </a:xfrm>
          <a:prstGeom prst="rect">
            <a:avLst/>
          </a:prstGeom>
          <a:noFill/>
        </p:spPr>
        <p:txBody>
          <a:bodyPr wrap="none" rtlCol="0">
            <a:spAutoFit/>
          </a:bodyPr>
          <a:lstStyle/>
          <a:p>
            <a:r>
              <a:rPr lang="en-US" altLang="zh-CN" sz="1200" dirty="0" smtClean="0">
                <a:solidFill>
                  <a:srgbClr val="C00000"/>
                </a:solidFill>
                <a:latin typeface="+mn-ea"/>
                <a:cs typeface="+mn-ea"/>
              </a:rPr>
              <a:t>DEVELOPMENT</a:t>
            </a:r>
            <a:endParaRPr lang="zh-CN" altLang="en-US" sz="1200" dirty="0">
              <a:solidFill>
                <a:srgbClr val="C00000"/>
              </a:solidFill>
              <a:latin typeface="+mn-ea"/>
              <a:cs typeface="+mn-ea"/>
            </a:endParaRPr>
          </a:p>
        </p:txBody>
      </p:sp>
      <p:sp>
        <p:nvSpPr>
          <p:cNvPr id="14" name="椭圆 13"/>
          <p:cNvSpPr/>
          <p:nvPr/>
        </p:nvSpPr>
        <p:spPr>
          <a:xfrm>
            <a:off x="4150000" y="2897566"/>
            <a:ext cx="274777" cy="274777"/>
          </a:xfrm>
          <a:prstGeom prst="ellipse">
            <a:avLst/>
          </a:prstGeom>
          <a:blipFill dpi="0"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cs typeface="+mn-ea"/>
            </a:endParaRPr>
          </a:p>
        </p:txBody>
      </p:sp>
      <p:sp>
        <p:nvSpPr>
          <p:cNvPr id="15"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p:tgtEl>
                                          <p:spTgt spid="22"/>
                                        </p:tgtEl>
                                        <p:attrNameLst>
                                          <p:attrName>ppt_x</p:attrName>
                                        </p:attrNameLst>
                                      </p:cBhvr>
                                      <p:tavLst>
                                        <p:tav tm="0">
                                          <p:val>
                                            <p:strVal val="#ppt_x-#ppt_w*1.125000"/>
                                          </p:val>
                                        </p:tav>
                                        <p:tav tm="100000">
                                          <p:val>
                                            <p:strVal val="#ppt_x"/>
                                          </p:val>
                                        </p:tav>
                                      </p:tavLst>
                                    </p:anim>
                                    <p:animEffect transition="in" filter="wipe(right)">
                                      <p:cBhvr>
                                        <p:cTn id="16" dur="500"/>
                                        <p:tgtEl>
                                          <p:spTgt spid="22"/>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ppt_x</p:attrName>
                                        </p:attrNameLst>
                                      </p:cBhvr>
                                      <p:tavLst>
                                        <p:tav tm="0">
                                          <p:val>
                                            <p:strVal val="#ppt_x-#ppt_w*1.125000"/>
                                          </p:val>
                                        </p:tav>
                                        <p:tav tm="100000">
                                          <p:val>
                                            <p:strVal val="#ppt_x"/>
                                          </p:val>
                                        </p:tav>
                                      </p:tavLst>
                                    </p:anim>
                                    <p:animEffect transition="in" filter="wipe(right)">
                                      <p:cBhvr>
                                        <p:cTn id="20" dur="500"/>
                                        <p:tgtEl>
                                          <p:spTgt spid="23"/>
                                        </p:tgtEl>
                                      </p:cBhvr>
                                    </p:animEffect>
                                  </p:childTnLst>
                                </p:cTn>
                              </p:par>
                              <p:par>
                                <p:cTn id="21" presetID="12" presetClass="entr" presetSubtype="8" fill="hold" grpId="0" nodeType="withEffect">
                                  <p:stCondLst>
                                    <p:cond delay="3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p:tgtEl>
                                          <p:spTgt spid="18"/>
                                        </p:tgtEl>
                                        <p:attrNameLst>
                                          <p:attrName>ppt_x</p:attrName>
                                        </p:attrNameLst>
                                      </p:cBhvr>
                                      <p:tavLst>
                                        <p:tav tm="0">
                                          <p:val>
                                            <p:strVal val="#ppt_x-#ppt_w*1.125000"/>
                                          </p:val>
                                        </p:tav>
                                        <p:tav tm="100000">
                                          <p:val>
                                            <p:strVal val="#ppt_x"/>
                                          </p:val>
                                        </p:tav>
                                      </p:tavLst>
                                    </p:anim>
                                    <p:animEffect transition="in" filter="wipe(right)">
                                      <p:cBhvr>
                                        <p:cTn id="24" dur="500"/>
                                        <p:tgtEl>
                                          <p:spTgt spid="18"/>
                                        </p:tgtEl>
                                      </p:cBhvr>
                                    </p:animEffect>
                                  </p:childTnLst>
                                </p:cTn>
                              </p:par>
                              <p:par>
                                <p:cTn id="25" presetID="12" presetClass="entr" presetSubtype="8" fill="hold" grpId="0" nodeType="withEffect">
                                  <p:stCondLst>
                                    <p:cond delay="3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ppt_x</p:attrName>
                                        </p:attrNameLst>
                                      </p:cBhvr>
                                      <p:tavLst>
                                        <p:tav tm="0">
                                          <p:val>
                                            <p:strVal val="#ppt_x-#ppt_w*1.125000"/>
                                          </p:val>
                                        </p:tav>
                                        <p:tav tm="100000">
                                          <p:val>
                                            <p:strVal val="#ppt_x"/>
                                          </p:val>
                                        </p:tav>
                                      </p:tavLst>
                                    </p:anim>
                                    <p:animEffect transition="in" filter="wipe(right)">
                                      <p:cBhvr>
                                        <p:cTn id="28" dur="500"/>
                                        <p:tgtEl>
                                          <p:spTgt spid="19"/>
                                        </p:tgtEl>
                                      </p:cBhvr>
                                    </p:animEffect>
                                  </p:childTnLst>
                                </p:cTn>
                              </p:par>
                              <p:par>
                                <p:cTn id="29" presetID="12" presetClass="entr" presetSubtype="8" fill="hold" grpId="0" nodeType="withEffect">
                                  <p:stCondLst>
                                    <p:cond delay="6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ppt_x</p:attrName>
                                        </p:attrNameLst>
                                      </p:cBhvr>
                                      <p:tavLst>
                                        <p:tav tm="0">
                                          <p:val>
                                            <p:strVal val="#ppt_x-#ppt_w*1.125000"/>
                                          </p:val>
                                        </p:tav>
                                        <p:tav tm="100000">
                                          <p:val>
                                            <p:strVal val="#ppt_x"/>
                                          </p:val>
                                        </p:tav>
                                      </p:tavLst>
                                    </p:anim>
                                    <p:animEffect transition="in" filter="wipe(right)">
                                      <p:cBhvr>
                                        <p:cTn id="32" dur="500"/>
                                        <p:tgtEl>
                                          <p:spTgt spid="20"/>
                                        </p:tgtEl>
                                      </p:cBhvr>
                                    </p:animEffect>
                                  </p:childTnLst>
                                </p:cTn>
                              </p:par>
                              <p:par>
                                <p:cTn id="33" presetID="12" presetClass="entr" presetSubtype="8" fill="hold" grpId="0" nodeType="withEffect">
                                  <p:stCondLst>
                                    <p:cond delay="60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p:tgtEl>
                                          <p:spTgt spid="21"/>
                                        </p:tgtEl>
                                        <p:attrNameLst>
                                          <p:attrName>ppt_x</p:attrName>
                                        </p:attrNameLst>
                                      </p:cBhvr>
                                      <p:tavLst>
                                        <p:tav tm="0">
                                          <p:val>
                                            <p:strVal val="#ppt_x-#ppt_w*1.125000"/>
                                          </p:val>
                                        </p:tav>
                                        <p:tav tm="100000">
                                          <p:val>
                                            <p:strVal val="#ppt_x"/>
                                          </p:val>
                                        </p:tav>
                                      </p:tavLst>
                                    </p:anim>
                                    <p:animEffect transition="in" filter="wipe(right)">
                                      <p:cBhvr>
                                        <p:cTn id="36" dur="500"/>
                                        <p:tgtEl>
                                          <p:spTgt spid="21"/>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p:tgtEl>
                                          <p:spTgt spid="14"/>
                                        </p:tgtEl>
                                        <p:attrNameLst>
                                          <p:attrName>ppt_x</p:attrName>
                                        </p:attrNameLst>
                                      </p:cBhvr>
                                      <p:tavLst>
                                        <p:tav tm="0">
                                          <p:val>
                                            <p:strVal val="#ppt_x-#ppt_w*1.125000"/>
                                          </p:val>
                                        </p:tav>
                                        <p:tav tm="100000">
                                          <p:val>
                                            <p:strVal val="#ppt_x"/>
                                          </p:val>
                                        </p:tav>
                                      </p:tavLst>
                                    </p:anim>
                                    <p:animEffect transition="in" filter="wipe(right)">
                                      <p:cBhvr>
                                        <p:cTn id="40" dur="500"/>
                                        <p:tgtEl>
                                          <p:spTgt spid="14"/>
                                        </p:tgtEl>
                                      </p:cBhvr>
                                    </p:animEffect>
                                  </p:childTnLst>
                                </p:cTn>
                              </p:par>
                              <p:par>
                                <p:cTn id="41" presetID="12" presetClass="entr" presetSubtype="8" fill="hold" grpId="0" nodeType="withEffect">
                                  <p:stCondLst>
                                    <p:cond delay="3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ppt_x</p:attrName>
                                        </p:attrNameLst>
                                      </p:cBhvr>
                                      <p:tavLst>
                                        <p:tav tm="0">
                                          <p:val>
                                            <p:strVal val="#ppt_x-#ppt_w*1.125000"/>
                                          </p:val>
                                        </p:tav>
                                        <p:tav tm="100000">
                                          <p:val>
                                            <p:strVal val="#ppt_x"/>
                                          </p:val>
                                        </p:tav>
                                      </p:tavLst>
                                    </p:anim>
                                    <p:animEffect transition="in" filter="wipe(right)">
                                      <p:cBhvr>
                                        <p:cTn id="44" dur="500"/>
                                        <p:tgtEl>
                                          <p:spTgt spid="12"/>
                                        </p:tgtEl>
                                      </p:cBhvr>
                                    </p:animEffect>
                                  </p:childTnLst>
                                </p:cTn>
                              </p:par>
                              <p:par>
                                <p:cTn id="45" presetID="12" presetClass="entr" presetSubtype="8" fill="hold" grpId="0" nodeType="withEffect">
                                  <p:stCondLst>
                                    <p:cond delay="6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p:tgtEl>
                                          <p:spTgt spid="13"/>
                                        </p:tgtEl>
                                        <p:attrNameLst>
                                          <p:attrName>ppt_x</p:attrName>
                                        </p:attrNameLst>
                                      </p:cBhvr>
                                      <p:tavLst>
                                        <p:tav tm="0">
                                          <p:val>
                                            <p:strVal val="#ppt_x-#ppt_w*1.125000"/>
                                          </p:val>
                                        </p:tav>
                                        <p:tav tm="100000">
                                          <p:val>
                                            <p:strVal val="#ppt_x"/>
                                          </p:val>
                                        </p:tav>
                                      </p:tavLst>
                                    </p:anim>
                                    <p:animEffect transition="in" filter="wipe(right)">
                                      <p:cBhvr>
                                        <p:cTn id="48" dur="500"/>
                                        <p:tgtEl>
                                          <p:spTgt spid="13"/>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P spid="20" grpId="0"/>
      <p:bldP spid="21" grpId="0"/>
      <p:bldP spid="22" grpId="0" animBg="1"/>
      <p:bldP spid="23" grpId="0" animBg="1"/>
      <p:bldP spid="12" grpId="0"/>
      <p:bldP spid="13" grpId="0"/>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587759" y="2881962"/>
            <a:ext cx="116074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98668" y="616433"/>
            <a:ext cx="1154162" cy="2308324"/>
          </a:xfrm>
          <a:prstGeom prst="rect">
            <a:avLst/>
          </a:prstGeom>
          <a:noFill/>
        </p:spPr>
        <p:txBody>
          <a:bodyPr vert="eaVert" wrap="none" lIns="0" tIns="0" rIns="0" bIns="0" rtlCol="0">
            <a:spAutoFit/>
          </a:bodyPr>
          <a:lstStyle/>
          <a:p>
            <a:r>
              <a:rPr lang="zh-CN" altLang="en-US" sz="7500" spc="1500" dirty="0" smtClean="0">
                <a:solidFill>
                  <a:schemeClr val="accent1"/>
                </a:solidFill>
                <a:latin typeface="+mj-ea"/>
                <a:ea typeface="+mj-ea"/>
                <a:cs typeface="+mn-ea"/>
                <a:sym typeface="+mn-lt"/>
              </a:rPr>
              <a:t>摘要</a:t>
            </a:r>
            <a:endParaRPr lang="zh-CN" altLang="en-US" sz="7500" spc="1500" dirty="0">
              <a:solidFill>
                <a:schemeClr val="accent1"/>
              </a:solidFill>
              <a:latin typeface="+mj-ea"/>
              <a:ea typeface="+mj-ea"/>
              <a:cs typeface="+mn-ea"/>
              <a:sym typeface="+mn-lt"/>
            </a:endParaRPr>
          </a:p>
        </p:txBody>
      </p:sp>
      <p:sp>
        <p:nvSpPr>
          <p:cNvPr id="10" name="TextBox 12"/>
          <p:cNvSpPr txBox="1"/>
          <p:nvPr/>
        </p:nvSpPr>
        <p:spPr>
          <a:xfrm>
            <a:off x="2370882" y="1214968"/>
            <a:ext cx="3740478" cy="2713563"/>
          </a:xfrm>
          <a:prstGeom prst="rect">
            <a:avLst/>
          </a:prstGeom>
          <a:noFill/>
        </p:spPr>
        <p:txBody>
          <a:bodyPr wrap="square" rtlCol="0">
            <a:spAutoFit/>
          </a:bodyPr>
          <a:lstStyle>
            <a:defPPr>
              <a:defRPr lang="zh-CN"/>
            </a:defPPr>
            <a:lvl1pPr marR="0" lvl="0" indent="0" defTabSz="-635" fontAlgn="auto">
              <a:lnSpc>
                <a:spcPct val="130000"/>
              </a:lnSpc>
              <a:spcBef>
                <a:spcPts val="0"/>
              </a:spcBef>
              <a:spcAft>
                <a:spcPts val="0"/>
              </a:spcAft>
              <a:buClrTx/>
              <a:buSzTx/>
              <a:buFontTx/>
              <a:buNone/>
              <a:defRPr kumimoji="0" sz="1200" b="0" i="0" u="none" strike="noStrike" kern="0" cap="none" spc="0" normalizeH="0" baseline="0">
                <a:ln>
                  <a:noFill/>
                </a:ln>
                <a:solidFill>
                  <a:sysClr val="window" lastClr="FFFFFF">
                    <a:lumMod val="50000"/>
                  </a:sysClr>
                </a:solidFill>
                <a:effectLst/>
                <a:uLnTx/>
                <a:uFillTx/>
                <a:latin typeface="微软雅黑" panose="020B0503020204020204" pitchFamily="34" charset="-122"/>
                <a:ea typeface="微软雅黑" panose="020B0503020204020204" pitchFamily="34" charset="-122"/>
              </a:defRPr>
            </a:lvl1pPr>
          </a:lstStyle>
          <a:p>
            <a:pPr>
              <a:lnSpc>
                <a:spcPct val="150000"/>
              </a:lnSpc>
              <a:spcBef>
                <a:spcPts val="450"/>
              </a:spcBef>
              <a:spcAft>
                <a:spcPts val="450"/>
              </a:spcAft>
              <a:defRPr/>
            </a:pPr>
            <a:r>
              <a:rPr lang="zh-CN" altLang="en-US" sz="1350" dirty="0">
                <a:solidFill>
                  <a:schemeClr val="accent1"/>
                </a:solidFill>
                <a:latin typeface="+mj-ea"/>
                <a:ea typeface="+mj-ea"/>
                <a:cs typeface="+mn-ea"/>
                <a:sym typeface="+mn-lt"/>
              </a:rPr>
              <a:t>您的内容打在这里或者通过复制您的文本后在此框中选择粘贴，并选择只保留文字您的内容打在这里或者通过复制您的文本。您的内容打在这里或者通过复制您的文本后在此框中选择粘贴，并选择只保留文字。</a:t>
            </a:r>
            <a:endParaRPr lang="en-US" altLang="zh-CN" sz="1350" dirty="0">
              <a:solidFill>
                <a:schemeClr val="accent1"/>
              </a:solidFill>
              <a:latin typeface="+mj-ea"/>
              <a:ea typeface="+mj-ea"/>
              <a:cs typeface="+mn-ea"/>
              <a:sym typeface="+mn-lt"/>
            </a:endParaRPr>
          </a:p>
          <a:p>
            <a:pPr>
              <a:lnSpc>
                <a:spcPct val="150000"/>
              </a:lnSpc>
              <a:spcBef>
                <a:spcPts val="450"/>
              </a:spcBef>
              <a:spcAft>
                <a:spcPts val="450"/>
              </a:spcAft>
              <a:defRPr/>
            </a:pPr>
            <a:r>
              <a:rPr lang="zh-CN" altLang="en-US" sz="1350" dirty="0">
                <a:solidFill>
                  <a:schemeClr val="accent1"/>
                </a:solidFill>
                <a:latin typeface="+mj-ea"/>
                <a:ea typeface="+mj-ea"/>
                <a:cs typeface="+mn-ea"/>
                <a:sym typeface="+mn-lt"/>
              </a:rPr>
              <a:t>您的内容打在这里或者通过复制您的文本后在此框中选择粘贴，并选择只保留文字您的内容打在这里或者通过复制您的文本。</a:t>
            </a:r>
            <a:endParaRPr lang="en-US" altLang="zh-CN" sz="1350" dirty="0">
              <a:solidFill>
                <a:schemeClr val="accent1"/>
              </a:solidFill>
              <a:latin typeface="+mj-ea"/>
              <a:ea typeface="+mj-ea"/>
              <a:cs typeface="+mn-ea"/>
              <a:sym typeface="+mn-lt"/>
            </a:endParaRPr>
          </a:p>
        </p:txBody>
      </p:sp>
      <p:sp>
        <p:nvSpPr>
          <p:cNvPr id="11" name="矩形 10"/>
          <p:cNvSpPr/>
          <p:nvPr/>
        </p:nvSpPr>
        <p:spPr>
          <a:xfrm>
            <a:off x="580616" y="587136"/>
            <a:ext cx="461665" cy="2294826"/>
          </a:xfrm>
          <a:prstGeom prst="rect">
            <a:avLst/>
          </a:prstGeom>
        </p:spPr>
        <p:txBody>
          <a:bodyPr vert="eaVert" wrap="square">
            <a:spAutoFit/>
          </a:bodyPr>
          <a:lstStyle/>
          <a:p>
            <a:r>
              <a:rPr lang="en-US" altLang="zh-CN" sz="1800" b="1" dirty="0">
                <a:solidFill>
                  <a:srgbClr val="C00000"/>
                </a:solidFill>
                <a:latin typeface="+mj-ea"/>
                <a:ea typeface="+mj-ea"/>
                <a:cs typeface="+mn-ea"/>
                <a:sym typeface="+mn-lt"/>
              </a:rPr>
              <a:t>GENERAL SITUATION</a:t>
            </a:r>
            <a:endParaRPr lang="zh-CN" altLang="en-US" sz="1800" b="1" dirty="0">
              <a:solidFill>
                <a:srgbClr val="C00000"/>
              </a:solidFill>
              <a:latin typeface="+mj-ea"/>
              <a:ea typeface="+mj-ea"/>
              <a:cs typeface="+mn-ea"/>
              <a:sym typeface="+mn-lt"/>
            </a:endParaRPr>
          </a:p>
        </p:txBody>
      </p:sp>
      <p:cxnSp>
        <p:nvCxnSpPr>
          <p:cNvPr id="12" name="直接连接符 11"/>
          <p:cNvCxnSpPr/>
          <p:nvPr/>
        </p:nvCxnSpPr>
        <p:spPr>
          <a:xfrm>
            <a:off x="587759" y="467946"/>
            <a:ext cx="116074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71549" y="0"/>
            <a:ext cx="3172451" cy="51435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invX="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1750"/>
                                        <p:tgtEl>
                                          <p:spTgt spid="10"/>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85720" y="250752"/>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研究思路</a:t>
            </a:r>
            <a:endParaRPr lang="zh-CN" altLang="en-US" sz="2000" spc="300" dirty="0">
              <a:solidFill>
                <a:schemeClr val="bg1"/>
              </a:solidFill>
              <a:latin typeface="+mn-ea"/>
              <a:cs typeface="+mn-ea"/>
            </a:endParaRPr>
          </a:p>
        </p:txBody>
      </p:sp>
      <p:sp>
        <p:nvSpPr>
          <p:cNvPr id="75" name="TextBox 74"/>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
        <p:nvSpPr>
          <p:cNvPr id="22" name="TextBox 21"/>
          <p:cNvSpPr txBox="1"/>
          <p:nvPr/>
        </p:nvSpPr>
        <p:spPr>
          <a:xfrm>
            <a:off x="904733" y="3579862"/>
            <a:ext cx="1409353" cy="698204"/>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1"/>
                </a:solidFill>
                <a:ea typeface="+mn-ea"/>
                <a:cs typeface="+mn-ea"/>
              </a:rPr>
              <a:t>点击输入简要文字内容，文字内容需概括精炼，不用</a:t>
            </a:r>
            <a:r>
              <a:rPr lang="zh-CN" altLang="en-US" sz="1050" dirty="0" smtClean="0">
                <a:solidFill>
                  <a:schemeClr val="accent1"/>
                </a:solidFill>
                <a:ea typeface="+mn-ea"/>
                <a:cs typeface="+mn-ea"/>
              </a:rPr>
              <a:t>多余</a:t>
            </a:r>
            <a:endParaRPr lang="en-US" altLang="zh-CN" sz="1050" dirty="0">
              <a:solidFill>
                <a:schemeClr val="accent1"/>
              </a:solidFill>
              <a:ea typeface="+mn-ea"/>
              <a:cs typeface="+mn-ea"/>
            </a:endParaRPr>
          </a:p>
        </p:txBody>
      </p:sp>
      <p:sp>
        <p:nvSpPr>
          <p:cNvPr id="23" name="TextBox 22"/>
          <p:cNvSpPr txBox="1"/>
          <p:nvPr/>
        </p:nvSpPr>
        <p:spPr>
          <a:xfrm>
            <a:off x="2912509" y="3579862"/>
            <a:ext cx="1409353" cy="698204"/>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1"/>
                </a:solidFill>
                <a:ea typeface="+mn-ea"/>
                <a:cs typeface="+mn-ea"/>
              </a:rPr>
              <a:t>点击输入简要文字内容，文字内容需概括精炼，不用</a:t>
            </a:r>
            <a:r>
              <a:rPr lang="zh-CN" altLang="en-US" sz="1050" dirty="0" smtClean="0">
                <a:solidFill>
                  <a:schemeClr val="accent1"/>
                </a:solidFill>
                <a:ea typeface="+mn-ea"/>
                <a:cs typeface="+mn-ea"/>
              </a:rPr>
              <a:t>多余</a:t>
            </a:r>
            <a:endParaRPr lang="en-US" altLang="zh-CN" sz="1050" dirty="0">
              <a:solidFill>
                <a:schemeClr val="accent1"/>
              </a:solidFill>
              <a:ea typeface="+mn-ea"/>
              <a:cs typeface="+mn-ea"/>
            </a:endParaRPr>
          </a:p>
        </p:txBody>
      </p:sp>
      <p:sp>
        <p:nvSpPr>
          <p:cNvPr id="29" name="TextBox 28"/>
          <p:cNvSpPr txBox="1"/>
          <p:nvPr/>
        </p:nvSpPr>
        <p:spPr>
          <a:xfrm>
            <a:off x="4907111" y="3587827"/>
            <a:ext cx="1409353" cy="698204"/>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1"/>
                </a:solidFill>
                <a:ea typeface="+mn-ea"/>
                <a:cs typeface="+mn-ea"/>
              </a:rPr>
              <a:t>点击输入简要文字内容，文字内容需概括精炼，不用多余</a:t>
            </a:r>
            <a:r>
              <a:rPr lang="zh-CN" altLang="en-US" sz="1050" dirty="0" smtClean="0">
                <a:solidFill>
                  <a:schemeClr val="accent1"/>
                </a:solidFill>
                <a:ea typeface="+mn-ea"/>
                <a:cs typeface="+mn-ea"/>
              </a:rPr>
              <a:t>的</a:t>
            </a:r>
            <a:endParaRPr lang="en-US" altLang="zh-CN" sz="1050" dirty="0">
              <a:solidFill>
                <a:schemeClr val="accent1"/>
              </a:solidFill>
              <a:ea typeface="+mn-ea"/>
              <a:cs typeface="+mn-ea"/>
            </a:endParaRPr>
          </a:p>
        </p:txBody>
      </p:sp>
      <p:sp>
        <p:nvSpPr>
          <p:cNvPr id="30" name="TextBox 29"/>
          <p:cNvSpPr txBox="1"/>
          <p:nvPr/>
        </p:nvSpPr>
        <p:spPr>
          <a:xfrm>
            <a:off x="6870379" y="3587827"/>
            <a:ext cx="1409353" cy="698204"/>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1"/>
                </a:solidFill>
                <a:ea typeface="+mn-ea"/>
                <a:cs typeface="+mn-ea"/>
              </a:rPr>
              <a:t>点击输入简要文字内容，文字内容需概括精炼，不用</a:t>
            </a:r>
            <a:r>
              <a:rPr lang="zh-CN" altLang="en-US" sz="1050" dirty="0" smtClean="0">
                <a:solidFill>
                  <a:schemeClr val="accent1"/>
                </a:solidFill>
                <a:ea typeface="+mn-ea"/>
                <a:cs typeface="+mn-ea"/>
              </a:rPr>
              <a:t>多余</a:t>
            </a:r>
            <a:endParaRPr lang="en-US" altLang="zh-CN" sz="1050" dirty="0">
              <a:solidFill>
                <a:schemeClr val="accent1"/>
              </a:solidFill>
              <a:ea typeface="+mn-ea"/>
              <a:cs typeface="+mn-ea"/>
            </a:endParaRPr>
          </a:p>
        </p:txBody>
      </p:sp>
      <p:sp>
        <p:nvSpPr>
          <p:cNvPr id="31" name="燕尾形箭头 30"/>
          <p:cNvSpPr/>
          <p:nvPr/>
        </p:nvSpPr>
        <p:spPr>
          <a:xfrm>
            <a:off x="467544" y="2427734"/>
            <a:ext cx="8208912" cy="228600"/>
          </a:xfrm>
          <a:prstGeom prst="notchedRightArrow">
            <a:avLst/>
          </a:prstGeom>
          <a:gradFill>
            <a:gsLst>
              <a:gs pos="0">
                <a:schemeClr val="accent2"/>
              </a:gs>
              <a:gs pos="65152">
                <a:schemeClr val="accent4"/>
              </a:gs>
              <a:gs pos="34000">
                <a:schemeClr val="accent3"/>
              </a:gs>
              <a:gs pos="100000">
                <a:schemeClr val="accent5"/>
              </a:gs>
            </a:gsLst>
            <a:lin ang="81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latin typeface="Arial" panose="020B0604020202020204" pitchFamily="34" charset="0"/>
              <a:cs typeface="+mn-ea"/>
            </a:endParaRPr>
          </a:p>
        </p:txBody>
      </p:sp>
      <p:grpSp>
        <p:nvGrpSpPr>
          <p:cNvPr id="32" name="组合 31"/>
          <p:cNvGrpSpPr/>
          <p:nvPr/>
        </p:nvGrpSpPr>
        <p:grpSpPr>
          <a:xfrm>
            <a:off x="783076" y="1635646"/>
            <a:ext cx="1697385" cy="1697385"/>
            <a:chOff x="1278794" y="3334906"/>
            <a:chExt cx="914014" cy="914014"/>
          </a:xfrm>
          <a:solidFill>
            <a:schemeClr val="bg1"/>
          </a:solidFill>
        </p:grpSpPr>
        <p:grpSp>
          <p:nvGrpSpPr>
            <p:cNvPr id="33" name="组合 32"/>
            <p:cNvGrpSpPr/>
            <p:nvPr/>
          </p:nvGrpSpPr>
          <p:grpSpPr>
            <a:xfrm>
              <a:off x="1278794" y="3334906"/>
              <a:ext cx="914014" cy="914014"/>
              <a:chOff x="304800" y="673100"/>
              <a:chExt cx="4000500" cy="4000500"/>
            </a:xfrm>
            <a:grp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cs typeface="+mn-ea"/>
                </a:endParaRPr>
              </a:p>
            </p:txBody>
          </p:sp>
          <p:sp>
            <p:nvSpPr>
              <p:cNvPr id="36" name="椭圆 35"/>
              <p:cNvSpPr/>
              <p:nvPr/>
            </p:nvSpPr>
            <p:spPr>
              <a:xfrm>
                <a:off x="362180" y="730480"/>
                <a:ext cx="3825873" cy="3825873"/>
              </a:xfrm>
              <a:prstGeom prst="ellipse">
                <a:avLst/>
              </a:prstGeom>
              <a:blipFill dpi="0" rotWithShape="1">
                <a:blip r:embed="rId1">
                  <a:extLst>
                    <a:ext uri="{BEBA8EAE-BF5A-486C-A8C5-ECC9F3942E4B}">
                      <a14:imgProps xmlns:a14="http://schemas.microsoft.com/office/drawing/2010/main">
                        <a14:imgLayer r:embed="rId2">
                          <a14:imgEffect>
                            <a14:artisticBlur radius="15"/>
                          </a14:imgEffect>
                        </a14:imgLayer>
                      </a14:imgProps>
                    </a:ext>
                    <a:ext uri="{28A0092B-C50C-407E-A947-70E740481C1C}">
                      <a14:useLocalDpi xmlns:a14="http://schemas.microsoft.com/office/drawing/2010/main" val="0"/>
                    </a:ext>
                  </a:extLst>
                </a:blip>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cs typeface="+mn-ea"/>
                </a:endParaRPr>
              </a:p>
            </p:txBody>
          </p:sp>
        </p:grpSp>
        <p:sp>
          <p:nvSpPr>
            <p:cNvPr id="34" name="TextBox 33"/>
            <p:cNvSpPr txBox="1"/>
            <p:nvPr/>
          </p:nvSpPr>
          <p:spPr>
            <a:xfrm>
              <a:off x="1486047" y="3715254"/>
              <a:ext cx="516361" cy="215453"/>
            </a:xfrm>
            <a:prstGeom prst="rect">
              <a:avLst/>
            </a:prstGeom>
            <a:noFill/>
          </p:spPr>
          <p:txBody>
            <a:bodyPr wrap="none" rtlCol="0">
              <a:spAutoFit/>
            </a:bodyPr>
            <a:lstStyle/>
            <a:p>
              <a:pPr algn="ctr"/>
              <a:r>
                <a:rPr lang="zh-CN" altLang="en-US" sz="2000" b="1" dirty="0" smtClean="0">
                  <a:solidFill>
                    <a:srgbClr val="C00000"/>
                  </a:solidFill>
                  <a:effectLst>
                    <a:outerShdw blurRad="139700" dist="88900" dir="10800000" algn="r" rotWithShape="0">
                      <a:prstClr val="black">
                        <a:alpha val="40000"/>
                      </a:prstClr>
                    </a:outerShdw>
                  </a:effectLst>
                  <a:latin typeface="+mn-ea"/>
                  <a:cs typeface="+mn-ea"/>
                </a:rPr>
                <a:t>思路一</a:t>
              </a:r>
              <a:endParaRPr lang="zh-CN" altLang="en-US" sz="2000" b="1" dirty="0">
                <a:solidFill>
                  <a:srgbClr val="C00000"/>
                </a:solidFill>
                <a:effectLst>
                  <a:outerShdw blurRad="139700" dist="88900" dir="10800000" algn="r" rotWithShape="0">
                    <a:prstClr val="black">
                      <a:alpha val="40000"/>
                    </a:prstClr>
                  </a:outerShdw>
                </a:effectLst>
                <a:latin typeface="+mn-ea"/>
                <a:cs typeface="+mn-ea"/>
              </a:endParaRPr>
            </a:p>
          </p:txBody>
        </p:sp>
      </p:grpSp>
      <p:grpSp>
        <p:nvGrpSpPr>
          <p:cNvPr id="37" name="组合 36"/>
          <p:cNvGrpSpPr/>
          <p:nvPr/>
        </p:nvGrpSpPr>
        <p:grpSpPr>
          <a:xfrm>
            <a:off x="2746134" y="1639356"/>
            <a:ext cx="1697385" cy="1697385"/>
            <a:chOff x="1278794" y="3334906"/>
            <a:chExt cx="914014" cy="914014"/>
          </a:xfrm>
          <a:solidFill>
            <a:schemeClr val="bg1"/>
          </a:solidFill>
        </p:grpSpPr>
        <p:grpSp>
          <p:nvGrpSpPr>
            <p:cNvPr id="38" name="组合 37"/>
            <p:cNvGrpSpPr/>
            <p:nvPr/>
          </p:nvGrpSpPr>
          <p:grpSpPr>
            <a:xfrm>
              <a:off x="1278794" y="3334906"/>
              <a:ext cx="914014" cy="914014"/>
              <a:chOff x="304800" y="673100"/>
              <a:chExt cx="4000500" cy="4000500"/>
            </a:xfrm>
            <a:grpFill/>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cs typeface="+mn-ea"/>
                </a:endParaRPr>
              </a:p>
            </p:txBody>
          </p:sp>
          <p:sp>
            <p:nvSpPr>
              <p:cNvPr id="41" name="椭圆 40"/>
              <p:cNvSpPr/>
              <p:nvPr/>
            </p:nvSpPr>
            <p:spPr>
              <a:xfrm>
                <a:off x="362180" y="760412"/>
                <a:ext cx="3825873" cy="38258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cs typeface="+mn-ea"/>
                </a:endParaRPr>
              </a:p>
            </p:txBody>
          </p:sp>
        </p:grpSp>
        <p:sp>
          <p:nvSpPr>
            <p:cNvPr id="39" name="TextBox 38"/>
            <p:cNvSpPr txBox="1"/>
            <p:nvPr/>
          </p:nvSpPr>
          <p:spPr>
            <a:xfrm>
              <a:off x="1476645" y="3740516"/>
              <a:ext cx="516361" cy="215453"/>
            </a:xfrm>
            <a:prstGeom prst="rect">
              <a:avLst/>
            </a:prstGeom>
            <a:noFill/>
          </p:spPr>
          <p:txBody>
            <a:bodyPr wrap="none" rtlCol="0">
              <a:spAutoFit/>
            </a:bodyPr>
            <a:lstStyle/>
            <a:p>
              <a:pPr algn="ctr"/>
              <a:r>
                <a:rPr lang="zh-CN" altLang="en-US" sz="2000" b="1" dirty="0" smtClean="0">
                  <a:solidFill>
                    <a:srgbClr val="C00000"/>
                  </a:solidFill>
                  <a:effectLst>
                    <a:outerShdw blurRad="139700" dist="88900" dir="8100000" algn="tr" rotWithShape="0">
                      <a:prstClr val="black">
                        <a:alpha val="40000"/>
                      </a:prstClr>
                    </a:outerShdw>
                  </a:effectLst>
                  <a:latin typeface="+mn-ea"/>
                  <a:cs typeface="+mn-ea"/>
                </a:rPr>
                <a:t>思路二</a:t>
              </a:r>
              <a:endParaRPr lang="zh-CN" altLang="en-US" sz="2000" b="1" dirty="0">
                <a:solidFill>
                  <a:srgbClr val="C00000"/>
                </a:solidFill>
                <a:effectLst>
                  <a:outerShdw blurRad="139700" dist="88900" dir="8100000" algn="tr" rotWithShape="0">
                    <a:prstClr val="black">
                      <a:alpha val="40000"/>
                    </a:prstClr>
                  </a:outerShdw>
                </a:effectLst>
                <a:latin typeface="+mn-ea"/>
                <a:cs typeface="+mn-ea"/>
              </a:endParaRPr>
            </a:p>
          </p:txBody>
        </p:sp>
      </p:grpSp>
      <p:grpSp>
        <p:nvGrpSpPr>
          <p:cNvPr id="46" name="组合 45"/>
          <p:cNvGrpSpPr/>
          <p:nvPr/>
        </p:nvGrpSpPr>
        <p:grpSpPr>
          <a:xfrm>
            <a:off x="4688516" y="1635646"/>
            <a:ext cx="1697385" cy="1697385"/>
            <a:chOff x="1278794" y="3334906"/>
            <a:chExt cx="914014" cy="914014"/>
          </a:xfrm>
          <a:solidFill>
            <a:schemeClr val="bg1"/>
          </a:solidFill>
        </p:grpSpPr>
        <p:grpSp>
          <p:nvGrpSpPr>
            <p:cNvPr id="48" name="组合 47"/>
            <p:cNvGrpSpPr/>
            <p:nvPr/>
          </p:nvGrpSpPr>
          <p:grpSpPr>
            <a:xfrm>
              <a:off x="1278794" y="3334906"/>
              <a:ext cx="914014" cy="914014"/>
              <a:chOff x="304800" y="673100"/>
              <a:chExt cx="4000500" cy="4000500"/>
            </a:xfrm>
            <a:grpFill/>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cs typeface="+mn-ea"/>
                </a:endParaRPr>
              </a:p>
            </p:txBody>
          </p:sp>
          <p:sp>
            <p:nvSpPr>
              <p:cNvPr id="51" name="椭圆 50"/>
              <p:cNvSpPr/>
              <p:nvPr/>
            </p:nvSpPr>
            <p:spPr>
              <a:xfrm>
                <a:off x="362180" y="730480"/>
                <a:ext cx="3825873" cy="38258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cs typeface="+mn-ea"/>
                </a:endParaRPr>
              </a:p>
            </p:txBody>
          </p:sp>
        </p:grpSp>
        <p:sp>
          <p:nvSpPr>
            <p:cNvPr id="49" name="TextBox 48"/>
            <p:cNvSpPr txBox="1"/>
            <p:nvPr/>
          </p:nvSpPr>
          <p:spPr>
            <a:xfrm>
              <a:off x="1476645" y="3742514"/>
              <a:ext cx="516361" cy="215453"/>
            </a:xfrm>
            <a:prstGeom prst="rect">
              <a:avLst/>
            </a:prstGeom>
            <a:noFill/>
          </p:spPr>
          <p:txBody>
            <a:bodyPr wrap="none" rtlCol="0">
              <a:spAutoFit/>
            </a:bodyPr>
            <a:lstStyle/>
            <a:p>
              <a:pPr algn="ctr"/>
              <a:r>
                <a:rPr lang="zh-CN" altLang="en-US" sz="2000" b="1" dirty="0" smtClean="0">
                  <a:solidFill>
                    <a:srgbClr val="C00000"/>
                  </a:solidFill>
                  <a:effectLst>
                    <a:outerShdw blurRad="127000" dist="88900" dir="10800000" algn="r" rotWithShape="0">
                      <a:prstClr val="black">
                        <a:alpha val="40000"/>
                      </a:prstClr>
                    </a:outerShdw>
                  </a:effectLst>
                  <a:latin typeface="+mn-ea"/>
                  <a:cs typeface="+mn-ea"/>
                </a:rPr>
                <a:t>思路三</a:t>
              </a:r>
              <a:endParaRPr lang="zh-CN" altLang="en-US" sz="2000" b="1" dirty="0">
                <a:solidFill>
                  <a:srgbClr val="C00000"/>
                </a:solidFill>
                <a:effectLst>
                  <a:outerShdw blurRad="127000" dist="88900" dir="10800000" algn="r" rotWithShape="0">
                    <a:prstClr val="black">
                      <a:alpha val="40000"/>
                    </a:prstClr>
                  </a:outerShdw>
                </a:effectLst>
                <a:latin typeface="+mn-ea"/>
                <a:cs typeface="+mn-ea"/>
              </a:endParaRPr>
            </a:p>
          </p:txBody>
        </p:sp>
      </p:grpSp>
      <p:grpSp>
        <p:nvGrpSpPr>
          <p:cNvPr id="52" name="组合 51"/>
          <p:cNvGrpSpPr/>
          <p:nvPr/>
        </p:nvGrpSpPr>
        <p:grpSpPr>
          <a:xfrm>
            <a:off x="6619031" y="1642521"/>
            <a:ext cx="1697385" cy="1697385"/>
            <a:chOff x="1278794" y="3334906"/>
            <a:chExt cx="914014" cy="914014"/>
          </a:xfrm>
          <a:solidFill>
            <a:schemeClr val="bg1"/>
          </a:solidFill>
        </p:grpSpPr>
        <p:grpSp>
          <p:nvGrpSpPr>
            <p:cNvPr id="53" name="组合 52"/>
            <p:cNvGrpSpPr/>
            <p:nvPr/>
          </p:nvGrpSpPr>
          <p:grpSpPr>
            <a:xfrm>
              <a:off x="1278794" y="3334906"/>
              <a:ext cx="914014" cy="914014"/>
              <a:chOff x="304800" y="673100"/>
              <a:chExt cx="4000500" cy="4000500"/>
            </a:xfrm>
            <a:grpFill/>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cs typeface="+mn-ea"/>
                </a:endParaRPr>
              </a:p>
            </p:txBody>
          </p:sp>
          <p:sp>
            <p:nvSpPr>
              <p:cNvPr id="56" name="椭圆 55"/>
              <p:cNvSpPr/>
              <p:nvPr/>
            </p:nvSpPr>
            <p:spPr>
              <a:xfrm>
                <a:off x="362180" y="760412"/>
                <a:ext cx="3825873" cy="382587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C00000"/>
                  </a:solidFill>
                  <a:cs typeface="+mn-ea"/>
                </a:endParaRPr>
              </a:p>
            </p:txBody>
          </p:sp>
        </p:grpSp>
        <p:sp>
          <p:nvSpPr>
            <p:cNvPr id="54" name="TextBox 53"/>
            <p:cNvSpPr txBox="1"/>
            <p:nvPr/>
          </p:nvSpPr>
          <p:spPr>
            <a:xfrm>
              <a:off x="1476645" y="3738812"/>
              <a:ext cx="516361" cy="215453"/>
            </a:xfrm>
            <a:prstGeom prst="rect">
              <a:avLst/>
            </a:prstGeom>
            <a:noFill/>
          </p:spPr>
          <p:txBody>
            <a:bodyPr wrap="none" rtlCol="0">
              <a:spAutoFit/>
            </a:bodyPr>
            <a:lstStyle/>
            <a:p>
              <a:pPr algn="ctr"/>
              <a:r>
                <a:rPr lang="zh-CN" altLang="en-US" sz="2000" b="1" dirty="0" smtClean="0">
                  <a:solidFill>
                    <a:srgbClr val="C00000"/>
                  </a:solidFill>
                  <a:effectLst>
                    <a:outerShdw blurRad="139700" dist="88900" dir="8100000" algn="tr" rotWithShape="0">
                      <a:prstClr val="black">
                        <a:alpha val="40000"/>
                      </a:prstClr>
                    </a:outerShdw>
                  </a:effectLst>
                  <a:latin typeface="+mn-ea"/>
                  <a:cs typeface="+mn-ea"/>
                </a:rPr>
                <a:t>思路四</a:t>
              </a:r>
              <a:endParaRPr lang="zh-CN" altLang="en-US" sz="2000" b="1" dirty="0">
                <a:solidFill>
                  <a:srgbClr val="C00000"/>
                </a:solidFill>
                <a:effectLst>
                  <a:outerShdw blurRad="139700" dist="88900" dir="8100000" algn="tr" rotWithShape="0">
                    <a:prstClr val="black">
                      <a:alpha val="40000"/>
                    </a:prstClr>
                  </a:outerShdw>
                </a:effectLst>
                <a:latin typeface="+mn-ea"/>
                <a:cs typeface="+mn-ea"/>
              </a:endParaRPr>
            </a:p>
          </p:txBody>
        </p:sp>
      </p:grpSp>
      <p:sp>
        <p:nvSpPr>
          <p:cNvPr id="57" name="椭圆 56"/>
          <p:cNvSpPr/>
          <p:nvPr/>
        </p:nvSpPr>
        <p:spPr>
          <a:xfrm>
            <a:off x="824277" y="1491630"/>
            <a:ext cx="645364" cy="645364"/>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cs typeface="+mn-ea"/>
            </a:endParaRPr>
          </a:p>
        </p:txBody>
      </p:sp>
      <p:sp>
        <p:nvSpPr>
          <p:cNvPr id="58" name="椭圆 57"/>
          <p:cNvSpPr/>
          <p:nvPr/>
        </p:nvSpPr>
        <p:spPr>
          <a:xfrm>
            <a:off x="2783180" y="1491630"/>
            <a:ext cx="645364" cy="645364"/>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cs typeface="+mn-ea"/>
            </a:endParaRPr>
          </a:p>
        </p:txBody>
      </p:sp>
      <p:sp>
        <p:nvSpPr>
          <p:cNvPr id="59" name="椭圆 58"/>
          <p:cNvSpPr/>
          <p:nvPr/>
        </p:nvSpPr>
        <p:spPr>
          <a:xfrm>
            <a:off x="4760524" y="1498175"/>
            <a:ext cx="645364" cy="645364"/>
          </a:xfrm>
          <a:prstGeom prst="ellipse">
            <a:avLst/>
          </a:prstGeom>
          <a:solidFill>
            <a:schemeClr val="accent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cs typeface="+mn-ea"/>
            </a:endParaRPr>
          </a:p>
        </p:txBody>
      </p:sp>
      <p:sp>
        <p:nvSpPr>
          <p:cNvPr id="60" name="椭圆 59"/>
          <p:cNvSpPr/>
          <p:nvPr/>
        </p:nvSpPr>
        <p:spPr>
          <a:xfrm>
            <a:off x="6707078" y="1498175"/>
            <a:ext cx="645364" cy="645364"/>
          </a:xfrm>
          <a:prstGeom prst="ellipse">
            <a:avLst/>
          </a:prstGeom>
          <a:solidFill>
            <a:schemeClr val="accent5"/>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cs typeface="+mn-ea"/>
            </a:endParaRPr>
          </a:p>
        </p:txBody>
      </p:sp>
      <p:sp>
        <p:nvSpPr>
          <p:cNvPr id="61" name="Freeform 34"/>
          <p:cNvSpPr>
            <a:spLocks noEditPoints="1"/>
          </p:cNvSpPr>
          <p:nvPr/>
        </p:nvSpPr>
        <p:spPr bwMode="auto">
          <a:xfrm>
            <a:off x="1000830" y="1642521"/>
            <a:ext cx="334257" cy="343054"/>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91440" tIns="45720" rIns="91440" bIns="45720" numCol="1" anchor="t" anchorCtr="0" compatLnSpc="1"/>
          <a:lstStyle/>
          <a:p>
            <a:endParaRPr lang="zh-CN" altLang="en-US" sz="1500">
              <a:cs typeface="+mn-ea"/>
            </a:endParaRPr>
          </a:p>
        </p:txBody>
      </p:sp>
      <p:sp>
        <p:nvSpPr>
          <p:cNvPr id="62" name="Freeform 26"/>
          <p:cNvSpPr>
            <a:spLocks noEditPoints="1"/>
          </p:cNvSpPr>
          <p:nvPr/>
        </p:nvSpPr>
        <p:spPr bwMode="auto">
          <a:xfrm>
            <a:off x="2952968" y="1663271"/>
            <a:ext cx="305788" cy="302082"/>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91440" tIns="45720" rIns="91440" bIns="45720" numCol="1" anchor="t" anchorCtr="0" compatLnSpc="1"/>
          <a:lstStyle/>
          <a:p>
            <a:endParaRPr lang="zh-CN" altLang="en-US" sz="1500">
              <a:cs typeface="+mn-ea"/>
            </a:endParaRPr>
          </a:p>
        </p:txBody>
      </p:sp>
      <p:sp>
        <p:nvSpPr>
          <p:cNvPr id="63" name="Freeform 35"/>
          <p:cNvSpPr>
            <a:spLocks noEditPoints="1"/>
          </p:cNvSpPr>
          <p:nvPr/>
        </p:nvSpPr>
        <p:spPr bwMode="auto">
          <a:xfrm>
            <a:off x="6895784" y="1679567"/>
            <a:ext cx="294065" cy="318039"/>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p:spPr>
        <p:txBody>
          <a:bodyPr vert="horz" wrap="square" lIns="91440" tIns="45720" rIns="91440" bIns="45720" numCol="1" anchor="t" anchorCtr="0" compatLnSpc="1"/>
          <a:lstStyle/>
          <a:p>
            <a:endParaRPr lang="zh-CN" altLang="en-US" sz="1500">
              <a:cs typeface="+mn-ea"/>
            </a:endParaRPr>
          </a:p>
        </p:txBody>
      </p:sp>
      <p:sp>
        <p:nvSpPr>
          <p:cNvPr id="65" name="Freeform 20"/>
          <p:cNvSpPr>
            <a:spLocks noEditPoints="1"/>
          </p:cNvSpPr>
          <p:nvPr/>
        </p:nvSpPr>
        <p:spPr bwMode="auto">
          <a:xfrm>
            <a:off x="4949998" y="1635646"/>
            <a:ext cx="287664" cy="361960"/>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a:effectLst>
            <a:outerShdw blurRad="139700" dist="88900" dir="10800000" algn="r" rotWithShape="0">
              <a:prstClr val="black">
                <a:alpha val="40000"/>
              </a:prstClr>
            </a:outerShdw>
          </a:effectLst>
        </p:spPr>
        <p:txBody>
          <a:bodyPr vert="horz" wrap="square" lIns="91440" tIns="45720" rIns="91440" bIns="45720" numCol="1" anchor="t" anchorCtr="0" compatLnSpc="1"/>
          <a:lstStyle/>
          <a:p>
            <a:endParaRPr lang="zh-CN" altLang="en-US" sz="1500">
              <a:cs typeface="+mn-ea"/>
            </a:endParaRPr>
          </a:p>
        </p:txBody>
      </p:sp>
    </p:spTree>
    <p:custDataLst>
      <p:tags r:id="rId4"/>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4" fill="hold" nodeType="afterEffect" p14:presetBounceEnd="44000">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14:bounceEnd="44000">
                                          <p:cBhvr additive="base">
                                            <p:cTn id="12" dur="500" fill="hold"/>
                                            <p:tgtEl>
                                              <p:spTgt spid="32"/>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3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44000">
                                      <p:stCondLst>
                                        <p:cond delay="100"/>
                                      </p:stCondLst>
                                      <p:childTnLst>
                                        <p:set>
                                          <p:cBhvr>
                                            <p:cTn id="15" dur="1" fill="hold">
                                              <p:stCondLst>
                                                <p:cond delay="0"/>
                                              </p:stCondLst>
                                            </p:cTn>
                                            <p:tgtEl>
                                              <p:spTgt spid="37"/>
                                            </p:tgtEl>
                                            <p:attrNameLst>
                                              <p:attrName>style.visibility</p:attrName>
                                            </p:attrNameLst>
                                          </p:cBhvr>
                                          <p:to>
                                            <p:strVal val="visible"/>
                                          </p:to>
                                        </p:set>
                                        <p:anim calcmode="lin" valueType="num" p14:bounceEnd="44000">
                                          <p:cBhvr additive="base">
                                            <p:cTn id="16" dur="500" fill="hold"/>
                                            <p:tgtEl>
                                              <p:spTgt spid="37"/>
                                            </p:tgtEl>
                                            <p:attrNameLst>
                                              <p:attrName>ppt_x</p:attrName>
                                            </p:attrNameLst>
                                          </p:cBhvr>
                                          <p:tavLst>
                                            <p:tav tm="0">
                                              <p:val>
                                                <p:strVal val="#ppt_x"/>
                                              </p:val>
                                            </p:tav>
                                            <p:tav tm="100000">
                                              <p:val>
                                                <p:strVal val="#ppt_x"/>
                                              </p:val>
                                            </p:tav>
                                          </p:tavLst>
                                        </p:anim>
                                        <p:anim calcmode="lin" valueType="num" p14:bounceEnd="44000">
                                          <p:cBhvr additive="base">
                                            <p:cTn id="17" dur="500" fill="hold"/>
                                            <p:tgtEl>
                                              <p:spTgt spid="3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44000">
                                      <p:stCondLst>
                                        <p:cond delay="200"/>
                                      </p:stCondLst>
                                      <p:childTnLst>
                                        <p:set>
                                          <p:cBhvr>
                                            <p:cTn id="19" dur="1" fill="hold">
                                              <p:stCondLst>
                                                <p:cond delay="0"/>
                                              </p:stCondLst>
                                            </p:cTn>
                                            <p:tgtEl>
                                              <p:spTgt spid="46"/>
                                            </p:tgtEl>
                                            <p:attrNameLst>
                                              <p:attrName>style.visibility</p:attrName>
                                            </p:attrNameLst>
                                          </p:cBhvr>
                                          <p:to>
                                            <p:strVal val="visible"/>
                                          </p:to>
                                        </p:set>
                                        <p:anim calcmode="lin" valueType="num" p14:bounceEnd="44000">
                                          <p:cBhvr additive="base">
                                            <p:cTn id="20" dur="500" fill="hold"/>
                                            <p:tgtEl>
                                              <p:spTgt spid="46"/>
                                            </p:tgtEl>
                                            <p:attrNameLst>
                                              <p:attrName>ppt_x</p:attrName>
                                            </p:attrNameLst>
                                          </p:cBhvr>
                                          <p:tavLst>
                                            <p:tav tm="0">
                                              <p:val>
                                                <p:strVal val="#ppt_x"/>
                                              </p:val>
                                            </p:tav>
                                            <p:tav tm="100000">
                                              <p:val>
                                                <p:strVal val="#ppt_x"/>
                                              </p:val>
                                            </p:tav>
                                          </p:tavLst>
                                        </p:anim>
                                        <p:anim calcmode="lin" valueType="num" p14:bounceEnd="44000">
                                          <p:cBhvr additive="base">
                                            <p:cTn id="21" dur="500" fill="hold"/>
                                            <p:tgtEl>
                                              <p:spTgt spid="4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4000">
                                      <p:stCondLst>
                                        <p:cond delay="300"/>
                                      </p:stCondLst>
                                      <p:childTnLst>
                                        <p:set>
                                          <p:cBhvr>
                                            <p:cTn id="23" dur="1" fill="hold">
                                              <p:stCondLst>
                                                <p:cond delay="0"/>
                                              </p:stCondLst>
                                            </p:cTn>
                                            <p:tgtEl>
                                              <p:spTgt spid="52"/>
                                            </p:tgtEl>
                                            <p:attrNameLst>
                                              <p:attrName>style.visibility</p:attrName>
                                            </p:attrNameLst>
                                          </p:cBhvr>
                                          <p:to>
                                            <p:strVal val="visible"/>
                                          </p:to>
                                        </p:set>
                                        <p:anim calcmode="lin" valueType="num" p14:bounceEnd="44000">
                                          <p:cBhvr additive="base">
                                            <p:cTn id="24" dur="500" fill="hold"/>
                                            <p:tgtEl>
                                              <p:spTgt spid="52"/>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52"/>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14:presetBounceEnd="44000">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14:bounceEnd="44000">
                                          <p:cBhvr additive="base">
                                            <p:cTn id="29" dur="500" fill="hold"/>
                                            <p:tgtEl>
                                              <p:spTgt spid="57"/>
                                            </p:tgtEl>
                                            <p:attrNameLst>
                                              <p:attrName>ppt_x</p:attrName>
                                            </p:attrNameLst>
                                          </p:cBhvr>
                                          <p:tavLst>
                                            <p:tav tm="0">
                                              <p:val>
                                                <p:strVal val="#ppt_x"/>
                                              </p:val>
                                            </p:tav>
                                            <p:tav tm="100000">
                                              <p:val>
                                                <p:strVal val="#ppt_x"/>
                                              </p:val>
                                            </p:tav>
                                          </p:tavLst>
                                        </p:anim>
                                        <p:anim calcmode="lin" valueType="num" p14:bounceEnd="44000">
                                          <p:cBhvr additive="base">
                                            <p:cTn id="30" dur="500" fill="hold"/>
                                            <p:tgtEl>
                                              <p:spTgt spid="5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14:presetBounceEnd="44000">
                                      <p:stCondLst>
                                        <p:cond delay="100"/>
                                      </p:stCondLst>
                                      <p:childTnLst>
                                        <p:set>
                                          <p:cBhvr>
                                            <p:cTn id="32" dur="1" fill="hold">
                                              <p:stCondLst>
                                                <p:cond delay="0"/>
                                              </p:stCondLst>
                                            </p:cTn>
                                            <p:tgtEl>
                                              <p:spTgt spid="58"/>
                                            </p:tgtEl>
                                            <p:attrNameLst>
                                              <p:attrName>style.visibility</p:attrName>
                                            </p:attrNameLst>
                                          </p:cBhvr>
                                          <p:to>
                                            <p:strVal val="visible"/>
                                          </p:to>
                                        </p:set>
                                        <p:anim calcmode="lin" valueType="num" p14:bounceEnd="44000">
                                          <p:cBhvr additive="base">
                                            <p:cTn id="33" dur="500" fill="hold"/>
                                            <p:tgtEl>
                                              <p:spTgt spid="58"/>
                                            </p:tgtEl>
                                            <p:attrNameLst>
                                              <p:attrName>ppt_x</p:attrName>
                                            </p:attrNameLst>
                                          </p:cBhvr>
                                          <p:tavLst>
                                            <p:tav tm="0">
                                              <p:val>
                                                <p:strVal val="#ppt_x"/>
                                              </p:val>
                                            </p:tav>
                                            <p:tav tm="100000">
                                              <p:val>
                                                <p:strVal val="#ppt_x"/>
                                              </p:val>
                                            </p:tav>
                                          </p:tavLst>
                                        </p:anim>
                                        <p:anim calcmode="lin" valueType="num" p14:bounceEnd="44000">
                                          <p:cBhvr additive="base">
                                            <p:cTn id="34" dur="500" fill="hold"/>
                                            <p:tgtEl>
                                              <p:spTgt spid="5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44000">
                                      <p:stCondLst>
                                        <p:cond delay="200"/>
                                      </p:stCondLst>
                                      <p:childTnLst>
                                        <p:set>
                                          <p:cBhvr>
                                            <p:cTn id="36" dur="1" fill="hold">
                                              <p:stCondLst>
                                                <p:cond delay="0"/>
                                              </p:stCondLst>
                                            </p:cTn>
                                            <p:tgtEl>
                                              <p:spTgt spid="59"/>
                                            </p:tgtEl>
                                            <p:attrNameLst>
                                              <p:attrName>style.visibility</p:attrName>
                                            </p:attrNameLst>
                                          </p:cBhvr>
                                          <p:to>
                                            <p:strVal val="visible"/>
                                          </p:to>
                                        </p:set>
                                        <p:anim calcmode="lin" valueType="num" p14:bounceEnd="44000">
                                          <p:cBhvr additive="base">
                                            <p:cTn id="37" dur="500" fill="hold"/>
                                            <p:tgtEl>
                                              <p:spTgt spid="59"/>
                                            </p:tgtEl>
                                            <p:attrNameLst>
                                              <p:attrName>ppt_x</p:attrName>
                                            </p:attrNameLst>
                                          </p:cBhvr>
                                          <p:tavLst>
                                            <p:tav tm="0">
                                              <p:val>
                                                <p:strVal val="#ppt_x"/>
                                              </p:val>
                                            </p:tav>
                                            <p:tav tm="100000">
                                              <p:val>
                                                <p:strVal val="#ppt_x"/>
                                              </p:val>
                                            </p:tav>
                                          </p:tavLst>
                                        </p:anim>
                                        <p:anim calcmode="lin" valueType="num" p14:bounceEnd="44000">
                                          <p:cBhvr additive="base">
                                            <p:cTn id="38" dur="500" fill="hold"/>
                                            <p:tgtEl>
                                              <p:spTgt spid="5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14:presetBounceEnd="44000">
                                      <p:stCondLst>
                                        <p:cond delay="300"/>
                                      </p:stCondLst>
                                      <p:childTnLst>
                                        <p:set>
                                          <p:cBhvr>
                                            <p:cTn id="40" dur="1" fill="hold">
                                              <p:stCondLst>
                                                <p:cond delay="0"/>
                                              </p:stCondLst>
                                            </p:cTn>
                                            <p:tgtEl>
                                              <p:spTgt spid="60"/>
                                            </p:tgtEl>
                                            <p:attrNameLst>
                                              <p:attrName>style.visibility</p:attrName>
                                            </p:attrNameLst>
                                          </p:cBhvr>
                                          <p:to>
                                            <p:strVal val="visible"/>
                                          </p:to>
                                        </p:set>
                                        <p:anim calcmode="lin" valueType="num" p14:bounceEnd="44000">
                                          <p:cBhvr additive="base">
                                            <p:cTn id="41" dur="500" fill="hold"/>
                                            <p:tgtEl>
                                              <p:spTgt spid="60"/>
                                            </p:tgtEl>
                                            <p:attrNameLst>
                                              <p:attrName>ppt_x</p:attrName>
                                            </p:attrNameLst>
                                          </p:cBhvr>
                                          <p:tavLst>
                                            <p:tav tm="0">
                                              <p:val>
                                                <p:strVal val="#ppt_x"/>
                                              </p:val>
                                            </p:tav>
                                            <p:tav tm="100000">
                                              <p:val>
                                                <p:strVal val="#ppt_x"/>
                                              </p:val>
                                            </p:tav>
                                          </p:tavLst>
                                        </p:anim>
                                        <p:anim calcmode="lin" valueType="num" p14:bounceEnd="44000">
                                          <p:cBhvr additive="base">
                                            <p:cTn id="42" dur="500" fill="hold"/>
                                            <p:tgtEl>
                                              <p:spTgt spid="60"/>
                                            </p:tgtEl>
                                            <p:attrNameLst>
                                              <p:attrName>ppt_y</p:attrName>
                                            </p:attrNameLst>
                                          </p:cBhvr>
                                          <p:tavLst>
                                            <p:tav tm="0">
                                              <p:val>
                                                <p:strVal val="1+#ppt_h/2"/>
                                              </p:val>
                                            </p:tav>
                                            <p:tav tm="100000">
                                              <p:val>
                                                <p:strVal val="#ppt_y"/>
                                              </p:val>
                                            </p:tav>
                                          </p:tavLst>
                                        </p:anim>
                                      </p:childTnLst>
                                    </p:cTn>
                                  </p:par>
                                  <p:par>
                                    <p:cTn id="43" presetID="31" presetClass="entr" presetSubtype="0" fill="hold" grpId="0" nodeType="withEffect">
                                      <p:stCondLst>
                                        <p:cond delay="400"/>
                                      </p:stCondLst>
                                      <p:childTnLst>
                                        <p:set>
                                          <p:cBhvr>
                                            <p:cTn id="44" dur="1" fill="hold">
                                              <p:stCondLst>
                                                <p:cond delay="0"/>
                                              </p:stCondLst>
                                            </p:cTn>
                                            <p:tgtEl>
                                              <p:spTgt spid="61"/>
                                            </p:tgtEl>
                                            <p:attrNameLst>
                                              <p:attrName>style.visibility</p:attrName>
                                            </p:attrNameLst>
                                          </p:cBhvr>
                                          <p:to>
                                            <p:strVal val="visible"/>
                                          </p:to>
                                        </p:set>
                                        <p:anim calcmode="lin" valueType="num">
                                          <p:cBhvr>
                                            <p:cTn id="45" dur="500" fill="hold"/>
                                            <p:tgtEl>
                                              <p:spTgt spid="61"/>
                                            </p:tgtEl>
                                            <p:attrNameLst>
                                              <p:attrName>ppt_w</p:attrName>
                                            </p:attrNameLst>
                                          </p:cBhvr>
                                          <p:tavLst>
                                            <p:tav tm="0">
                                              <p:val>
                                                <p:fltVal val="0"/>
                                              </p:val>
                                            </p:tav>
                                            <p:tav tm="100000">
                                              <p:val>
                                                <p:strVal val="#ppt_w"/>
                                              </p:val>
                                            </p:tav>
                                          </p:tavLst>
                                        </p:anim>
                                        <p:anim calcmode="lin" valueType="num">
                                          <p:cBhvr>
                                            <p:cTn id="46" dur="500" fill="hold"/>
                                            <p:tgtEl>
                                              <p:spTgt spid="61"/>
                                            </p:tgtEl>
                                            <p:attrNameLst>
                                              <p:attrName>ppt_h</p:attrName>
                                            </p:attrNameLst>
                                          </p:cBhvr>
                                          <p:tavLst>
                                            <p:tav tm="0">
                                              <p:val>
                                                <p:fltVal val="0"/>
                                              </p:val>
                                            </p:tav>
                                            <p:tav tm="100000">
                                              <p:val>
                                                <p:strVal val="#ppt_h"/>
                                              </p:val>
                                            </p:tav>
                                          </p:tavLst>
                                        </p:anim>
                                        <p:anim calcmode="lin" valueType="num">
                                          <p:cBhvr>
                                            <p:cTn id="47" dur="500" fill="hold"/>
                                            <p:tgtEl>
                                              <p:spTgt spid="61"/>
                                            </p:tgtEl>
                                            <p:attrNameLst>
                                              <p:attrName>style.rotation</p:attrName>
                                            </p:attrNameLst>
                                          </p:cBhvr>
                                          <p:tavLst>
                                            <p:tav tm="0">
                                              <p:val>
                                                <p:fltVal val="90"/>
                                              </p:val>
                                            </p:tav>
                                            <p:tav tm="100000">
                                              <p:val>
                                                <p:fltVal val="0"/>
                                              </p:val>
                                            </p:tav>
                                          </p:tavLst>
                                        </p:anim>
                                        <p:animEffect transition="in" filter="fade">
                                          <p:cBhvr>
                                            <p:cTn id="48" dur="500"/>
                                            <p:tgtEl>
                                              <p:spTgt spid="61"/>
                                            </p:tgtEl>
                                          </p:cBhvr>
                                        </p:animEffect>
                                      </p:childTnLst>
                                    </p:cTn>
                                  </p:par>
                                  <p:par>
                                    <p:cTn id="49" presetID="31" presetClass="entr" presetSubtype="0" fill="hold" grpId="0" nodeType="withEffect">
                                      <p:stCondLst>
                                        <p:cond delay="500"/>
                                      </p:stCondLst>
                                      <p:childTnLst>
                                        <p:set>
                                          <p:cBhvr>
                                            <p:cTn id="50" dur="1" fill="hold">
                                              <p:stCondLst>
                                                <p:cond delay="0"/>
                                              </p:stCondLst>
                                            </p:cTn>
                                            <p:tgtEl>
                                              <p:spTgt spid="62"/>
                                            </p:tgtEl>
                                            <p:attrNameLst>
                                              <p:attrName>style.visibility</p:attrName>
                                            </p:attrNameLst>
                                          </p:cBhvr>
                                          <p:to>
                                            <p:strVal val="visible"/>
                                          </p:to>
                                        </p:set>
                                        <p:anim calcmode="lin" valueType="num">
                                          <p:cBhvr>
                                            <p:cTn id="51" dur="500" fill="hold"/>
                                            <p:tgtEl>
                                              <p:spTgt spid="62"/>
                                            </p:tgtEl>
                                            <p:attrNameLst>
                                              <p:attrName>ppt_w</p:attrName>
                                            </p:attrNameLst>
                                          </p:cBhvr>
                                          <p:tavLst>
                                            <p:tav tm="0">
                                              <p:val>
                                                <p:fltVal val="0"/>
                                              </p:val>
                                            </p:tav>
                                            <p:tav tm="100000">
                                              <p:val>
                                                <p:strVal val="#ppt_w"/>
                                              </p:val>
                                            </p:tav>
                                          </p:tavLst>
                                        </p:anim>
                                        <p:anim calcmode="lin" valueType="num">
                                          <p:cBhvr>
                                            <p:cTn id="52" dur="500" fill="hold"/>
                                            <p:tgtEl>
                                              <p:spTgt spid="62"/>
                                            </p:tgtEl>
                                            <p:attrNameLst>
                                              <p:attrName>ppt_h</p:attrName>
                                            </p:attrNameLst>
                                          </p:cBhvr>
                                          <p:tavLst>
                                            <p:tav tm="0">
                                              <p:val>
                                                <p:fltVal val="0"/>
                                              </p:val>
                                            </p:tav>
                                            <p:tav tm="100000">
                                              <p:val>
                                                <p:strVal val="#ppt_h"/>
                                              </p:val>
                                            </p:tav>
                                          </p:tavLst>
                                        </p:anim>
                                        <p:anim calcmode="lin" valueType="num">
                                          <p:cBhvr>
                                            <p:cTn id="53" dur="500" fill="hold"/>
                                            <p:tgtEl>
                                              <p:spTgt spid="62"/>
                                            </p:tgtEl>
                                            <p:attrNameLst>
                                              <p:attrName>style.rotation</p:attrName>
                                            </p:attrNameLst>
                                          </p:cBhvr>
                                          <p:tavLst>
                                            <p:tav tm="0">
                                              <p:val>
                                                <p:fltVal val="90"/>
                                              </p:val>
                                            </p:tav>
                                            <p:tav tm="100000">
                                              <p:val>
                                                <p:fltVal val="0"/>
                                              </p:val>
                                            </p:tav>
                                          </p:tavLst>
                                        </p:anim>
                                        <p:animEffect transition="in" filter="fade">
                                          <p:cBhvr>
                                            <p:cTn id="54" dur="500"/>
                                            <p:tgtEl>
                                              <p:spTgt spid="62"/>
                                            </p:tgtEl>
                                          </p:cBhvr>
                                        </p:animEffect>
                                      </p:childTnLst>
                                    </p:cTn>
                                  </p:par>
                                  <p:par>
                                    <p:cTn id="55" presetID="31" presetClass="entr" presetSubtype="0" fill="hold" grpId="0" nodeType="withEffect">
                                      <p:stCondLst>
                                        <p:cond delay="60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 calcmode="lin" valueType="num">
                                          <p:cBhvr>
                                            <p:cTn id="59" dur="500" fill="hold"/>
                                            <p:tgtEl>
                                              <p:spTgt spid="65"/>
                                            </p:tgtEl>
                                            <p:attrNameLst>
                                              <p:attrName>style.rotation</p:attrName>
                                            </p:attrNameLst>
                                          </p:cBhvr>
                                          <p:tavLst>
                                            <p:tav tm="0">
                                              <p:val>
                                                <p:fltVal val="90"/>
                                              </p:val>
                                            </p:tav>
                                            <p:tav tm="100000">
                                              <p:val>
                                                <p:fltVal val="0"/>
                                              </p:val>
                                            </p:tav>
                                          </p:tavLst>
                                        </p:anim>
                                        <p:animEffect transition="in" filter="fade">
                                          <p:cBhvr>
                                            <p:cTn id="60" dur="500"/>
                                            <p:tgtEl>
                                              <p:spTgt spid="65"/>
                                            </p:tgtEl>
                                          </p:cBhvr>
                                        </p:animEffect>
                                      </p:childTnLst>
                                    </p:cTn>
                                  </p:par>
                                  <p:par>
                                    <p:cTn id="61" presetID="31" presetClass="entr" presetSubtype="0" fill="hold" grpId="0" nodeType="withEffect">
                                      <p:stCondLst>
                                        <p:cond delay="700"/>
                                      </p:stCondLst>
                                      <p:childTnLst>
                                        <p:set>
                                          <p:cBhvr>
                                            <p:cTn id="62" dur="1" fill="hold">
                                              <p:stCondLst>
                                                <p:cond delay="0"/>
                                              </p:stCondLst>
                                            </p:cTn>
                                            <p:tgtEl>
                                              <p:spTgt spid="63"/>
                                            </p:tgtEl>
                                            <p:attrNameLst>
                                              <p:attrName>style.visibility</p:attrName>
                                            </p:attrNameLst>
                                          </p:cBhvr>
                                          <p:to>
                                            <p:strVal val="visible"/>
                                          </p:to>
                                        </p:set>
                                        <p:anim calcmode="lin" valueType="num">
                                          <p:cBhvr>
                                            <p:cTn id="63" dur="500" fill="hold"/>
                                            <p:tgtEl>
                                              <p:spTgt spid="63"/>
                                            </p:tgtEl>
                                            <p:attrNameLst>
                                              <p:attrName>ppt_w</p:attrName>
                                            </p:attrNameLst>
                                          </p:cBhvr>
                                          <p:tavLst>
                                            <p:tav tm="0">
                                              <p:val>
                                                <p:fltVal val="0"/>
                                              </p:val>
                                            </p:tav>
                                            <p:tav tm="100000">
                                              <p:val>
                                                <p:strVal val="#ppt_w"/>
                                              </p:val>
                                            </p:tav>
                                          </p:tavLst>
                                        </p:anim>
                                        <p:anim calcmode="lin" valueType="num">
                                          <p:cBhvr>
                                            <p:cTn id="64" dur="500" fill="hold"/>
                                            <p:tgtEl>
                                              <p:spTgt spid="63"/>
                                            </p:tgtEl>
                                            <p:attrNameLst>
                                              <p:attrName>ppt_h</p:attrName>
                                            </p:attrNameLst>
                                          </p:cBhvr>
                                          <p:tavLst>
                                            <p:tav tm="0">
                                              <p:val>
                                                <p:fltVal val="0"/>
                                              </p:val>
                                            </p:tav>
                                            <p:tav tm="100000">
                                              <p:val>
                                                <p:strVal val="#ppt_h"/>
                                              </p:val>
                                            </p:tav>
                                          </p:tavLst>
                                        </p:anim>
                                        <p:anim calcmode="lin" valueType="num">
                                          <p:cBhvr>
                                            <p:cTn id="65" dur="500" fill="hold"/>
                                            <p:tgtEl>
                                              <p:spTgt spid="63"/>
                                            </p:tgtEl>
                                            <p:attrNameLst>
                                              <p:attrName>style.rotation</p:attrName>
                                            </p:attrNameLst>
                                          </p:cBhvr>
                                          <p:tavLst>
                                            <p:tav tm="0">
                                              <p:val>
                                                <p:fltVal val="90"/>
                                              </p:val>
                                            </p:tav>
                                            <p:tav tm="100000">
                                              <p:val>
                                                <p:fltVal val="0"/>
                                              </p:val>
                                            </p:tav>
                                          </p:tavLst>
                                        </p:anim>
                                        <p:animEffect transition="in" filter="fade">
                                          <p:cBhvr>
                                            <p:cTn id="66" dur="500"/>
                                            <p:tgtEl>
                                              <p:spTgt spid="63"/>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1000"/>
                                            <p:tgtEl>
                                              <p:spTgt spid="31"/>
                                            </p:tgtEl>
                                          </p:cBhvr>
                                        </p:animEffect>
                                      </p:childTnLst>
                                    </p:cTn>
                                  </p:par>
                                </p:childTnLst>
                              </p:cTn>
                            </p:par>
                            <p:par>
                              <p:cTn id="71" fill="hold">
                                <p:stCondLst>
                                  <p:cond delay="2500"/>
                                </p:stCondLst>
                                <p:childTnLst>
                                  <p:par>
                                    <p:cTn id="72" presetID="22" presetClass="entr" presetSubtype="2"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right)">
                                          <p:cBhvr>
                                            <p:cTn id="74" dur="500"/>
                                            <p:tgtEl>
                                              <p:spTgt spid="22"/>
                                            </p:tgtEl>
                                          </p:cBhvr>
                                        </p:animEffect>
                                      </p:childTnLst>
                                    </p:cTn>
                                  </p:par>
                                  <p:par>
                                    <p:cTn id="75" presetID="22" presetClass="entr" presetSubtype="2" fill="hold" grpId="0" nodeType="withEffect">
                                      <p:stCondLst>
                                        <p:cond delay="200"/>
                                      </p:stCondLst>
                                      <p:childTnLst>
                                        <p:set>
                                          <p:cBhvr>
                                            <p:cTn id="76" dur="1" fill="hold">
                                              <p:stCondLst>
                                                <p:cond delay="0"/>
                                              </p:stCondLst>
                                            </p:cTn>
                                            <p:tgtEl>
                                              <p:spTgt spid="23"/>
                                            </p:tgtEl>
                                            <p:attrNameLst>
                                              <p:attrName>style.visibility</p:attrName>
                                            </p:attrNameLst>
                                          </p:cBhvr>
                                          <p:to>
                                            <p:strVal val="visible"/>
                                          </p:to>
                                        </p:set>
                                        <p:animEffect transition="in" filter="wipe(right)">
                                          <p:cBhvr>
                                            <p:cTn id="77" dur="500"/>
                                            <p:tgtEl>
                                              <p:spTgt spid="23"/>
                                            </p:tgtEl>
                                          </p:cBhvr>
                                        </p:animEffect>
                                      </p:childTnLst>
                                    </p:cTn>
                                  </p:par>
                                  <p:par>
                                    <p:cTn id="78" presetID="22" presetClass="entr" presetSubtype="2" fill="hold" grpId="0" nodeType="withEffect">
                                      <p:stCondLst>
                                        <p:cond delay="400"/>
                                      </p:stCondLst>
                                      <p:childTnLst>
                                        <p:set>
                                          <p:cBhvr>
                                            <p:cTn id="79" dur="1" fill="hold">
                                              <p:stCondLst>
                                                <p:cond delay="0"/>
                                              </p:stCondLst>
                                            </p:cTn>
                                            <p:tgtEl>
                                              <p:spTgt spid="29"/>
                                            </p:tgtEl>
                                            <p:attrNameLst>
                                              <p:attrName>style.visibility</p:attrName>
                                            </p:attrNameLst>
                                          </p:cBhvr>
                                          <p:to>
                                            <p:strVal val="visible"/>
                                          </p:to>
                                        </p:set>
                                        <p:animEffect transition="in" filter="wipe(right)">
                                          <p:cBhvr>
                                            <p:cTn id="80" dur="500"/>
                                            <p:tgtEl>
                                              <p:spTgt spid="29"/>
                                            </p:tgtEl>
                                          </p:cBhvr>
                                        </p:animEffect>
                                      </p:childTnLst>
                                    </p:cTn>
                                  </p:par>
                                  <p:par>
                                    <p:cTn id="81" presetID="22" presetClass="entr" presetSubtype="2" fill="hold" grpId="0" nodeType="withEffect">
                                      <p:stCondLst>
                                        <p:cond delay="600"/>
                                      </p:stCondLst>
                                      <p:childTnLst>
                                        <p:set>
                                          <p:cBhvr>
                                            <p:cTn id="82" dur="1" fill="hold">
                                              <p:stCondLst>
                                                <p:cond delay="0"/>
                                              </p:stCondLst>
                                            </p:cTn>
                                            <p:tgtEl>
                                              <p:spTgt spid="30"/>
                                            </p:tgtEl>
                                            <p:attrNameLst>
                                              <p:attrName>style.visibility</p:attrName>
                                            </p:attrNameLst>
                                          </p:cBhvr>
                                          <p:to>
                                            <p:strVal val="visible"/>
                                          </p:to>
                                        </p:set>
                                        <p:animEffect transition="in" filter="wipe(right)">
                                          <p:cBhvr>
                                            <p:cTn id="83" dur="500"/>
                                            <p:tgtEl>
                                              <p:spTgt spid="30"/>
                                            </p:tgtEl>
                                          </p:cBhvr>
                                        </p:animEffect>
                                      </p:childTnLst>
                                    </p:cTn>
                                  </p:par>
                                </p:childTnLst>
                              </p:cTn>
                            </p:par>
                            <p:par>
                              <p:cTn id="84" fill="hold">
                                <p:stCondLst>
                                  <p:cond delay="3000"/>
                                </p:stCondLst>
                                <p:childTnLst>
                                  <p:par>
                                    <p:cTn id="85" presetID="10" presetClass="entr" presetSubtype="0" fill="hold" grpId="0" nodeType="afterEffect">
                                      <p:stCondLst>
                                        <p:cond delay="0"/>
                                      </p:stCondLst>
                                      <p:childTnLst>
                                        <p:set>
                                          <p:cBhvr>
                                            <p:cTn id="86" dur="1" fill="hold">
                                              <p:stCondLst>
                                                <p:cond delay="0"/>
                                              </p:stCondLst>
                                            </p:cTn>
                                            <p:tgtEl>
                                              <p:spTgt spid="75"/>
                                            </p:tgtEl>
                                            <p:attrNameLst>
                                              <p:attrName>style.visibility</p:attrName>
                                            </p:attrNameLst>
                                          </p:cBhvr>
                                          <p:to>
                                            <p:strVal val="visible"/>
                                          </p:to>
                                        </p:set>
                                        <p:animEffect transition="in" filter="fade">
                                          <p:cBhvr>
                                            <p:cTn id="87"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5" grpId="0"/>
          <p:bldP spid="22" grpId="0"/>
          <p:bldP spid="23" grpId="0"/>
          <p:bldP spid="29" grpId="0"/>
          <p:bldP spid="30" grpId="0"/>
          <p:bldP spid="31" grpId="0" animBg="1"/>
          <p:bldP spid="57" grpId="0" animBg="1"/>
          <p:bldP spid="58" grpId="0" animBg="1"/>
          <p:bldP spid="59" grpId="0" animBg="1"/>
          <p:bldP spid="60" grpId="0" animBg="1"/>
          <p:bldP spid="61" grpId="0" animBg="1"/>
          <p:bldP spid="62" grpId="0" animBg="1"/>
          <p:bldP spid="63" grpId="0" animBg="1"/>
          <p:bldP spid="6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0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30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500" fill="hold"/>
                                            <p:tgtEl>
                                              <p:spTgt spid="52"/>
                                            </p:tgtEl>
                                            <p:attrNameLst>
                                              <p:attrName>ppt_x</p:attrName>
                                            </p:attrNameLst>
                                          </p:cBhvr>
                                          <p:tavLst>
                                            <p:tav tm="0">
                                              <p:val>
                                                <p:strVal val="#ppt_x"/>
                                              </p:val>
                                            </p:tav>
                                            <p:tav tm="100000">
                                              <p:val>
                                                <p:strVal val="#ppt_x"/>
                                              </p:val>
                                            </p:tav>
                                          </p:tavLst>
                                        </p:anim>
                                        <p:anim calcmode="lin" valueType="num">
                                          <p:cBhvr additive="base">
                                            <p:cTn id="25" dur="500" fill="hold"/>
                                            <p:tgtEl>
                                              <p:spTgt spid="52"/>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ppt_x"/>
                                              </p:val>
                                            </p:tav>
                                            <p:tav tm="100000">
                                              <p:val>
                                                <p:strVal val="#ppt_x"/>
                                              </p:val>
                                            </p:tav>
                                          </p:tavLst>
                                        </p:anim>
                                        <p:anim calcmode="lin" valueType="num">
                                          <p:cBhvr additive="base">
                                            <p:cTn id="30" dur="500" fill="hold"/>
                                            <p:tgtEl>
                                              <p:spTgt spid="5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00"/>
                                      </p:stCondLst>
                                      <p:childTnLst>
                                        <p:set>
                                          <p:cBhvr>
                                            <p:cTn id="32" dur="1" fill="hold">
                                              <p:stCondLst>
                                                <p:cond delay="0"/>
                                              </p:stCondLst>
                                            </p:cTn>
                                            <p:tgtEl>
                                              <p:spTgt spid="58"/>
                                            </p:tgtEl>
                                            <p:attrNameLst>
                                              <p:attrName>style.visibility</p:attrName>
                                            </p:attrNameLst>
                                          </p:cBhvr>
                                          <p:to>
                                            <p:strVal val="visible"/>
                                          </p:to>
                                        </p:set>
                                        <p:anim calcmode="lin" valueType="num">
                                          <p:cBhvr additive="base">
                                            <p:cTn id="33" dur="500" fill="hold"/>
                                            <p:tgtEl>
                                              <p:spTgt spid="58"/>
                                            </p:tgtEl>
                                            <p:attrNameLst>
                                              <p:attrName>ppt_x</p:attrName>
                                            </p:attrNameLst>
                                          </p:cBhvr>
                                          <p:tavLst>
                                            <p:tav tm="0">
                                              <p:val>
                                                <p:strVal val="#ppt_x"/>
                                              </p:val>
                                            </p:tav>
                                            <p:tav tm="100000">
                                              <p:val>
                                                <p:strVal val="#ppt_x"/>
                                              </p:val>
                                            </p:tav>
                                          </p:tavLst>
                                        </p:anim>
                                        <p:anim calcmode="lin" valueType="num">
                                          <p:cBhvr additive="base">
                                            <p:cTn id="34" dur="500" fill="hold"/>
                                            <p:tgtEl>
                                              <p:spTgt spid="5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20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30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ppt_x"/>
                                              </p:val>
                                            </p:tav>
                                            <p:tav tm="100000">
                                              <p:val>
                                                <p:strVal val="#ppt_x"/>
                                              </p:val>
                                            </p:tav>
                                          </p:tavLst>
                                        </p:anim>
                                        <p:anim calcmode="lin" valueType="num">
                                          <p:cBhvr additive="base">
                                            <p:cTn id="42" dur="500" fill="hold"/>
                                            <p:tgtEl>
                                              <p:spTgt spid="60"/>
                                            </p:tgtEl>
                                            <p:attrNameLst>
                                              <p:attrName>ppt_y</p:attrName>
                                            </p:attrNameLst>
                                          </p:cBhvr>
                                          <p:tavLst>
                                            <p:tav tm="0">
                                              <p:val>
                                                <p:strVal val="1+#ppt_h/2"/>
                                              </p:val>
                                            </p:tav>
                                            <p:tav tm="100000">
                                              <p:val>
                                                <p:strVal val="#ppt_y"/>
                                              </p:val>
                                            </p:tav>
                                          </p:tavLst>
                                        </p:anim>
                                      </p:childTnLst>
                                    </p:cTn>
                                  </p:par>
                                  <p:par>
                                    <p:cTn id="43" presetID="31" presetClass="entr" presetSubtype="0" fill="hold" grpId="0" nodeType="withEffect">
                                      <p:stCondLst>
                                        <p:cond delay="400"/>
                                      </p:stCondLst>
                                      <p:childTnLst>
                                        <p:set>
                                          <p:cBhvr>
                                            <p:cTn id="44" dur="1" fill="hold">
                                              <p:stCondLst>
                                                <p:cond delay="0"/>
                                              </p:stCondLst>
                                            </p:cTn>
                                            <p:tgtEl>
                                              <p:spTgt spid="61"/>
                                            </p:tgtEl>
                                            <p:attrNameLst>
                                              <p:attrName>style.visibility</p:attrName>
                                            </p:attrNameLst>
                                          </p:cBhvr>
                                          <p:to>
                                            <p:strVal val="visible"/>
                                          </p:to>
                                        </p:set>
                                        <p:anim calcmode="lin" valueType="num">
                                          <p:cBhvr>
                                            <p:cTn id="45" dur="500" fill="hold"/>
                                            <p:tgtEl>
                                              <p:spTgt spid="61"/>
                                            </p:tgtEl>
                                            <p:attrNameLst>
                                              <p:attrName>ppt_w</p:attrName>
                                            </p:attrNameLst>
                                          </p:cBhvr>
                                          <p:tavLst>
                                            <p:tav tm="0">
                                              <p:val>
                                                <p:fltVal val="0"/>
                                              </p:val>
                                            </p:tav>
                                            <p:tav tm="100000">
                                              <p:val>
                                                <p:strVal val="#ppt_w"/>
                                              </p:val>
                                            </p:tav>
                                          </p:tavLst>
                                        </p:anim>
                                        <p:anim calcmode="lin" valueType="num">
                                          <p:cBhvr>
                                            <p:cTn id="46" dur="500" fill="hold"/>
                                            <p:tgtEl>
                                              <p:spTgt spid="61"/>
                                            </p:tgtEl>
                                            <p:attrNameLst>
                                              <p:attrName>ppt_h</p:attrName>
                                            </p:attrNameLst>
                                          </p:cBhvr>
                                          <p:tavLst>
                                            <p:tav tm="0">
                                              <p:val>
                                                <p:fltVal val="0"/>
                                              </p:val>
                                            </p:tav>
                                            <p:tav tm="100000">
                                              <p:val>
                                                <p:strVal val="#ppt_h"/>
                                              </p:val>
                                            </p:tav>
                                          </p:tavLst>
                                        </p:anim>
                                        <p:anim calcmode="lin" valueType="num">
                                          <p:cBhvr>
                                            <p:cTn id="47" dur="500" fill="hold"/>
                                            <p:tgtEl>
                                              <p:spTgt spid="61"/>
                                            </p:tgtEl>
                                            <p:attrNameLst>
                                              <p:attrName>style.rotation</p:attrName>
                                            </p:attrNameLst>
                                          </p:cBhvr>
                                          <p:tavLst>
                                            <p:tav tm="0">
                                              <p:val>
                                                <p:fltVal val="90"/>
                                              </p:val>
                                            </p:tav>
                                            <p:tav tm="100000">
                                              <p:val>
                                                <p:fltVal val="0"/>
                                              </p:val>
                                            </p:tav>
                                          </p:tavLst>
                                        </p:anim>
                                        <p:animEffect transition="in" filter="fade">
                                          <p:cBhvr>
                                            <p:cTn id="48" dur="500"/>
                                            <p:tgtEl>
                                              <p:spTgt spid="61"/>
                                            </p:tgtEl>
                                          </p:cBhvr>
                                        </p:animEffect>
                                      </p:childTnLst>
                                    </p:cTn>
                                  </p:par>
                                  <p:par>
                                    <p:cTn id="49" presetID="31" presetClass="entr" presetSubtype="0" fill="hold" grpId="0" nodeType="withEffect">
                                      <p:stCondLst>
                                        <p:cond delay="500"/>
                                      </p:stCondLst>
                                      <p:childTnLst>
                                        <p:set>
                                          <p:cBhvr>
                                            <p:cTn id="50" dur="1" fill="hold">
                                              <p:stCondLst>
                                                <p:cond delay="0"/>
                                              </p:stCondLst>
                                            </p:cTn>
                                            <p:tgtEl>
                                              <p:spTgt spid="62"/>
                                            </p:tgtEl>
                                            <p:attrNameLst>
                                              <p:attrName>style.visibility</p:attrName>
                                            </p:attrNameLst>
                                          </p:cBhvr>
                                          <p:to>
                                            <p:strVal val="visible"/>
                                          </p:to>
                                        </p:set>
                                        <p:anim calcmode="lin" valueType="num">
                                          <p:cBhvr>
                                            <p:cTn id="51" dur="500" fill="hold"/>
                                            <p:tgtEl>
                                              <p:spTgt spid="62"/>
                                            </p:tgtEl>
                                            <p:attrNameLst>
                                              <p:attrName>ppt_w</p:attrName>
                                            </p:attrNameLst>
                                          </p:cBhvr>
                                          <p:tavLst>
                                            <p:tav tm="0">
                                              <p:val>
                                                <p:fltVal val="0"/>
                                              </p:val>
                                            </p:tav>
                                            <p:tav tm="100000">
                                              <p:val>
                                                <p:strVal val="#ppt_w"/>
                                              </p:val>
                                            </p:tav>
                                          </p:tavLst>
                                        </p:anim>
                                        <p:anim calcmode="lin" valueType="num">
                                          <p:cBhvr>
                                            <p:cTn id="52" dur="500" fill="hold"/>
                                            <p:tgtEl>
                                              <p:spTgt spid="62"/>
                                            </p:tgtEl>
                                            <p:attrNameLst>
                                              <p:attrName>ppt_h</p:attrName>
                                            </p:attrNameLst>
                                          </p:cBhvr>
                                          <p:tavLst>
                                            <p:tav tm="0">
                                              <p:val>
                                                <p:fltVal val="0"/>
                                              </p:val>
                                            </p:tav>
                                            <p:tav tm="100000">
                                              <p:val>
                                                <p:strVal val="#ppt_h"/>
                                              </p:val>
                                            </p:tav>
                                          </p:tavLst>
                                        </p:anim>
                                        <p:anim calcmode="lin" valueType="num">
                                          <p:cBhvr>
                                            <p:cTn id="53" dur="500" fill="hold"/>
                                            <p:tgtEl>
                                              <p:spTgt spid="62"/>
                                            </p:tgtEl>
                                            <p:attrNameLst>
                                              <p:attrName>style.rotation</p:attrName>
                                            </p:attrNameLst>
                                          </p:cBhvr>
                                          <p:tavLst>
                                            <p:tav tm="0">
                                              <p:val>
                                                <p:fltVal val="90"/>
                                              </p:val>
                                            </p:tav>
                                            <p:tav tm="100000">
                                              <p:val>
                                                <p:fltVal val="0"/>
                                              </p:val>
                                            </p:tav>
                                          </p:tavLst>
                                        </p:anim>
                                        <p:animEffect transition="in" filter="fade">
                                          <p:cBhvr>
                                            <p:cTn id="54" dur="500"/>
                                            <p:tgtEl>
                                              <p:spTgt spid="62"/>
                                            </p:tgtEl>
                                          </p:cBhvr>
                                        </p:animEffect>
                                      </p:childTnLst>
                                    </p:cTn>
                                  </p:par>
                                  <p:par>
                                    <p:cTn id="55" presetID="31" presetClass="entr" presetSubtype="0" fill="hold" grpId="0" nodeType="withEffect">
                                      <p:stCondLst>
                                        <p:cond delay="600"/>
                                      </p:stCondLst>
                                      <p:childTnLst>
                                        <p:set>
                                          <p:cBhvr>
                                            <p:cTn id="56" dur="1" fill="hold">
                                              <p:stCondLst>
                                                <p:cond delay="0"/>
                                              </p:stCondLst>
                                            </p:cTn>
                                            <p:tgtEl>
                                              <p:spTgt spid="65"/>
                                            </p:tgtEl>
                                            <p:attrNameLst>
                                              <p:attrName>style.visibility</p:attrName>
                                            </p:attrNameLst>
                                          </p:cBhvr>
                                          <p:to>
                                            <p:strVal val="visible"/>
                                          </p:to>
                                        </p:set>
                                        <p:anim calcmode="lin" valueType="num">
                                          <p:cBhvr>
                                            <p:cTn id="57" dur="500" fill="hold"/>
                                            <p:tgtEl>
                                              <p:spTgt spid="65"/>
                                            </p:tgtEl>
                                            <p:attrNameLst>
                                              <p:attrName>ppt_w</p:attrName>
                                            </p:attrNameLst>
                                          </p:cBhvr>
                                          <p:tavLst>
                                            <p:tav tm="0">
                                              <p:val>
                                                <p:fltVal val="0"/>
                                              </p:val>
                                            </p:tav>
                                            <p:tav tm="100000">
                                              <p:val>
                                                <p:strVal val="#ppt_w"/>
                                              </p:val>
                                            </p:tav>
                                          </p:tavLst>
                                        </p:anim>
                                        <p:anim calcmode="lin" valueType="num">
                                          <p:cBhvr>
                                            <p:cTn id="58" dur="500" fill="hold"/>
                                            <p:tgtEl>
                                              <p:spTgt spid="65"/>
                                            </p:tgtEl>
                                            <p:attrNameLst>
                                              <p:attrName>ppt_h</p:attrName>
                                            </p:attrNameLst>
                                          </p:cBhvr>
                                          <p:tavLst>
                                            <p:tav tm="0">
                                              <p:val>
                                                <p:fltVal val="0"/>
                                              </p:val>
                                            </p:tav>
                                            <p:tav tm="100000">
                                              <p:val>
                                                <p:strVal val="#ppt_h"/>
                                              </p:val>
                                            </p:tav>
                                          </p:tavLst>
                                        </p:anim>
                                        <p:anim calcmode="lin" valueType="num">
                                          <p:cBhvr>
                                            <p:cTn id="59" dur="500" fill="hold"/>
                                            <p:tgtEl>
                                              <p:spTgt spid="65"/>
                                            </p:tgtEl>
                                            <p:attrNameLst>
                                              <p:attrName>style.rotation</p:attrName>
                                            </p:attrNameLst>
                                          </p:cBhvr>
                                          <p:tavLst>
                                            <p:tav tm="0">
                                              <p:val>
                                                <p:fltVal val="90"/>
                                              </p:val>
                                            </p:tav>
                                            <p:tav tm="100000">
                                              <p:val>
                                                <p:fltVal val="0"/>
                                              </p:val>
                                            </p:tav>
                                          </p:tavLst>
                                        </p:anim>
                                        <p:animEffect transition="in" filter="fade">
                                          <p:cBhvr>
                                            <p:cTn id="60" dur="500"/>
                                            <p:tgtEl>
                                              <p:spTgt spid="65"/>
                                            </p:tgtEl>
                                          </p:cBhvr>
                                        </p:animEffect>
                                      </p:childTnLst>
                                    </p:cTn>
                                  </p:par>
                                  <p:par>
                                    <p:cTn id="61" presetID="31" presetClass="entr" presetSubtype="0" fill="hold" grpId="0" nodeType="withEffect">
                                      <p:stCondLst>
                                        <p:cond delay="700"/>
                                      </p:stCondLst>
                                      <p:childTnLst>
                                        <p:set>
                                          <p:cBhvr>
                                            <p:cTn id="62" dur="1" fill="hold">
                                              <p:stCondLst>
                                                <p:cond delay="0"/>
                                              </p:stCondLst>
                                            </p:cTn>
                                            <p:tgtEl>
                                              <p:spTgt spid="63"/>
                                            </p:tgtEl>
                                            <p:attrNameLst>
                                              <p:attrName>style.visibility</p:attrName>
                                            </p:attrNameLst>
                                          </p:cBhvr>
                                          <p:to>
                                            <p:strVal val="visible"/>
                                          </p:to>
                                        </p:set>
                                        <p:anim calcmode="lin" valueType="num">
                                          <p:cBhvr>
                                            <p:cTn id="63" dur="500" fill="hold"/>
                                            <p:tgtEl>
                                              <p:spTgt spid="63"/>
                                            </p:tgtEl>
                                            <p:attrNameLst>
                                              <p:attrName>ppt_w</p:attrName>
                                            </p:attrNameLst>
                                          </p:cBhvr>
                                          <p:tavLst>
                                            <p:tav tm="0">
                                              <p:val>
                                                <p:fltVal val="0"/>
                                              </p:val>
                                            </p:tav>
                                            <p:tav tm="100000">
                                              <p:val>
                                                <p:strVal val="#ppt_w"/>
                                              </p:val>
                                            </p:tav>
                                          </p:tavLst>
                                        </p:anim>
                                        <p:anim calcmode="lin" valueType="num">
                                          <p:cBhvr>
                                            <p:cTn id="64" dur="500" fill="hold"/>
                                            <p:tgtEl>
                                              <p:spTgt spid="63"/>
                                            </p:tgtEl>
                                            <p:attrNameLst>
                                              <p:attrName>ppt_h</p:attrName>
                                            </p:attrNameLst>
                                          </p:cBhvr>
                                          <p:tavLst>
                                            <p:tav tm="0">
                                              <p:val>
                                                <p:fltVal val="0"/>
                                              </p:val>
                                            </p:tav>
                                            <p:tav tm="100000">
                                              <p:val>
                                                <p:strVal val="#ppt_h"/>
                                              </p:val>
                                            </p:tav>
                                          </p:tavLst>
                                        </p:anim>
                                        <p:anim calcmode="lin" valueType="num">
                                          <p:cBhvr>
                                            <p:cTn id="65" dur="500" fill="hold"/>
                                            <p:tgtEl>
                                              <p:spTgt spid="63"/>
                                            </p:tgtEl>
                                            <p:attrNameLst>
                                              <p:attrName>style.rotation</p:attrName>
                                            </p:attrNameLst>
                                          </p:cBhvr>
                                          <p:tavLst>
                                            <p:tav tm="0">
                                              <p:val>
                                                <p:fltVal val="90"/>
                                              </p:val>
                                            </p:tav>
                                            <p:tav tm="100000">
                                              <p:val>
                                                <p:fltVal val="0"/>
                                              </p:val>
                                            </p:tav>
                                          </p:tavLst>
                                        </p:anim>
                                        <p:animEffect transition="in" filter="fade">
                                          <p:cBhvr>
                                            <p:cTn id="66" dur="500"/>
                                            <p:tgtEl>
                                              <p:spTgt spid="63"/>
                                            </p:tgtEl>
                                          </p:cBhvr>
                                        </p:animEffect>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1000"/>
                                            <p:tgtEl>
                                              <p:spTgt spid="31"/>
                                            </p:tgtEl>
                                          </p:cBhvr>
                                        </p:animEffect>
                                      </p:childTnLst>
                                    </p:cTn>
                                  </p:par>
                                </p:childTnLst>
                              </p:cTn>
                            </p:par>
                            <p:par>
                              <p:cTn id="71" fill="hold">
                                <p:stCondLst>
                                  <p:cond delay="2500"/>
                                </p:stCondLst>
                                <p:childTnLst>
                                  <p:par>
                                    <p:cTn id="72" presetID="22" presetClass="entr" presetSubtype="2"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right)">
                                          <p:cBhvr>
                                            <p:cTn id="74" dur="500"/>
                                            <p:tgtEl>
                                              <p:spTgt spid="22"/>
                                            </p:tgtEl>
                                          </p:cBhvr>
                                        </p:animEffect>
                                      </p:childTnLst>
                                    </p:cTn>
                                  </p:par>
                                  <p:par>
                                    <p:cTn id="75" presetID="22" presetClass="entr" presetSubtype="2" fill="hold" grpId="0" nodeType="withEffect">
                                      <p:stCondLst>
                                        <p:cond delay="200"/>
                                      </p:stCondLst>
                                      <p:childTnLst>
                                        <p:set>
                                          <p:cBhvr>
                                            <p:cTn id="76" dur="1" fill="hold">
                                              <p:stCondLst>
                                                <p:cond delay="0"/>
                                              </p:stCondLst>
                                            </p:cTn>
                                            <p:tgtEl>
                                              <p:spTgt spid="23"/>
                                            </p:tgtEl>
                                            <p:attrNameLst>
                                              <p:attrName>style.visibility</p:attrName>
                                            </p:attrNameLst>
                                          </p:cBhvr>
                                          <p:to>
                                            <p:strVal val="visible"/>
                                          </p:to>
                                        </p:set>
                                        <p:animEffect transition="in" filter="wipe(right)">
                                          <p:cBhvr>
                                            <p:cTn id="77" dur="500"/>
                                            <p:tgtEl>
                                              <p:spTgt spid="23"/>
                                            </p:tgtEl>
                                          </p:cBhvr>
                                        </p:animEffect>
                                      </p:childTnLst>
                                    </p:cTn>
                                  </p:par>
                                  <p:par>
                                    <p:cTn id="78" presetID="22" presetClass="entr" presetSubtype="2" fill="hold" grpId="0" nodeType="withEffect">
                                      <p:stCondLst>
                                        <p:cond delay="400"/>
                                      </p:stCondLst>
                                      <p:childTnLst>
                                        <p:set>
                                          <p:cBhvr>
                                            <p:cTn id="79" dur="1" fill="hold">
                                              <p:stCondLst>
                                                <p:cond delay="0"/>
                                              </p:stCondLst>
                                            </p:cTn>
                                            <p:tgtEl>
                                              <p:spTgt spid="29"/>
                                            </p:tgtEl>
                                            <p:attrNameLst>
                                              <p:attrName>style.visibility</p:attrName>
                                            </p:attrNameLst>
                                          </p:cBhvr>
                                          <p:to>
                                            <p:strVal val="visible"/>
                                          </p:to>
                                        </p:set>
                                        <p:animEffect transition="in" filter="wipe(right)">
                                          <p:cBhvr>
                                            <p:cTn id="80" dur="500"/>
                                            <p:tgtEl>
                                              <p:spTgt spid="29"/>
                                            </p:tgtEl>
                                          </p:cBhvr>
                                        </p:animEffect>
                                      </p:childTnLst>
                                    </p:cTn>
                                  </p:par>
                                  <p:par>
                                    <p:cTn id="81" presetID="22" presetClass="entr" presetSubtype="2" fill="hold" grpId="0" nodeType="withEffect">
                                      <p:stCondLst>
                                        <p:cond delay="600"/>
                                      </p:stCondLst>
                                      <p:childTnLst>
                                        <p:set>
                                          <p:cBhvr>
                                            <p:cTn id="82" dur="1" fill="hold">
                                              <p:stCondLst>
                                                <p:cond delay="0"/>
                                              </p:stCondLst>
                                            </p:cTn>
                                            <p:tgtEl>
                                              <p:spTgt spid="30"/>
                                            </p:tgtEl>
                                            <p:attrNameLst>
                                              <p:attrName>style.visibility</p:attrName>
                                            </p:attrNameLst>
                                          </p:cBhvr>
                                          <p:to>
                                            <p:strVal val="visible"/>
                                          </p:to>
                                        </p:set>
                                        <p:animEffect transition="in" filter="wipe(right)">
                                          <p:cBhvr>
                                            <p:cTn id="83" dur="500"/>
                                            <p:tgtEl>
                                              <p:spTgt spid="30"/>
                                            </p:tgtEl>
                                          </p:cBhvr>
                                        </p:animEffect>
                                      </p:childTnLst>
                                    </p:cTn>
                                  </p:par>
                                </p:childTnLst>
                              </p:cTn>
                            </p:par>
                            <p:par>
                              <p:cTn id="84" fill="hold">
                                <p:stCondLst>
                                  <p:cond delay="3000"/>
                                </p:stCondLst>
                                <p:childTnLst>
                                  <p:par>
                                    <p:cTn id="85" presetID="10" presetClass="entr" presetSubtype="0" fill="hold" grpId="0" nodeType="afterEffect">
                                      <p:stCondLst>
                                        <p:cond delay="0"/>
                                      </p:stCondLst>
                                      <p:childTnLst>
                                        <p:set>
                                          <p:cBhvr>
                                            <p:cTn id="86" dur="1" fill="hold">
                                              <p:stCondLst>
                                                <p:cond delay="0"/>
                                              </p:stCondLst>
                                            </p:cTn>
                                            <p:tgtEl>
                                              <p:spTgt spid="75"/>
                                            </p:tgtEl>
                                            <p:attrNameLst>
                                              <p:attrName>style.visibility</p:attrName>
                                            </p:attrNameLst>
                                          </p:cBhvr>
                                          <p:to>
                                            <p:strVal val="visible"/>
                                          </p:to>
                                        </p:set>
                                        <p:animEffect transition="in" filter="fade">
                                          <p:cBhvr>
                                            <p:cTn id="87"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5" grpId="0"/>
          <p:bldP spid="22" grpId="0"/>
          <p:bldP spid="23" grpId="0"/>
          <p:bldP spid="29" grpId="0"/>
          <p:bldP spid="30" grpId="0"/>
          <p:bldP spid="31" grpId="0" animBg="1"/>
          <p:bldP spid="57" grpId="0" animBg="1"/>
          <p:bldP spid="58" grpId="0" animBg="1"/>
          <p:bldP spid="59" grpId="0" animBg="1"/>
          <p:bldP spid="60" grpId="0" animBg="1"/>
          <p:bldP spid="61" grpId="0" animBg="1"/>
          <p:bldP spid="62" grpId="0" animBg="1"/>
          <p:bldP spid="63" grpId="0" animBg="1"/>
          <p:bldP spid="6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p:cNvSpPr txBox="1"/>
          <p:nvPr/>
        </p:nvSpPr>
        <p:spPr>
          <a:xfrm>
            <a:off x="468477" y="267307"/>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研究</a:t>
            </a:r>
            <a:r>
              <a:rPr lang="zh-CN" altLang="en-US" sz="2000" spc="300" dirty="0">
                <a:solidFill>
                  <a:schemeClr val="bg1"/>
                </a:solidFill>
                <a:latin typeface="+mn-ea"/>
                <a:cs typeface="+mn-ea"/>
              </a:rPr>
              <a:t>方法</a:t>
            </a:r>
            <a:endParaRPr lang="zh-CN" altLang="en-US" sz="2000" spc="300" dirty="0">
              <a:solidFill>
                <a:schemeClr val="bg1"/>
              </a:solidFill>
              <a:latin typeface="+mn-ea"/>
              <a:cs typeface="+mn-ea"/>
            </a:endParaRPr>
          </a:p>
        </p:txBody>
      </p:sp>
      <p:cxnSp>
        <p:nvCxnSpPr>
          <p:cNvPr id="215" name="直接连接符 214"/>
          <p:cNvCxnSpPr/>
          <p:nvPr/>
        </p:nvCxnSpPr>
        <p:spPr>
          <a:xfrm flipV="1">
            <a:off x="5600523" y="1885428"/>
            <a:ext cx="757765" cy="1"/>
          </a:xfrm>
          <a:prstGeom prst="line">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flipV="1">
            <a:off x="5600523" y="3868647"/>
            <a:ext cx="757765" cy="1"/>
          </a:xfrm>
          <a:prstGeom prst="line">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flipH="1">
            <a:off x="2754222" y="2873534"/>
            <a:ext cx="196088" cy="1"/>
          </a:xfrm>
          <a:prstGeom prst="line">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257" idx="2"/>
          </p:cNvCxnSpPr>
          <p:nvPr/>
        </p:nvCxnSpPr>
        <p:spPr>
          <a:xfrm flipH="1">
            <a:off x="2741792" y="1885429"/>
            <a:ext cx="757765" cy="5066"/>
          </a:xfrm>
          <a:prstGeom prst="line">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19" name="文本框 218"/>
          <p:cNvSpPr txBox="1"/>
          <p:nvPr/>
        </p:nvSpPr>
        <p:spPr>
          <a:xfrm>
            <a:off x="1263687" y="1675531"/>
            <a:ext cx="1415772" cy="461665"/>
          </a:xfrm>
          <a:prstGeom prst="rect">
            <a:avLst/>
          </a:prstGeom>
          <a:noFill/>
        </p:spPr>
        <p:txBody>
          <a:bodyPr wrap="none" rtlCol="0">
            <a:spAutoFit/>
          </a:bodyPr>
          <a:lstStyle/>
          <a:p>
            <a:r>
              <a:rPr lang="zh-CN" altLang="en-US" sz="1200" dirty="0">
                <a:solidFill>
                  <a:srgbClr val="44465B"/>
                </a:solidFill>
                <a:cs typeface="+mn-ea"/>
                <a:sym typeface="+mn-lt"/>
              </a:rPr>
              <a:t>点击添加标题文字</a:t>
            </a:r>
            <a:endParaRPr lang="en-US" altLang="zh-CN" sz="1200" dirty="0">
              <a:solidFill>
                <a:srgbClr val="44465B"/>
              </a:solidFill>
              <a:cs typeface="+mn-ea"/>
              <a:sym typeface="+mn-lt"/>
            </a:endParaRPr>
          </a:p>
          <a:p>
            <a:r>
              <a:rPr lang="zh-CN" altLang="en-US" sz="1200" dirty="0">
                <a:solidFill>
                  <a:srgbClr val="44465B"/>
                </a:solidFill>
                <a:cs typeface="+mn-ea"/>
                <a:sym typeface="+mn-lt"/>
              </a:rPr>
              <a:t>点击添加标题文字</a:t>
            </a:r>
            <a:endParaRPr lang="zh-CN" altLang="en-US" sz="1200" dirty="0">
              <a:solidFill>
                <a:srgbClr val="44465B"/>
              </a:solidFill>
              <a:cs typeface="+mn-ea"/>
              <a:sym typeface="+mn-lt"/>
            </a:endParaRPr>
          </a:p>
        </p:txBody>
      </p:sp>
      <p:sp>
        <p:nvSpPr>
          <p:cNvPr id="220" name="文本框 219"/>
          <p:cNvSpPr txBox="1"/>
          <p:nvPr/>
        </p:nvSpPr>
        <p:spPr>
          <a:xfrm>
            <a:off x="1263687" y="2664007"/>
            <a:ext cx="1415772" cy="461665"/>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200" dirty="0">
                <a:solidFill>
                  <a:srgbClr val="44465B"/>
                </a:solidFill>
                <a:latin typeface="+mn-lt"/>
                <a:ea typeface="+mn-ea"/>
                <a:cs typeface="+mn-ea"/>
                <a:sym typeface="+mn-lt"/>
              </a:rPr>
              <a:t>点击添加标题文字</a:t>
            </a:r>
            <a:endParaRPr lang="en-US" altLang="zh-CN" sz="1200" dirty="0">
              <a:solidFill>
                <a:srgbClr val="44465B"/>
              </a:solidFill>
              <a:latin typeface="+mn-lt"/>
              <a:ea typeface="+mn-ea"/>
              <a:cs typeface="+mn-ea"/>
              <a:sym typeface="+mn-lt"/>
            </a:endParaRPr>
          </a:p>
          <a:p>
            <a:r>
              <a:rPr lang="zh-CN" altLang="en-US" sz="1200" dirty="0">
                <a:solidFill>
                  <a:srgbClr val="44465B"/>
                </a:solidFill>
                <a:latin typeface="+mn-lt"/>
                <a:ea typeface="+mn-ea"/>
                <a:cs typeface="+mn-ea"/>
                <a:sym typeface="+mn-lt"/>
              </a:rPr>
              <a:t>点击添加标题文字</a:t>
            </a:r>
            <a:endParaRPr lang="zh-CN" altLang="en-US" sz="1200" dirty="0">
              <a:solidFill>
                <a:srgbClr val="44465B"/>
              </a:solidFill>
              <a:latin typeface="+mn-lt"/>
              <a:ea typeface="+mn-ea"/>
              <a:cs typeface="+mn-ea"/>
              <a:sym typeface="+mn-lt"/>
            </a:endParaRPr>
          </a:p>
        </p:txBody>
      </p:sp>
      <p:sp>
        <p:nvSpPr>
          <p:cNvPr id="221" name="文本框 220"/>
          <p:cNvSpPr txBox="1"/>
          <p:nvPr/>
        </p:nvSpPr>
        <p:spPr>
          <a:xfrm>
            <a:off x="1263687" y="3652483"/>
            <a:ext cx="1415772" cy="461665"/>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200" dirty="0">
                <a:solidFill>
                  <a:srgbClr val="44465B"/>
                </a:solidFill>
                <a:latin typeface="+mn-lt"/>
                <a:ea typeface="+mn-ea"/>
                <a:cs typeface="+mn-ea"/>
                <a:sym typeface="+mn-lt"/>
              </a:rPr>
              <a:t>点击添加标题文字</a:t>
            </a:r>
            <a:endParaRPr lang="en-US" altLang="zh-CN" sz="1200" dirty="0">
              <a:solidFill>
                <a:srgbClr val="44465B"/>
              </a:solidFill>
              <a:latin typeface="+mn-lt"/>
              <a:ea typeface="+mn-ea"/>
              <a:cs typeface="+mn-ea"/>
              <a:sym typeface="+mn-lt"/>
            </a:endParaRPr>
          </a:p>
          <a:p>
            <a:r>
              <a:rPr lang="zh-CN" altLang="en-US" sz="1200" dirty="0">
                <a:solidFill>
                  <a:srgbClr val="44465B"/>
                </a:solidFill>
                <a:latin typeface="+mn-lt"/>
                <a:ea typeface="+mn-ea"/>
                <a:cs typeface="+mn-ea"/>
                <a:sym typeface="+mn-lt"/>
              </a:rPr>
              <a:t>点击添加标题文字</a:t>
            </a:r>
            <a:endParaRPr lang="zh-CN" altLang="en-US" sz="1200" dirty="0">
              <a:solidFill>
                <a:srgbClr val="44465B"/>
              </a:solidFill>
              <a:latin typeface="+mn-lt"/>
              <a:ea typeface="+mn-ea"/>
              <a:cs typeface="+mn-ea"/>
              <a:sym typeface="+mn-lt"/>
            </a:endParaRPr>
          </a:p>
        </p:txBody>
      </p:sp>
      <p:sp>
        <p:nvSpPr>
          <p:cNvPr id="222" name="文本框 221"/>
          <p:cNvSpPr txBox="1"/>
          <p:nvPr/>
        </p:nvSpPr>
        <p:spPr>
          <a:xfrm>
            <a:off x="6389316" y="1675531"/>
            <a:ext cx="1415772" cy="461665"/>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200" dirty="0">
                <a:solidFill>
                  <a:schemeClr val="accent1"/>
                </a:solidFill>
                <a:latin typeface="+mn-lt"/>
                <a:ea typeface="+mn-ea"/>
                <a:cs typeface="+mn-ea"/>
                <a:sym typeface="+mn-lt"/>
              </a:rPr>
              <a:t>点击添加标题文字</a:t>
            </a:r>
            <a:endParaRPr lang="en-US" altLang="zh-CN" sz="1200" dirty="0">
              <a:solidFill>
                <a:schemeClr val="accent1"/>
              </a:solidFill>
              <a:latin typeface="+mn-lt"/>
              <a:ea typeface="+mn-ea"/>
              <a:cs typeface="+mn-ea"/>
              <a:sym typeface="+mn-lt"/>
            </a:endParaRPr>
          </a:p>
          <a:p>
            <a:r>
              <a:rPr lang="zh-CN" altLang="en-US" sz="1200" dirty="0">
                <a:solidFill>
                  <a:schemeClr val="accent1"/>
                </a:solidFill>
                <a:latin typeface="+mn-lt"/>
                <a:ea typeface="+mn-ea"/>
                <a:cs typeface="+mn-ea"/>
                <a:sym typeface="+mn-lt"/>
              </a:rPr>
              <a:t>点击添加标题文字</a:t>
            </a:r>
            <a:endParaRPr lang="zh-CN" altLang="en-US" sz="1200" dirty="0">
              <a:solidFill>
                <a:schemeClr val="accent1"/>
              </a:solidFill>
              <a:latin typeface="+mn-lt"/>
              <a:ea typeface="+mn-ea"/>
              <a:cs typeface="+mn-ea"/>
              <a:sym typeface="+mn-lt"/>
            </a:endParaRPr>
          </a:p>
        </p:txBody>
      </p:sp>
      <p:sp>
        <p:nvSpPr>
          <p:cNvPr id="223" name="文本框 222"/>
          <p:cNvSpPr txBox="1"/>
          <p:nvPr/>
        </p:nvSpPr>
        <p:spPr>
          <a:xfrm>
            <a:off x="6389316" y="2664007"/>
            <a:ext cx="1415772" cy="461665"/>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200" dirty="0">
                <a:solidFill>
                  <a:schemeClr val="accent1"/>
                </a:solidFill>
                <a:latin typeface="+mn-lt"/>
                <a:ea typeface="+mn-ea"/>
                <a:cs typeface="+mn-ea"/>
                <a:sym typeface="+mn-lt"/>
              </a:rPr>
              <a:t>点击添加标题文字</a:t>
            </a:r>
            <a:endParaRPr lang="en-US" altLang="zh-CN" sz="1200" dirty="0">
              <a:solidFill>
                <a:schemeClr val="accent1"/>
              </a:solidFill>
              <a:latin typeface="+mn-lt"/>
              <a:ea typeface="+mn-ea"/>
              <a:cs typeface="+mn-ea"/>
              <a:sym typeface="+mn-lt"/>
            </a:endParaRPr>
          </a:p>
          <a:p>
            <a:r>
              <a:rPr lang="zh-CN" altLang="en-US" sz="1200" dirty="0">
                <a:solidFill>
                  <a:schemeClr val="accent1"/>
                </a:solidFill>
                <a:latin typeface="+mn-lt"/>
                <a:ea typeface="+mn-ea"/>
                <a:cs typeface="+mn-ea"/>
                <a:sym typeface="+mn-lt"/>
              </a:rPr>
              <a:t>点击添加标题文字</a:t>
            </a:r>
            <a:endParaRPr lang="zh-CN" altLang="en-US" sz="1200" dirty="0">
              <a:solidFill>
                <a:schemeClr val="accent1"/>
              </a:solidFill>
              <a:latin typeface="+mn-lt"/>
              <a:ea typeface="+mn-ea"/>
              <a:cs typeface="+mn-ea"/>
              <a:sym typeface="+mn-lt"/>
            </a:endParaRPr>
          </a:p>
        </p:txBody>
      </p:sp>
      <p:sp>
        <p:nvSpPr>
          <p:cNvPr id="224" name="文本框 223"/>
          <p:cNvSpPr txBox="1"/>
          <p:nvPr/>
        </p:nvSpPr>
        <p:spPr>
          <a:xfrm>
            <a:off x="6389316" y="3652483"/>
            <a:ext cx="1415772" cy="461665"/>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200" dirty="0">
                <a:solidFill>
                  <a:schemeClr val="accent1"/>
                </a:solidFill>
                <a:latin typeface="+mn-lt"/>
                <a:ea typeface="+mn-ea"/>
                <a:cs typeface="+mn-ea"/>
                <a:sym typeface="+mn-lt"/>
              </a:rPr>
              <a:t>点击添加标题文字</a:t>
            </a:r>
            <a:endParaRPr lang="en-US" altLang="zh-CN" sz="1200" dirty="0">
              <a:solidFill>
                <a:schemeClr val="accent1"/>
              </a:solidFill>
              <a:latin typeface="+mn-lt"/>
              <a:ea typeface="+mn-ea"/>
              <a:cs typeface="+mn-ea"/>
              <a:sym typeface="+mn-lt"/>
            </a:endParaRPr>
          </a:p>
          <a:p>
            <a:r>
              <a:rPr lang="zh-CN" altLang="en-US" sz="1200" dirty="0">
                <a:solidFill>
                  <a:schemeClr val="accent1"/>
                </a:solidFill>
                <a:latin typeface="+mn-lt"/>
                <a:ea typeface="+mn-ea"/>
                <a:cs typeface="+mn-ea"/>
                <a:sym typeface="+mn-lt"/>
              </a:rPr>
              <a:t>点击添加标题文字</a:t>
            </a:r>
            <a:endParaRPr lang="zh-CN" altLang="en-US" sz="1200" dirty="0">
              <a:solidFill>
                <a:schemeClr val="accent1"/>
              </a:solidFill>
              <a:latin typeface="+mn-lt"/>
              <a:ea typeface="+mn-ea"/>
              <a:cs typeface="+mn-ea"/>
              <a:sym typeface="+mn-lt"/>
            </a:endParaRPr>
          </a:p>
        </p:txBody>
      </p:sp>
      <p:grpSp>
        <p:nvGrpSpPr>
          <p:cNvPr id="225" name="组合 224"/>
          <p:cNvGrpSpPr/>
          <p:nvPr/>
        </p:nvGrpSpPr>
        <p:grpSpPr>
          <a:xfrm>
            <a:off x="2928859" y="2373401"/>
            <a:ext cx="1001008" cy="1001008"/>
            <a:chOff x="2928859" y="2373401"/>
            <a:chExt cx="1001008" cy="1001008"/>
          </a:xfrm>
        </p:grpSpPr>
        <p:sp>
          <p:nvSpPr>
            <p:cNvPr id="226" name="椭圆 225"/>
            <p:cNvSpPr/>
            <p:nvPr/>
          </p:nvSpPr>
          <p:spPr>
            <a:xfrm>
              <a:off x="2928859" y="2373401"/>
              <a:ext cx="1001008" cy="1001008"/>
            </a:xfrm>
            <a:prstGeom prst="ellipse">
              <a:avLst/>
            </a:prstGeom>
            <a:solidFill>
              <a:schemeClr val="accent1"/>
            </a:soli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27" name="椭圆 226"/>
            <p:cNvSpPr>
              <a:spLocks noChangeAspect="1"/>
            </p:cNvSpPr>
            <p:nvPr/>
          </p:nvSpPr>
          <p:spPr>
            <a:xfrm>
              <a:off x="3000421" y="2444963"/>
              <a:ext cx="857884" cy="8578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28" name="椭圆 227"/>
            <p:cNvSpPr>
              <a:spLocks noChangeAspect="1"/>
            </p:cNvSpPr>
            <p:nvPr/>
          </p:nvSpPr>
          <p:spPr>
            <a:xfrm>
              <a:off x="3061698" y="2506240"/>
              <a:ext cx="735329" cy="73532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30" name="Freeform 133"/>
            <p:cNvSpPr>
              <a:spLocks noChangeAspect="1" noEditPoints="1"/>
            </p:cNvSpPr>
            <p:nvPr/>
          </p:nvSpPr>
          <p:spPr bwMode="auto">
            <a:xfrm>
              <a:off x="3220424" y="2683713"/>
              <a:ext cx="417878" cy="380383"/>
            </a:xfrm>
            <a:custGeom>
              <a:avLst/>
              <a:gdLst>
                <a:gd name="T0" fmla="*/ 4 w 66"/>
                <a:gd name="T1" fmla="*/ 17 h 60"/>
                <a:gd name="T2" fmla="*/ 28 w 66"/>
                <a:gd name="T3" fmla="*/ 15 h 60"/>
                <a:gd name="T4" fmla="*/ 32 w 66"/>
                <a:gd name="T5" fmla="*/ 3 h 60"/>
                <a:gd name="T6" fmla="*/ 63 w 66"/>
                <a:gd name="T7" fmla="*/ 3 h 60"/>
                <a:gd name="T8" fmla="*/ 51 w 66"/>
                <a:gd name="T9" fmla="*/ 60 h 60"/>
                <a:gd name="T10" fmla="*/ 38 w 66"/>
                <a:gd name="T11" fmla="*/ 8 h 60"/>
                <a:gd name="T12" fmla="*/ 28 w 66"/>
                <a:gd name="T13" fmla="*/ 60 h 60"/>
                <a:gd name="T14" fmla="*/ 20 w 66"/>
                <a:gd name="T15" fmla="*/ 20 h 60"/>
                <a:gd name="T16" fmla="*/ 6 w 66"/>
                <a:gd name="T17" fmla="*/ 60 h 60"/>
                <a:gd name="T18" fmla="*/ 44 w 66"/>
                <a:gd name="T19" fmla="*/ 20 h 60"/>
                <a:gd name="T20" fmla="*/ 45 w 66"/>
                <a:gd name="T21" fmla="*/ 16 h 60"/>
                <a:gd name="T22" fmla="*/ 45 w 66"/>
                <a:gd name="T23" fmla="*/ 13 h 60"/>
                <a:gd name="T24" fmla="*/ 44 w 66"/>
                <a:gd name="T25" fmla="*/ 9 h 60"/>
                <a:gd name="T26" fmla="*/ 46 w 66"/>
                <a:gd name="T27" fmla="*/ 27 h 60"/>
                <a:gd name="T28" fmla="*/ 44 w 66"/>
                <a:gd name="T29" fmla="*/ 30 h 60"/>
                <a:gd name="T30" fmla="*/ 46 w 66"/>
                <a:gd name="T31" fmla="*/ 30 h 60"/>
                <a:gd name="T32" fmla="*/ 44 w 66"/>
                <a:gd name="T33" fmla="*/ 41 h 60"/>
                <a:gd name="T34" fmla="*/ 45 w 66"/>
                <a:gd name="T35" fmla="*/ 37 h 60"/>
                <a:gd name="T36" fmla="*/ 41 w 66"/>
                <a:gd name="T37" fmla="*/ 21 h 60"/>
                <a:gd name="T38" fmla="*/ 39 w 66"/>
                <a:gd name="T39" fmla="*/ 17 h 60"/>
                <a:gd name="T40" fmla="*/ 42 w 66"/>
                <a:gd name="T41" fmla="*/ 13 h 60"/>
                <a:gd name="T42" fmla="*/ 39 w 66"/>
                <a:gd name="T43" fmla="*/ 24 h 60"/>
                <a:gd name="T44" fmla="*/ 42 w 66"/>
                <a:gd name="T45" fmla="*/ 23 h 60"/>
                <a:gd name="T46" fmla="*/ 39 w 66"/>
                <a:gd name="T47" fmla="*/ 35 h 60"/>
                <a:gd name="T48" fmla="*/ 41 w 66"/>
                <a:gd name="T49" fmla="*/ 31 h 60"/>
                <a:gd name="T50" fmla="*/ 41 w 66"/>
                <a:gd name="T51" fmla="*/ 41 h 60"/>
                <a:gd name="T52" fmla="*/ 39 w 66"/>
                <a:gd name="T53" fmla="*/ 38 h 60"/>
                <a:gd name="T54" fmla="*/ 46 w 66"/>
                <a:gd name="T55" fmla="*/ 48 h 60"/>
                <a:gd name="T56" fmla="*/ 39 w 66"/>
                <a:gd name="T57" fmla="*/ 45 h 60"/>
                <a:gd name="T58" fmla="*/ 42 w 66"/>
                <a:gd name="T59" fmla="*/ 44 h 60"/>
                <a:gd name="T60" fmla="*/ 11 w 66"/>
                <a:gd name="T61" fmla="*/ 34 h 60"/>
                <a:gd name="T62" fmla="*/ 12 w 66"/>
                <a:gd name="T63" fmla="*/ 30 h 60"/>
                <a:gd name="T64" fmla="*/ 17 w 66"/>
                <a:gd name="T65" fmla="*/ 33 h 60"/>
                <a:gd name="T66" fmla="*/ 15 w 66"/>
                <a:gd name="T67" fmla="*/ 30 h 60"/>
                <a:gd name="T68" fmla="*/ 18 w 66"/>
                <a:gd name="T69" fmla="*/ 26 h 60"/>
                <a:gd name="T70" fmla="*/ 15 w 66"/>
                <a:gd name="T71" fmla="*/ 37 h 60"/>
                <a:gd name="T72" fmla="*/ 18 w 66"/>
                <a:gd name="T73" fmla="*/ 36 h 60"/>
                <a:gd name="T74" fmla="*/ 15 w 66"/>
                <a:gd name="T75" fmla="*/ 48 h 60"/>
                <a:gd name="T76" fmla="*/ 17 w 66"/>
                <a:gd name="T77" fmla="*/ 44 h 60"/>
                <a:gd name="T78" fmla="*/ 17 w 66"/>
                <a:gd name="T79" fmla="*/ 55 h 60"/>
                <a:gd name="T80" fmla="*/ 15 w 66"/>
                <a:gd name="T81" fmla="*/ 51 h 60"/>
                <a:gd name="T82" fmla="*/ 13 w 66"/>
                <a:gd name="T83" fmla="*/ 27 h 60"/>
                <a:gd name="T84" fmla="*/ 11 w 66"/>
                <a:gd name="T85" fmla="*/ 37 h 60"/>
                <a:gd name="T86" fmla="*/ 13 w 66"/>
                <a:gd name="T87" fmla="*/ 37 h 60"/>
                <a:gd name="T88" fmla="*/ 11 w 66"/>
                <a:gd name="T89" fmla="*/ 48 h 60"/>
                <a:gd name="T90" fmla="*/ 12 w 66"/>
                <a:gd name="T91" fmla="*/ 44 h 60"/>
                <a:gd name="T92" fmla="*/ 12 w 66"/>
                <a:gd name="T93" fmla="*/ 55 h 60"/>
                <a:gd name="T94" fmla="*/ 11 w 66"/>
                <a:gd name="T95"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0">
                  <a:moveTo>
                    <a:pt x="0" y="55"/>
                  </a:moveTo>
                  <a:cubicBezTo>
                    <a:pt x="4" y="55"/>
                    <a:pt x="4" y="55"/>
                    <a:pt x="4" y="55"/>
                  </a:cubicBezTo>
                  <a:cubicBezTo>
                    <a:pt x="4" y="19"/>
                    <a:pt x="4" y="19"/>
                    <a:pt x="4" y="19"/>
                  </a:cubicBezTo>
                  <a:cubicBezTo>
                    <a:pt x="4" y="17"/>
                    <a:pt x="4" y="17"/>
                    <a:pt x="4" y="17"/>
                  </a:cubicBezTo>
                  <a:cubicBezTo>
                    <a:pt x="6" y="16"/>
                    <a:pt x="6" y="16"/>
                    <a:pt x="6" y="16"/>
                  </a:cubicBezTo>
                  <a:cubicBezTo>
                    <a:pt x="22" y="14"/>
                    <a:pt x="22" y="14"/>
                    <a:pt x="22" y="14"/>
                  </a:cubicBezTo>
                  <a:cubicBezTo>
                    <a:pt x="25" y="14"/>
                    <a:pt x="25" y="14"/>
                    <a:pt x="25" y="14"/>
                  </a:cubicBezTo>
                  <a:cubicBezTo>
                    <a:pt x="28" y="15"/>
                    <a:pt x="28" y="15"/>
                    <a:pt x="28" y="15"/>
                  </a:cubicBezTo>
                  <a:cubicBezTo>
                    <a:pt x="31" y="37"/>
                    <a:pt x="31" y="37"/>
                    <a:pt x="31" y="37"/>
                  </a:cubicBezTo>
                  <a:cubicBezTo>
                    <a:pt x="32" y="38"/>
                    <a:pt x="32" y="38"/>
                    <a:pt x="32" y="38"/>
                  </a:cubicBezTo>
                  <a:cubicBezTo>
                    <a:pt x="32" y="5"/>
                    <a:pt x="32" y="5"/>
                    <a:pt x="32" y="5"/>
                  </a:cubicBezTo>
                  <a:cubicBezTo>
                    <a:pt x="32" y="3"/>
                    <a:pt x="32" y="3"/>
                    <a:pt x="32" y="3"/>
                  </a:cubicBezTo>
                  <a:cubicBezTo>
                    <a:pt x="35" y="3"/>
                    <a:pt x="35" y="3"/>
                    <a:pt x="35" y="3"/>
                  </a:cubicBezTo>
                  <a:cubicBezTo>
                    <a:pt x="51" y="0"/>
                    <a:pt x="51" y="0"/>
                    <a:pt x="51" y="0"/>
                  </a:cubicBezTo>
                  <a:cubicBezTo>
                    <a:pt x="54" y="0"/>
                    <a:pt x="54" y="0"/>
                    <a:pt x="54" y="0"/>
                  </a:cubicBezTo>
                  <a:cubicBezTo>
                    <a:pt x="63" y="3"/>
                    <a:pt x="63" y="3"/>
                    <a:pt x="63" y="3"/>
                  </a:cubicBezTo>
                  <a:cubicBezTo>
                    <a:pt x="63" y="55"/>
                    <a:pt x="63" y="55"/>
                    <a:pt x="63" y="55"/>
                  </a:cubicBezTo>
                  <a:cubicBezTo>
                    <a:pt x="66" y="55"/>
                    <a:pt x="66" y="55"/>
                    <a:pt x="66" y="55"/>
                  </a:cubicBezTo>
                  <a:cubicBezTo>
                    <a:pt x="66" y="60"/>
                    <a:pt x="66" y="60"/>
                    <a:pt x="66" y="60"/>
                  </a:cubicBezTo>
                  <a:cubicBezTo>
                    <a:pt x="51" y="60"/>
                    <a:pt x="51" y="60"/>
                    <a:pt x="51" y="60"/>
                  </a:cubicBezTo>
                  <a:cubicBezTo>
                    <a:pt x="49" y="60"/>
                    <a:pt x="49" y="60"/>
                    <a:pt x="49" y="60"/>
                  </a:cubicBezTo>
                  <a:cubicBezTo>
                    <a:pt x="49" y="57"/>
                    <a:pt x="49" y="57"/>
                    <a:pt x="49" y="57"/>
                  </a:cubicBezTo>
                  <a:cubicBezTo>
                    <a:pt x="49" y="6"/>
                    <a:pt x="49" y="6"/>
                    <a:pt x="49" y="6"/>
                  </a:cubicBezTo>
                  <a:cubicBezTo>
                    <a:pt x="38" y="8"/>
                    <a:pt x="38" y="8"/>
                    <a:pt x="38" y="8"/>
                  </a:cubicBezTo>
                  <a:cubicBezTo>
                    <a:pt x="38" y="57"/>
                    <a:pt x="38" y="57"/>
                    <a:pt x="38" y="57"/>
                  </a:cubicBezTo>
                  <a:cubicBezTo>
                    <a:pt x="38" y="60"/>
                    <a:pt x="38" y="60"/>
                    <a:pt x="38" y="60"/>
                  </a:cubicBezTo>
                  <a:cubicBezTo>
                    <a:pt x="37" y="60"/>
                    <a:pt x="37" y="60"/>
                    <a:pt x="37" y="60"/>
                  </a:cubicBezTo>
                  <a:cubicBezTo>
                    <a:pt x="28" y="60"/>
                    <a:pt x="28" y="60"/>
                    <a:pt x="28" y="60"/>
                  </a:cubicBezTo>
                  <a:cubicBezTo>
                    <a:pt x="23" y="60"/>
                    <a:pt x="23" y="60"/>
                    <a:pt x="23" y="60"/>
                  </a:cubicBezTo>
                  <a:cubicBezTo>
                    <a:pt x="20" y="60"/>
                    <a:pt x="20" y="60"/>
                    <a:pt x="20" y="60"/>
                  </a:cubicBezTo>
                  <a:cubicBezTo>
                    <a:pt x="20" y="57"/>
                    <a:pt x="20" y="57"/>
                    <a:pt x="20" y="57"/>
                  </a:cubicBezTo>
                  <a:cubicBezTo>
                    <a:pt x="20" y="20"/>
                    <a:pt x="20" y="20"/>
                    <a:pt x="20" y="20"/>
                  </a:cubicBezTo>
                  <a:cubicBezTo>
                    <a:pt x="9" y="21"/>
                    <a:pt x="9" y="21"/>
                    <a:pt x="9" y="21"/>
                  </a:cubicBezTo>
                  <a:cubicBezTo>
                    <a:pt x="9" y="57"/>
                    <a:pt x="9" y="57"/>
                    <a:pt x="9" y="57"/>
                  </a:cubicBezTo>
                  <a:cubicBezTo>
                    <a:pt x="9" y="60"/>
                    <a:pt x="9" y="60"/>
                    <a:pt x="9" y="60"/>
                  </a:cubicBezTo>
                  <a:cubicBezTo>
                    <a:pt x="6" y="60"/>
                    <a:pt x="6" y="60"/>
                    <a:pt x="6" y="60"/>
                  </a:cubicBezTo>
                  <a:cubicBezTo>
                    <a:pt x="0" y="60"/>
                    <a:pt x="0" y="60"/>
                    <a:pt x="0" y="60"/>
                  </a:cubicBezTo>
                  <a:cubicBezTo>
                    <a:pt x="0" y="55"/>
                    <a:pt x="0" y="55"/>
                    <a:pt x="0" y="55"/>
                  </a:cubicBezTo>
                  <a:close/>
                  <a:moveTo>
                    <a:pt x="44" y="16"/>
                  </a:moveTo>
                  <a:cubicBezTo>
                    <a:pt x="44" y="18"/>
                    <a:pt x="44" y="19"/>
                    <a:pt x="44" y="20"/>
                  </a:cubicBezTo>
                  <a:cubicBezTo>
                    <a:pt x="44" y="20"/>
                    <a:pt x="45" y="20"/>
                    <a:pt x="45" y="20"/>
                  </a:cubicBezTo>
                  <a:cubicBezTo>
                    <a:pt x="46" y="20"/>
                    <a:pt x="46" y="20"/>
                    <a:pt x="46" y="20"/>
                  </a:cubicBezTo>
                  <a:cubicBezTo>
                    <a:pt x="46" y="19"/>
                    <a:pt x="46" y="17"/>
                    <a:pt x="46" y="16"/>
                  </a:cubicBezTo>
                  <a:cubicBezTo>
                    <a:pt x="46" y="16"/>
                    <a:pt x="46" y="16"/>
                    <a:pt x="45" y="16"/>
                  </a:cubicBezTo>
                  <a:cubicBezTo>
                    <a:pt x="45" y="16"/>
                    <a:pt x="44" y="16"/>
                    <a:pt x="44" y="16"/>
                  </a:cubicBezTo>
                  <a:close/>
                  <a:moveTo>
                    <a:pt x="44" y="9"/>
                  </a:moveTo>
                  <a:cubicBezTo>
                    <a:pt x="44" y="11"/>
                    <a:pt x="44" y="12"/>
                    <a:pt x="44" y="13"/>
                  </a:cubicBezTo>
                  <a:cubicBezTo>
                    <a:pt x="44" y="13"/>
                    <a:pt x="45" y="13"/>
                    <a:pt x="45" y="13"/>
                  </a:cubicBezTo>
                  <a:cubicBezTo>
                    <a:pt x="46" y="13"/>
                    <a:pt x="46" y="13"/>
                    <a:pt x="46" y="13"/>
                  </a:cubicBezTo>
                  <a:cubicBezTo>
                    <a:pt x="46" y="12"/>
                    <a:pt x="46" y="10"/>
                    <a:pt x="46" y="9"/>
                  </a:cubicBezTo>
                  <a:cubicBezTo>
                    <a:pt x="46" y="9"/>
                    <a:pt x="46" y="9"/>
                    <a:pt x="45" y="9"/>
                  </a:cubicBezTo>
                  <a:cubicBezTo>
                    <a:pt x="45" y="9"/>
                    <a:pt x="44" y="9"/>
                    <a:pt x="44" y="9"/>
                  </a:cubicBezTo>
                  <a:close/>
                  <a:moveTo>
                    <a:pt x="44" y="23"/>
                  </a:moveTo>
                  <a:cubicBezTo>
                    <a:pt x="44" y="25"/>
                    <a:pt x="44" y="26"/>
                    <a:pt x="44" y="27"/>
                  </a:cubicBezTo>
                  <a:cubicBezTo>
                    <a:pt x="44" y="27"/>
                    <a:pt x="45" y="27"/>
                    <a:pt x="45" y="27"/>
                  </a:cubicBezTo>
                  <a:cubicBezTo>
                    <a:pt x="46" y="27"/>
                    <a:pt x="46" y="27"/>
                    <a:pt x="46" y="27"/>
                  </a:cubicBezTo>
                  <a:cubicBezTo>
                    <a:pt x="46" y="26"/>
                    <a:pt x="46" y="24"/>
                    <a:pt x="46" y="23"/>
                  </a:cubicBezTo>
                  <a:cubicBezTo>
                    <a:pt x="46" y="23"/>
                    <a:pt x="46" y="23"/>
                    <a:pt x="45" y="23"/>
                  </a:cubicBezTo>
                  <a:cubicBezTo>
                    <a:pt x="45" y="23"/>
                    <a:pt x="44" y="23"/>
                    <a:pt x="44" y="23"/>
                  </a:cubicBezTo>
                  <a:close/>
                  <a:moveTo>
                    <a:pt x="44" y="30"/>
                  </a:moveTo>
                  <a:cubicBezTo>
                    <a:pt x="44" y="32"/>
                    <a:pt x="44" y="33"/>
                    <a:pt x="44" y="34"/>
                  </a:cubicBezTo>
                  <a:cubicBezTo>
                    <a:pt x="44" y="34"/>
                    <a:pt x="45" y="34"/>
                    <a:pt x="45" y="34"/>
                  </a:cubicBezTo>
                  <a:cubicBezTo>
                    <a:pt x="46" y="34"/>
                    <a:pt x="46" y="34"/>
                    <a:pt x="46" y="34"/>
                  </a:cubicBezTo>
                  <a:cubicBezTo>
                    <a:pt x="46" y="33"/>
                    <a:pt x="46" y="32"/>
                    <a:pt x="46" y="30"/>
                  </a:cubicBezTo>
                  <a:cubicBezTo>
                    <a:pt x="46" y="30"/>
                    <a:pt x="46" y="30"/>
                    <a:pt x="45" y="30"/>
                  </a:cubicBezTo>
                  <a:cubicBezTo>
                    <a:pt x="45" y="30"/>
                    <a:pt x="44" y="30"/>
                    <a:pt x="44" y="30"/>
                  </a:cubicBezTo>
                  <a:close/>
                  <a:moveTo>
                    <a:pt x="44" y="37"/>
                  </a:moveTo>
                  <a:cubicBezTo>
                    <a:pt x="44" y="39"/>
                    <a:pt x="44" y="40"/>
                    <a:pt x="44" y="41"/>
                  </a:cubicBezTo>
                  <a:cubicBezTo>
                    <a:pt x="44" y="41"/>
                    <a:pt x="45" y="41"/>
                    <a:pt x="45" y="41"/>
                  </a:cubicBezTo>
                  <a:cubicBezTo>
                    <a:pt x="46" y="41"/>
                    <a:pt x="46" y="41"/>
                    <a:pt x="46" y="41"/>
                  </a:cubicBezTo>
                  <a:cubicBezTo>
                    <a:pt x="46" y="40"/>
                    <a:pt x="46" y="39"/>
                    <a:pt x="46" y="37"/>
                  </a:cubicBezTo>
                  <a:cubicBezTo>
                    <a:pt x="46" y="37"/>
                    <a:pt x="46" y="37"/>
                    <a:pt x="45" y="37"/>
                  </a:cubicBezTo>
                  <a:cubicBezTo>
                    <a:pt x="45" y="37"/>
                    <a:pt x="44" y="37"/>
                    <a:pt x="44" y="37"/>
                  </a:cubicBezTo>
                  <a:close/>
                  <a:moveTo>
                    <a:pt x="39" y="17"/>
                  </a:moveTo>
                  <a:cubicBezTo>
                    <a:pt x="39" y="18"/>
                    <a:pt x="39" y="19"/>
                    <a:pt x="39" y="21"/>
                  </a:cubicBezTo>
                  <a:cubicBezTo>
                    <a:pt x="40" y="21"/>
                    <a:pt x="40" y="21"/>
                    <a:pt x="41" y="21"/>
                  </a:cubicBezTo>
                  <a:cubicBezTo>
                    <a:pt x="41" y="21"/>
                    <a:pt x="41" y="21"/>
                    <a:pt x="42" y="20"/>
                  </a:cubicBezTo>
                  <a:cubicBezTo>
                    <a:pt x="42" y="19"/>
                    <a:pt x="42" y="18"/>
                    <a:pt x="42" y="17"/>
                  </a:cubicBezTo>
                  <a:cubicBezTo>
                    <a:pt x="41" y="17"/>
                    <a:pt x="41" y="17"/>
                    <a:pt x="41" y="17"/>
                  </a:cubicBezTo>
                  <a:cubicBezTo>
                    <a:pt x="40" y="17"/>
                    <a:pt x="40" y="17"/>
                    <a:pt x="39" y="17"/>
                  </a:cubicBezTo>
                  <a:close/>
                  <a:moveTo>
                    <a:pt x="39" y="10"/>
                  </a:moveTo>
                  <a:cubicBezTo>
                    <a:pt x="39" y="11"/>
                    <a:pt x="39" y="12"/>
                    <a:pt x="39" y="14"/>
                  </a:cubicBezTo>
                  <a:cubicBezTo>
                    <a:pt x="40" y="14"/>
                    <a:pt x="40" y="14"/>
                    <a:pt x="41" y="14"/>
                  </a:cubicBezTo>
                  <a:cubicBezTo>
                    <a:pt x="41" y="14"/>
                    <a:pt x="41" y="14"/>
                    <a:pt x="42" y="13"/>
                  </a:cubicBezTo>
                  <a:cubicBezTo>
                    <a:pt x="42" y="12"/>
                    <a:pt x="42" y="11"/>
                    <a:pt x="42" y="10"/>
                  </a:cubicBezTo>
                  <a:cubicBezTo>
                    <a:pt x="41" y="10"/>
                    <a:pt x="41" y="10"/>
                    <a:pt x="41" y="10"/>
                  </a:cubicBezTo>
                  <a:cubicBezTo>
                    <a:pt x="40" y="10"/>
                    <a:pt x="40" y="10"/>
                    <a:pt x="39" y="10"/>
                  </a:cubicBezTo>
                  <a:close/>
                  <a:moveTo>
                    <a:pt x="39" y="24"/>
                  </a:moveTo>
                  <a:cubicBezTo>
                    <a:pt x="39" y="25"/>
                    <a:pt x="39" y="26"/>
                    <a:pt x="39" y="28"/>
                  </a:cubicBezTo>
                  <a:cubicBezTo>
                    <a:pt x="40" y="28"/>
                    <a:pt x="40" y="28"/>
                    <a:pt x="41" y="28"/>
                  </a:cubicBezTo>
                  <a:cubicBezTo>
                    <a:pt x="41" y="27"/>
                    <a:pt x="41" y="27"/>
                    <a:pt x="42" y="27"/>
                  </a:cubicBezTo>
                  <a:cubicBezTo>
                    <a:pt x="42" y="26"/>
                    <a:pt x="42" y="25"/>
                    <a:pt x="42" y="23"/>
                  </a:cubicBezTo>
                  <a:cubicBezTo>
                    <a:pt x="41" y="24"/>
                    <a:pt x="41" y="24"/>
                    <a:pt x="41" y="24"/>
                  </a:cubicBezTo>
                  <a:cubicBezTo>
                    <a:pt x="40" y="24"/>
                    <a:pt x="40" y="24"/>
                    <a:pt x="39" y="24"/>
                  </a:cubicBezTo>
                  <a:close/>
                  <a:moveTo>
                    <a:pt x="39" y="31"/>
                  </a:moveTo>
                  <a:cubicBezTo>
                    <a:pt x="39" y="32"/>
                    <a:pt x="39" y="33"/>
                    <a:pt x="39" y="35"/>
                  </a:cubicBezTo>
                  <a:cubicBezTo>
                    <a:pt x="40" y="35"/>
                    <a:pt x="40" y="34"/>
                    <a:pt x="41" y="34"/>
                  </a:cubicBezTo>
                  <a:cubicBezTo>
                    <a:pt x="41" y="34"/>
                    <a:pt x="41" y="34"/>
                    <a:pt x="42" y="34"/>
                  </a:cubicBezTo>
                  <a:cubicBezTo>
                    <a:pt x="42" y="33"/>
                    <a:pt x="42" y="32"/>
                    <a:pt x="42" y="30"/>
                  </a:cubicBezTo>
                  <a:cubicBezTo>
                    <a:pt x="41" y="30"/>
                    <a:pt x="41" y="30"/>
                    <a:pt x="41" y="31"/>
                  </a:cubicBezTo>
                  <a:cubicBezTo>
                    <a:pt x="40" y="31"/>
                    <a:pt x="40" y="31"/>
                    <a:pt x="39" y="31"/>
                  </a:cubicBezTo>
                  <a:close/>
                  <a:moveTo>
                    <a:pt x="39" y="38"/>
                  </a:moveTo>
                  <a:cubicBezTo>
                    <a:pt x="39" y="39"/>
                    <a:pt x="39" y="40"/>
                    <a:pt x="39" y="41"/>
                  </a:cubicBezTo>
                  <a:cubicBezTo>
                    <a:pt x="40" y="41"/>
                    <a:pt x="40" y="41"/>
                    <a:pt x="41" y="41"/>
                  </a:cubicBezTo>
                  <a:cubicBezTo>
                    <a:pt x="41" y="41"/>
                    <a:pt x="41" y="41"/>
                    <a:pt x="42" y="41"/>
                  </a:cubicBezTo>
                  <a:cubicBezTo>
                    <a:pt x="42" y="40"/>
                    <a:pt x="42" y="39"/>
                    <a:pt x="42" y="37"/>
                  </a:cubicBezTo>
                  <a:cubicBezTo>
                    <a:pt x="41" y="37"/>
                    <a:pt x="41" y="37"/>
                    <a:pt x="41" y="37"/>
                  </a:cubicBezTo>
                  <a:cubicBezTo>
                    <a:pt x="40" y="37"/>
                    <a:pt x="40" y="37"/>
                    <a:pt x="39" y="38"/>
                  </a:cubicBezTo>
                  <a:close/>
                  <a:moveTo>
                    <a:pt x="44" y="44"/>
                  </a:moveTo>
                  <a:cubicBezTo>
                    <a:pt x="44" y="46"/>
                    <a:pt x="44" y="47"/>
                    <a:pt x="44" y="48"/>
                  </a:cubicBezTo>
                  <a:cubicBezTo>
                    <a:pt x="44" y="48"/>
                    <a:pt x="45" y="48"/>
                    <a:pt x="45" y="48"/>
                  </a:cubicBezTo>
                  <a:cubicBezTo>
                    <a:pt x="46" y="48"/>
                    <a:pt x="46" y="48"/>
                    <a:pt x="46" y="48"/>
                  </a:cubicBezTo>
                  <a:cubicBezTo>
                    <a:pt x="46" y="47"/>
                    <a:pt x="46" y="46"/>
                    <a:pt x="46" y="44"/>
                  </a:cubicBezTo>
                  <a:cubicBezTo>
                    <a:pt x="46" y="44"/>
                    <a:pt x="46" y="44"/>
                    <a:pt x="45" y="44"/>
                  </a:cubicBezTo>
                  <a:cubicBezTo>
                    <a:pt x="45" y="44"/>
                    <a:pt x="44" y="44"/>
                    <a:pt x="44" y="44"/>
                  </a:cubicBezTo>
                  <a:close/>
                  <a:moveTo>
                    <a:pt x="39" y="45"/>
                  </a:moveTo>
                  <a:cubicBezTo>
                    <a:pt x="39" y="46"/>
                    <a:pt x="39" y="47"/>
                    <a:pt x="39" y="48"/>
                  </a:cubicBezTo>
                  <a:cubicBezTo>
                    <a:pt x="40" y="48"/>
                    <a:pt x="40" y="48"/>
                    <a:pt x="41" y="48"/>
                  </a:cubicBezTo>
                  <a:cubicBezTo>
                    <a:pt x="41" y="48"/>
                    <a:pt x="41" y="48"/>
                    <a:pt x="42" y="48"/>
                  </a:cubicBezTo>
                  <a:cubicBezTo>
                    <a:pt x="42" y="47"/>
                    <a:pt x="42" y="46"/>
                    <a:pt x="42" y="44"/>
                  </a:cubicBezTo>
                  <a:cubicBezTo>
                    <a:pt x="41" y="44"/>
                    <a:pt x="41" y="44"/>
                    <a:pt x="41" y="44"/>
                  </a:cubicBezTo>
                  <a:cubicBezTo>
                    <a:pt x="40" y="44"/>
                    <a:pt x="40" y="44"/>
                    <a:pt x="39" y="45"/>
                  </a:cubicBezTo>
                  <a:close/>
                  <a:moveTo>
                    <a:pt x="11" y="30"/>
                  </a:moveTo>
                  <a:cubicBezTo>
                    <a:pt x="11" y="31"/>
                    <a:pt x="11" y="33"/>
                    <a:pt x="11" y="34"/>
                  </a:cubicBezTo>
                  <a:cubicBezTo>
                    <a:pt x="11" y="34"/>
                    <a:pt x="12" y="34"/>
                    <a:pt x="12" y="34"/>
                  </a:cubicBezTo>
                  <a:cubicBezTo>
                    <a:pt x="12" y="34"/>
                    <a:pt x="13" y="34"/>
                    <a:pt x="13" y="34"/>
                  </a:cubicBezTo>
                  <a:cubicBezTo>
                    <a:pt x="13" y="32"/>
                    <a:pt x="13" y="31"/>
                    <a:pt x="13" y="30"/>
                  </a:cubicBezTo>
                  <a:cubicBezTo>
                    <a:pt x="13" y="30"/>
                    <a:pt x="12" y="30"/>
                    <a:pt x="12" y="30"/>
                  </a:cubicBezTo>
                  <a:cubicBezTo>
                    <a:pt x="12" y="30"/>
                    <a:pt x="11" y="30"/>
                    <a:pt x="11" y="30"/>
                  </a:cubicBezTo>
                  <a:close/>
                  <a:moveTo>
                    <a:pt x="15" y="30"/>
                  </a:moveTo>
                  <a:cubicBezTo>
                    <a:pt x="15" y="31"/>
                    <a:pt x="15" y="32"/>
                    <a:pt x="15" y="34"/>
                  </a:cubicBezTo>
                  <a:cubicBezTo>
                    <a:pt x="16" y="34"/>
                    <a:pt x="16" y="34"/>
                    <a:pt x="17" y="33"/>
                  </a:cubicBezTo>
                  <a:cubicBezTo>
                    <a:pt x="17" y="33"/>
                    <a:pt x="17" y="33"/>
                    <a:pt x="18" y="33"/>
                  </a:cubicBezTo>
                  <a:cubicBezTo>
                    <a:pt x="18" y="32"/>
                    <a:pt x="18" y="31"/>
                    <a:pt x="18" y="29"/>
                  </a:cubicBezTo>
                  <a:cubicBezTo>
                    <a:pt x="17" y="29"/>
                    <a:pt x="17" y="29"/>
                    <a:pt x="17" y="29"/>
                  </a:cubicBezTo>
                  <a:cubicBezTo>
                    <a:pt x="16" y="30"/>
                    <a:pt x="16" y="30"/>
                    <a:pt x="15" y="30"/>
                  </a:cubicBezTo>
                  <a:close/>
                  <a:moveTo>
                    <a:pt x="15" y="23"/>
                  </a:moveTo>
                  <a:cubicBezTo>
                    <a:pt x="15" y="24"/>
                    <a:pt x="15" y="25"/>
                    <a:pt x="15" y="27"/>
                  </a:cubicBezTo>
                  <a:cubicBezTo>
                    <a:pt x="16" y="27"/>
                    <a:pt x="16" y="26"/>
                    <a:pt x="17" y="26"/>
                  </a:cubicBezTo>
                  <a:cubicBezTo>
                    <a:pt x="17" y="26"/>
                    <a:pt x="17" y="26"/>
                    <a:pt x="18" y="26"/>
                  </a:cubicBezTo>
                  <a:cubicBezTo>
                    <a:pt x="18" y="25"/>
                    <a:pt x="18" y="24"/>
                    <a:pt x="18" y="22"/>
                  </a:cubicBezTo>
                  <a:cubicBezTo>
                    <a:pt x="17" y="22"/>
                    <a:pt x="17" y="22"/>
                    <a:pt x="17" y="22"/>
                  </a:cubicBezTo>
                  <a:cubicBezTo>
                    <a:pt x="16" y="22"/>
                    <a:pt x="16" y="22"/>
                    <a:pt x="15" y="23"/>
                  </a:cubicBezTo>
                  <a:close/>
                  <a:moveTo>
                    <a:pt x="15" y="37"/>
                  </a:moveTo>
                  <a:cubicBezTo>
                    <a:pt x="15" y="38"/>
                    <a:pt x="15" y="39"/>
                    <a:pt x="15" y="41"/>
                  </a:cubicBezTo>
                  <a:cubicBezTo>
                    <a:pt x="16" y="41"/>
                    <a:pt x="16" y="41"/>
                    <a:pt x="17" y="41"/>
                  </a:cubicBezTo>
                  <a:cubicBezTo>
                    <a:pt x="17" y="41"/>
                    <a:pt x="17" y="41"/>
                    <a:pt x="18" y="40"/>
                  </a:cubicBezTo>
                  <a:cubicBezTo>
                    <a:pt x="18" y="39"/>
                    <a:pt x="18" y="38"/>
                    <a:pt x="18" y="36"/>
                  </a:cubicBezTo>
                  <a:cubicBezTo>
                    <a:pt x="17" y="36"/>
                    <a:pt x="17" y="37"/>
                    <a:pt x="17" y="37"/>
                  </a:cubicBezTo>
                  <a:cubicBezTo>
                    <a:pt x="16" y="37"/>
                    <a:pt x="16" y="37"/>
                    <a:pt x="15" y="37"/>
                  </a:cubicBezTo>
                  <a:close/>
                  <a:moveTo>
                    <a:pt x="15" y="44"/>
                  </a:moveTo>
                  <a:cubicBezTo>
                    <a:pt x="15" y="45"/>
                    <a:pt x="15" y="46"/>
                    <a:pt x="15" y="48"/>
                  </a:cubicBezTo>
                  <a:cubicBezTo>
                    <a:pt x="16" y="48"/>
                    <a:pt x="16" y="48"/>
                    <a:pt x="17" y="48"/>
                  </a:cubicBezTo>
                  <a:cubicBezTo>
                    <a:pt x="17" y="48"/>
                    <a:pt x="17" y="48"/>
                    <a:pt x="18" y="48"/>
                  </a:cubicBezTo>
                  <a:cubicBezTo>
                    <a:pt x="18" y="46"/>
                    <a:pt x="18" y="45"/>
                    <a:pt x="18" y="44"/>
                  </a:cubicBezTo>
                  <a:cubicBezTo>
                    <a:pt x="17" y="44"/>
                    <a:pt x="17" y="44"/>
                    <a:pt x="17" y="44"/>
                  </a:cubicBezTo>
                  <a:cubicBezTo>
                    <a:pt x="16" y="44"/>
                    <a:pt x="16" y="44"/>
                    <a:pt x="15" y="44"/>
                  </a:cubicBezTo>
                  <a:close/>
                  <a:moveTo>
                    <a:pt x="15" y="51"/>
                  </a:moveTo>
                  <a:cubicBezTo>
                    <a:pt x="15" y="52"/>
                    <a:pt x="15" y="53"/>
                    <a:pt x="15" y="55"/>
                  </a:cubicBezTo>
                  <a:cubicBezTo>
                    <a:pt x="16" y="55"/>
                    <a:pt x="16" y="55"/>
                    <a:pt x="17" y="55"/>
                  </a:cubicBezTo>
                  <a:cubicBezTo>
                    <a:pt x="17" y="55"/>
                    <a:pt x="17" y="55"/>
                    <a:pt x="18" y="55"/>
                  </a:cubicBezTo>
                  <a:cubicBezTo>
                    <a:pt x="18" y="53"/>
                    <a:pt x="18" y="52"/>
                    <a:pt x="18" y="51"/>
                  </a:cubicBezTo>
                  <a:cubicBezTo>
                    <a:pt x="17" y="51"/>
                    <a:pt x="17" y="51"/>
                    <a:pt x="17" y="51"/>
                  </a:cubicBezTo>
                  <a:cubicBezTo>
                    <a:pt x="16" y="51"/>
                    <a:pt x="16" y="51"/>
                    <a:pt x="15" y="51"/>
                  </a:cubicBezTo>
                  <a:close/>
                  <a:moveTo>
                    <a:pt x="11" y="23"/>
                  </a:moveTo>
                  <a:cubicBezTo>
                    <a:pt x="11" y="24"/>
                    <a:pt x="11" y="26"/>
                    <a:pt x="11" y="27"/>
                  </a:cubicBezTo>
                  <a:cubicBezTo>
                    <a:pt x="11" y="27"/>
                    <a:pt x="12" y="27"/>
                    <a:pt x="12" y="27"/>
                  </a:cubicBezTo>
                  <a:cubicBezTo>
                    <a:pt x="12" y="27"/>
                    <a:pt x="13" y="27"/>
                    <a:pt x="13" y="27"/>
                  </a:cubicBezTo>
                  <a:cubicBezTo>
                    <a:pt x="13" y="25"/>
                    <a:pt x="13" y="24"/>
                    <a:pt x="13" y="23"/>
                  </a:cubicBezTo>
                  <a:cubicBezTo>
                    <a:pt x="13" y="23"/>
                    <a:pt x="12" y="23"/>
                    <a:pt x="12" y="23"/>
                  </a:cubicBezTo>
                  <a:cubicBezTo>
                    <a:pt x="12" y="23"/>
                    <a:pt x="11" y="23"/>
                    <a:pt x="11" y="23"/>
                  </a:cubicBezTo>
                  <a:close/>
                  <a:moveTo>
                    <a:pt x="11" y="37"/>
                  </a:moveTo>
                  <a:cubicBezTo>
                    <a:pt x="11" y="38"/>
                    <a:pt x="11" y="40"/>
                    <a:pt x="11" y="41"/>
                  </a:cubicBezTo>
                  <a:cubicBezTo>
                    <a:pt x="11" y="41"/>
                    <a:pt x="12" y="41"/>
                    <a:pt x="12" y="41"/>
                  </a:cubicBezTo>
                  <a:cubicBezTo>
                    <a:pt x="12" y="41"/>
                    <a:pt x="13" y="41"/>
                    <a:pt x="13" y="41"/>
                  </a:cubicBezTo>
                  <a:cubicBezTo>
                    <a:pt x="13" y="39"/>
                    <a:pt x="13" y="38"/>
                    <a:pt x="13" y="37"/>
                  </a:cubicBezTo>
                  <a:cubicBezTo>
                    <a:pt x="13" y="37"/>
                    <a:pt x="12" y="37"/>
                    <a:pt x="12" y="37"/>
                  </a:cubicBezTo>
                  <a:cubicBezTo>
                    <a:pt x="12" y="37"/>
                    <a:pt x="11" y="37"/>
                    <a:pt x="11" y="37"/>
                  </a:cubicBezTo>
                  <a:close/>
                  <a:moveTo>
                    <a:pt x="11" y="44"/>
                  </a:moveTo>
                  <a:cubicBezTo>
                    <a:pt x="11" y="45"/>
                    <a:pt x="11" y="46"/>
                    <a:pt x="11" y="48"/>
                  </a:cubicBezTo>
                  <a:cubicBezTo>
                    <a:pt x="11" y="48"/>
                    <a:pt x="12" y="48"/>
                    <a:pt x="12" y="48"/>
                  </a:cubicBezTo>
                  <a:cubicBezTo>
                    <a:pt x="12" y="48"/>
                    <a:pt x="13" y="48"/>
                    <a:pt x="13" y="48"/>
                  </a:cubicBezTo>
                  <a:cubicBezTo>
                    <a:pt x="13" y="46"/>
                    <a:pt x="13" y="45"/>
                    <a:pt x="13" y="44"/>
                  </a:cubicBezTo>
                  <a:cubicBezTo>
                    <a:pt x="13" y="44"/>
                    <a:pt x="12" y="44"/>
                    <a:pt x="12" y="44"/>
                  </a:cubicBezTo>
                  <a:cubicBezTo>
                    <a:pt x="12" y="44"/>
                    <a:pt x="11" y="44"/>
                    <a:pt x="11" y="44"/>
                  </a:cubicBezTo>
                  <a:close/>
                  <a:moveTo>
                    <a:pt x="11" y="51"/>
                  </a:moveTo>
                  <a:cubicBezTo>
                    <a:pt x="11" y="52"/>
                    <a:pt x="11" y="53"/>
                    <a:pt x="11" y="55"/>
                  </a:cubicBezTo>
                  <a:cubicBezTo>
                    <a:pt x="11" y="55"/>
                    <a:pt x="12" y="55"/>
                    <a:pt x="12" y="55"/>
                  </a:cubicBezTo>
                  <a:cubicBezTo>
                    <a:pt x="12" y="55"/>
                    <a:pt x="13" y="55"/>
                    <a:pt x="13" y="55"/>
                  </a:cubicBezTo>
                  <a:cubicBezTo>
                    <a:pt x="13" y="53"/>
                    <a:pt x="13" y="52"/>
                    <a:pt x="13" y="51"/>
                  </a:cubicBezTo>
                  <a:cubicBezTo>
                    <a:pt x="13" y="51"/>
                    <a:pt x="12" y="51"/>
                    <a:pt x="12" y="51"/>
                  </a:cubicBezTo>
                  <a:cubicBezTo>
                    <a:pt x="12" y="51"/>
                    <a:pt x="11" y="51"/>
                    <a:pt x="11" y="51"/>
                  </a:cubicBezTo>
                  <a:close/>
                </a:path>
              </a:pathLst>
            </a:custGeom>
            <a:solidFill>
              <a:schemeClr val="bg1"/>
            </a:solidFill>
            <a:ln>
              <a:noFill/>
            </a:ln>
          </p:spPr>
          <p:txBody>
            <a:bodyPr vert="horz" wrap="square" lIns="68580" tIns="34290" rIns="68580" bIns="34290" numCol="1" anchor="t" anchorCtr="0" compatLnSpc="1"/>
            <a:lstStyle/>
            <a:p>
              <a:endParaRPr lang="zh-CN" altLang="en-US" sz="1015">
                <a:cs typeface="+mn-ea"/>
                <a:sym typeface="+mn-lt"/>
              </a:endParaRPr>
            </a:p>
          </p:txBody>
        </p:sp>
      </p:grpSp>
      <p:grpSp>
        <p:nvGrpSpPr>
          <p:cNvPr id="231" name="组合 230"/>
          <p:cNvGrpSpPr/>
          <p:nvPr/>
        </p:nvGrpSpPr>
        <p:grpSpPr>
          <a:xfrm>
            <a:off x="3499557" y="3361877"/>
            <a:ext cx="1001008" cy="1001008"/>
            <a:chOff x="3499557" y="3361877"/>
            <a:chExt cx="1001008" cy="1001008"/>
          </a:xfrm>
        </p:grpSpPr>
        <p:sp>
          <p:nvSpPr>
            <p:cNvPr id="232" name="椭圆 231"/>
            <p:cNvSpPr/>
            <p:nvPr/>
          </p:nvSpPr>
          <p:spPr>
            <a:xfrm>
              <a:off x="3499557" y="3361877"/>
              <a:ext cx="1001008" cy="1001008"/>
            </a:xfrm>
            <a:prstGeom prst="ellipse">
              <a:avLst/>
            </a:prstGeom>
            <a:solidFill>
              <a:schemeClr val="accent1"/>
            </a:soli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33" name="椭圆 232"/>
            <p:cNvSpPr>
              <a:spLocks noChangeAspect="1"/>
            </p:cNvSpPr>
            <p:nvPr/>
          </p:nvSpPr>
          <p:spPr>
            <a:xfrm>
              <a:off x="3571118" y="3433439"/>
              <a:ext cx="857884" cy="8578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34" name="椭圆 233"/>
            <p:cNvSpPr>
              <a:spLocks noChangeAspect="1"/>
            </p:cNvSpPr>
            <p:nvPr/>
          </p:nvSpPr>
          <p:spPr>
            <a:xfrm>
              <a:off x="3632395" y="3494716"/>
              <a:ext cx="735329" cy="7353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36" name="Freeform 391"/>
            <p:cNvSpPr>
              <a:spLocks noChangeAspect="1" noEditPoints="1"/>
            </p:cNvSpPr>
            <p:nvPr/>
          </p:nvSpPr>
          <p:spPr bwMode="auto">
            <a:xfrm>
              <a:off x="3823821" y="3713416"/>
              <a:ext cx="352478" cy="297928"/>
            </a:xfrm>
            <a:custGeom>
              <a:avLst/>
              <a:gdLst>
                <a:gd name="T0" fmla="*/ 39 w 71"/>
                <a:gd name="T1" fmla="*/ 0 h 60"/>
                <a:gd name="T2" fmla="*/ 51 w 71"/>
                <a:gd name="T3" fmla="*/ 42 h 60"/>
                <a:gd name="T4" fmla="*/ 53 w 71"/>
                <a:gd name="T5" fmla="*/ 39 h 60"/>
                <a:gd name="T6" fmla="*/ 43 w 71"/>
                <a:gd name="T7" fmla="*/ 13 h 60"/>
                <a:gd name="T8" fmla="*/ 50 w 71"/>
                <a:gd name="T9" fmla="*/ 6 h 60"/>
                <a:gd name="T10" fmla="*/ 69 w 71"/>
                <a:gd name="T11" fmla="*/ 11 h 60"/>
                <a:gd name="T12" fmla="*/ 57 w 71"/>
                <a:gd name="T13" fmla="*/ 12 h 60"/>
                <a:gd name="T14" fmla="*/ 50 w 71"/>
                <a:gd name="T15" fmla="*/ 10 h 60"/>
                <a:gd name="T16" fmla="*/ 46 w 71"/>
                <a:gd name="T17" fmla="*/ 13 h 60"/>
                <a:gd name="T18" fmla="*/ 56 w 71"/>
                <a:gd name="T19" fmla="*/ 40 h 60"/>
                <a:gd name="T20" fmla="*/ 58 w 71"/>
                <a:gd name="T21" fmla="*/ 39 h 60"/>
                <a:gd name="T22" fmla="*/ 59 w 71"/>
                <a:gd name="T23" fmla="*/ 23 h 60"/>
                <a:gd name="T24" fmla="*/ 64 w 71"/>
                <a:gd name="T25" fmla="*/ 17 h 60"/>
                <a:gd name="T26" fmla="*/ 64 w 71"/>
                <a:gd name="T27" fmla="*/ 28 h 60"/>
                <a:gd name="T28" fmla="*/ 63 w 71"/>
                <a:gd name="T29" fmla="*/ 36 h 60"/>
                <a:gd name="T30" fmla="*/ 56 w 71"/>
                <a:gd name="T31" fmla="*/ 45 h 60"/>
                <a:gd name="T32" fmla="*/ 39 w 71"/>
                <a:gd name="T33" fmla="*/ 50 h 60"/>
                <a:gd name="T34" fmla="*/ 0 w 71"/>
                <a:gd name="T35" fmla="*/ 60 h 60"/>
                <a:gd name="T36" fmla="*/ 8 w 71"/>
                <a:gd name="T37" fmla="*/ 8 h 60"/>
                <a:gd name="T38" fmla="*/ 32 w 71"/>
                <a:gd name="T39" fmla="*/ 22 h 60"/>
                <a:gd name="T40" fmla="*/ 8 w 71"/>
                <a:gd name="T41" fmla="*/ 8 h 60"/>
                <a:gd name="T42" fmla="*/ 10 w 71"/>
                <a:gd name="T43" fmla="*/ 32 h 60"/>
                <a:gd name="T44" fmla="*/ 10 w 71"/>
                <a:gd name="T45" fmla="*/ 50 h 60"/>
                <a:gd name="T46" fmla="*/ 29 w 71"/>
                <a:gd name="T47" fmla="*/ 50 h 60"/>
                <a:gd name="T48" fmla="*/ 29 w 71"/>
                <a:gd name="T49" fmla="*/ 32 h 60"/>
                <a:gd name="T50" fmla="*/ 27 w 71"/>
                <a:gd name="T51" fmla="*/ 41 h 60"/>
                <a:gd name="T52" fmla="*/ 15 w 71"/>
                <a:gd name="T53" fmla="*/ 34 h 60"/>
                <a:gd name="T54" fmla="*/ 15 w 71"/>
                <a:gd name="T55" fmla="*/ 48 h 60"/>
                <a:gd name="T56" fmla="*/ 27 w 71"/>
                <a:gd name="T57" fmla="*/ 41 h 60"/>
                <a:gd name="T58" fmla="*/ 20 w 71"/>
                <a:gd name="T59" fmla="*/ 30 h 60"/>
                <a:gd name="T60" fmla="*/ 9 w 71"/>
                <a:gd name="T61" fmla="*/ 41 h 60"/>
                <a:gd name="T62" fmla="*/ 20 w 71"/>
                <a:gd name="T63" fmla="*/ 51 h 60"/>
                <a:gd name="T64" fmla="*/ 30 w 71"/>
                <a:gd name="T65" fmla="*/ 41 h 60"/>
                <a:gd name="T66" fmla="*/ 39 w 71"/>
                <a:gd name="T67" fmla="*/ 44 h 60"/>
                <a:gd name="T68" fmla="*/ 45 w 71"/>
                <a:gd name="T69"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0">
                  <a:moveTo>
                    <a:pt x="0" y="0"/>
                  </a:moveTo>
                  <a:cubicBezTo>
                    <a:pt x="39" y="0"/>
                    <a:pt x="39" y="0"/>
                    <a:pt x="39" y="0"/>
                  </a:cubicBezTo>
                  <a:cubicBezTo>
                    <a:pt x="39" y="39"/>
                    <a:pt x="39" y="39"/>
                    <a:pt x="39" y="39"/>
                  </a:cubicBezTo>
                  <a:cubicBezTo>
                    <a:pt x="43" y="41"/>
                    <a:pt x="47" y="43"/>
                    <a:pt x="51" y="42"/>
                  </a:cubicBezTo>
                  <a:cubicBezTo>
                    <a:pt x="51" y="42"/>
                    <a:pt x="51" y="42"/>
                    <a:pt x="51" y="42"/>
                  </a:cubicBezTo>
                  <a:cubicBezTo>
                    <a:pt x="52" y="41"/>
                    <a:pt x="53" y="40"/>
                    <a:pt x="53" y="39"/>
                  </a:cubicBezTo>
                  <a:cubicBezTo>
                    <a:pt x="54" y="34"/>
                    <a:pt x="50" y="28"/>
                    <a:pt x="47" y="23"/>
                  </a:cubicBezTo>
                  <a:cubicBezTo>
                    <a:pt x="45" y="19"/>
                    <a:pt x="42" y="16"/>
                    <a:pt x="43" y="13"/>
                  </a:cubicBezTo>
                  <a:cubicBezTo>
                    <a:pt x="43" y="8"/>
                    <a:pt x="47" y="6"/>
                    <a:pt x="50" y="6"/>
                  </a:cubicBezTo>
                  <a:cubicBezTo>
                    <a:pt x="50" y="6"/>
                    <a:pt x="50" y="6"/>
                    <a:pt x="50" y="6"/>
                  </a:cubicBezTo>
                  <a:cubicBezTo>
                    <a:pt x="64" y="5"/>
                    <a:pt x="64" y="5"/>
                    <a:pt x="64" y="5"/>
                  </a:cubicBezTo>
                  <a:cubicBezTo>
                    <a:pt x="67" y="6"/>
                    <a:pt x="69" y="8"/>
                    <a:pt x="69" y="11"/>
                  </a:cubicBezTo>
                  <a:cubicBezTo>
                    <a:pt x="70" y="11"/>
                    <a:pt x="71" y="11"/>
                    <a:pt x="71" y="11"/>
                  </a:cubicBezTo>
                  <a:cubicBezTo>
                    <a:pt x="70" y="17"/>
                    <a:pt x="59" y="18"/>
                    <a:pt x="57" y="12"/>
                  </a:cubicBezTo>
                  <a:cubicBezTo>
                    <a:pt x="57" y="12"/>
                    <a:pt x="58" y="12"/>
                    <a:pt x="59" y="11"/>
                  </a:cubicBezTo>
                  <a:cubicBezTo>
                    <a:pt x="50" y="10"/>
                    <a:pt x="50" y="10"/>
                    <a:pt x="50" y="10"/>
                  </a:cubicBezTo>
                  <a:cubicBezTo>
                    <a:pt x="50" y="10"/>
                    <a:pt x="50" y="10"/>
                    <a:pt x="50" y="10"/>
                  </a:cubicBezTo>
                  <a:cubicBezTo>
                    <a:pt x="48" y="10"/>
                    <a:pt x="47" y="11"/>
                    <a:pt x="46" y="13"/>
                  </a:cubicBezTo>
                  <a:cubicBezTo>
                    <a:pt x="46" y="15"/>
                    <a:pt x="48" y="18"/>
                    <a:pt x="50" y="21"/>
                  </a:cubicBezTo>
                  <a:cubicBezTo>
                    <a:pt x="54" y="26"/>
                    <a:pt x="58" y="33"/>
                    <a:pt x="56" y="40"/>
                  </a:cubicBezTo>
                  <a:cubicBezTo>
                    <a:pt x="56" y="40"/>
                    <a:pt x="56" y="40"/>
                    <a:pt x="56" y="40"/>
                  </a:cubicBezTo>
                  <a:cubicBezTo>
                    <a:pt x="57" y="40"/>
                    <a:pt x="57" y="39"/>
                    <a:pt x="58" y="39"/>
                  </a:cubicBezTo>
                  <a:cubicBezTo>
                    <a:pt x="59" y="38"/>
                    <a:pt x="59" y="36"/>
                    <a:pt x="60" y="35"/>
                  </a:cubicBezTo>
                  <a:cubicBezTo>
                    <a:pt x="59" y="23"/>
                    <a:pt x="59" y="23"/>
                    <a:pt x="59" y="23"/>
                  </a:cubicBezTo>
                  <a:cubicBezTo>
                    <a:pt x="60" y="21"/>
                    <a:pt x="62" y="20"/>
                    <a:pt x="64" y="19"/>
                  </a:cubicBezTo>
                  <a:cubicBezTo>
                    <a:pt x="64" y="18"/>
                    <a:pt x="64" y="18"/>
                    <a:pt x="64" y="17"/>
                  </a:cubicBezTo>
                  <a:cubicBezTo>
                    <a:pt x="70" y="19"/>
                    <a:pt x="70" y="28"/>
                    <a:pt x="65" y="30"/>
                  </a:cubicBezTo>
                  <a:cubicBezTo>
                    <a:pt x="65" y="29"/>
                    <a:pt x="65" y="29"/>
                    <a:pt x="64" y="28"/>
                  </a:cubicBezTo>
                  <a:cubicBezTo>
                    <a:pt x="64" y="36"/>
                    <a:pt x="64" y="36"/>
                    <a:pt x="64" y="36"/>
                  </a:cubicBezTo>
                  <a:cubicBezTo>
                    <a:pt x="63" y="36"/>
                    <a:pt x="63" y="36"/>
                    <a:pt x="63" y="36"/>
                  </a:cubicBezTo>
                  <a:cubicBezTo>
                    <a:pt x="63" y="38"/>
                    <a:pt x="62" y="40"/>
                    <a:pt x="61" y="41"/>
                  </a:cubicBezTo>
                  <a:cubicBezTo>
                    <a:pt x="60" y="43"/>
                    <a:pt x="58" y="44"/>
                    <a:pt x="56" y="45"/>
                  </a:cubicBezTo>
                  <a:cubicBezTo>
                    <a:pt x="55" y="45"/>
                    <a:pt x="54" y="45"/>
                    <a:pt x="53" y="46"/>
                  </a:cubicBezTo>
                  <a:cubicBezTo>
                    <a:pt x="49" y="49"/>
                    <a:pt x="43" y="50"/>
                    <a:pt x="39" y="50"/>
                  </a:cubicBezTo>
                  <a:cubicBezTo>
                    <a:pt x="39" y="60"/>
                    <a:pt x="39" y="60"/>
                    <a:pt x="39" y="60"/>
                  </a:cubicBezTo>
                  <a:cubicBezTo>
                    <a:pt x="0" y="60"/>
                    <a:pt x="0" y="60"/>
                    <a:pt x="0" y="60"/>
                  </a:cubicBezTo>
                  <a:cubicBezTo>
                    <a:pt x="0" y="0"/>
                    <a:pt x="0" y="0"/>
                    <a:pt x="0" y="0"/>
                  </a:cubicBezTo>
                  <a:close/>
                  <a:moveTo>
                    <a:pt x="8" y="8"/>
                  </a:moveTo>
                  <a:cubicBezTo>
                    <a:pt x="8" y="22"/>
                    <a:pt x="8" y="22"/>
                    <a:pt x="8" y="22"/>
                  </a:cubicBezTo>
                  <a:cubicBezTo>
                    <a:pt x="32" y="22"/>
                    <a:pt x="32" y="22"/>
                    <a:pt x="32" y="22"/>
                  </a:cubicBezTo>
                  <a:cubicBezTo>
                    <a:pt x="32" y="8"/>
                    <a:pt x="32" y="8"/>
                    <a:pt x="32" y="8"/>
                  </a:cubicBezTo>
                  <a:cubicBezTo>
                    <a:pt x="8" y="8"/>
                    <a:pt x="8" y="8"/>
                    <a:pt x="8" y="8"/>
                  </a:cubicBezTo>
                  <a:close/>
                  <a:moveTo>
                    <a:pt x="20" y="28"/>
                  </a:moveTo>
                  <a:cubicBezTo>
                    <a:pt x="16" y="28"/>
                    <a:pt x="13" y="29"/>
                    <a:pt x="10" y="32"/>
                  </a:cubicBezTo>
                  <a:cubicBezTo>
                    <a:pt x="8" y="34"/>
                    <a:pt x="7" y="37"/>
                    <a:pt x="7" y="41"/>
                  </a:cubicBezTo>
                  <a:cubicBezTo>
                    <a:pt x="7" y="44"/>
                    <a:pt x="8" y="48"/>
                    <a:pt x="10" y="50"/>
                  </a:cubicBezTo>
                  <a:cubicBezTo>
                    <a:pt x="13" y="52"/>
                    <a:pt x="16" y="54"/>
                    <a:pt x="20" y="54"/>
                  </a:cubicBezTo>
                  <a:cubicBezTo>
                    <a:pt x="23" y="54"/>
                    <a:pt x="26" y="52"/>
                    <a:pt x="29" y="50"/>
                  </a:cubicBezTo>
                  <a:cubicBezTo>
                    <a:pt x="31" y="48"/>
                    <a:pt x="32" y="44"/>
                    <a:pt x="32" y="41"/>
                  </a:cubicBezTo>
                  <a:cubicBezTo>
                    <a:pt x="32" y="37"/>
                    <a:pt x="31" y="34"/>
                    <a:pt x="29" y="32"/>
                  </a:cubicBezTo>
                  <a:cubicBezTo>
                    <a:pt x="26" y="29"/>
                    <a:pt x="23" y="28"/>
                    <a:pt x="20" y="28"/>
                  </a:cubicBezTo>
                  <a:close/>
                  <a:moveTo>
                    <a:pt x="27" y="41"/>
                  </a:moveTo>
                  <a:cubicBezTo>
                    <a:pt x="21" y="37"/>
                    <a:pt x="21" y="37"/>
                    <a:pt x="21" y="37"/>
                  </a:cubicBezTo>
                  <a:cubicBezTo>
                    <a:pt x="15" y="34"/>
                    <a:pt x="15" y="34"/>
                    <a:pt x="15" y="34"/>
                  </a:cubicBezTo>
                  <a:cubicBezTo>
                    <a:pt x="15" y="41"/>
                    <a:pt x="15" y="41"/>
                    <a:pt x="15" y="41"/>
                  </a:cubicBezTo>
                  <a:cubicBezTo>
                    <a:pt x="15" y="48"/>
                    <a:pt x="15" y="48"/>
                    <a:pt x="15" y="48"/>
                  </a:cubicBezTo>
                  <a:cubicBezTo>
                    <a:pt x="21" y="44"/>
                    <a:pt x="21" y="44"/>
                    <a:pt x="21" y="44"/>
                  </a:cubicBezTo>
                  <a:cubicBezTo>
                    <a:pt x="27" y="41"/>
                    <a:pt x="27" y="41"/>
                    <a:pt x="27" y="41"/>
                  </a:cubicBezTo>
                  <a:close/>
                  <a:moveTo>
                    <a:pt x="27" y="33"/>
                  </a:moveTo>
                  <a:cubicBezTo>
                    <a:pt x="25" y="31"/>
                    <a:pt x="22" y="30"/>
                    <a:pt x="20" y="30"/>
                  </a:cubicBezTo>
                  <a:cubicBezTo>
                    <a:pt x="17" y="30"/>
                    <a:pt x="14" y="31"/>
                    <a:pt x="12" y="33"/>
                  </a:cubicBezTo>
                  <a:cubicBezTo>
                    <a:pt x="10" y="35"/>
                    <a:pt x="9" y="38"/>
                    <a:pt x="9" y="41"/>
                  </a:cubicBezTo>
                  <a:cubicBezTo>
                    <a:pt x="9" y="44"/>
                    <a:pt x="10" y="46"/>
                    <a:pt x="12" y="48"/>
                  </a:cubicBezTo>
                  <a:cubicBezTo>
                    <a:pt x="14" y="50"/>
                    <a:pt x="17" y="51"/>
                    <a:pt x="20" y="51"/>
                  </a:cubicBezTo>
                  <a:cubicBezTo>
                    <a:pt x="22" y="51"/>
                    <a:pt x="25" y="50"/>
                    <a:pt x="27" y="48"/>
                  </a:cubicBezTo>
                  <a:cubicBezTo>
                    <a:pt x="29" y="46"/>
                    <a:pt x="30" y="44"/>
                    <a:pt x="30" y="41"/>
                  </a:cubicBezTo>
                  <a:cubicBezTo>
                    <a:pt x="30" y="38"/>
                    <a:pt x="29" y="35"/>
                    <a:pt x="27" y="33"/>
                  </a:cubicBezTo>
                  <a:close/>
                  <a:moveTo>
                    <a:pt x="39" y="44"/>
                  </a:moveTo>
                  <a:cubicBezTo>
                    <a:pt x="39" y="46"/>
                    <a:pt x="39" y="46"/>
                    <a:pt x="39" y="46"/>
                  </a:cubicBezTo>
                  <a:cubicBezTo>
                    <a:pt x="41" y="46"/>
                    <a:pt x="43" y="46"/>
                    <a:pt x="45" y="46"/>
                  </a:cubicBezTo>
                  <a:cubicBezTo>
                    <a:pt x="43" y="45"/>
                    <a:pt x="41" y="45"/>
                    <a:pt x="39" y="44"/>
                  </a:cubicBezTo>
                  <a:close/>
                </a:path>
              </a:pathLst>
            </a:custGeom>
            <a:solidFill>
              <a:schemeClr val="bg1"/>
            </a:solidFill>
            <a:ln>
              <a:noFill/>
            </a:ln>
          </p:spPr>
          <p:txBody>
            <a:bodyPr vert="horz" wrap="square" lIns="68580" tIns="34290" rIns="68580" bIns="34290" numCol="1" anchor="t" anchorCtr="0" compatLnSpc="1"/>
            <a:lstStyle/>
            <a:p>
              <a:endParaRPr lang="zh-CN" altLang="en-US" sz="1015">
                <a:cs typeface="+mn-ea"/>
                <a:sym typeface="+mn-lt"/>
              </a:endParaRPr>
            </a:p>
          </p:txBody>
        </p:sp>
      </p:grpSp>
      <p:grpSp>
        <p:nvGrpSpPr>
          <p:cNvPr id="237" name="组合 236"/>
          <p:cNvGrpSpPr/>
          <p:nvPr/>
        </p:nvGrpSpPr>
        <p:grpSpPr>
          <a:xfrm>
            <a:off x="4640950" y="3361877"/>
            <a:ext cx="1001008" cy="1001008"/>
            <a:chOff x="4640950" y="3361877"/>
            <a:chExt cx="1001008" cy="1001008"/>
          </a:xfrm>
        </p:grpSpPr>
        <p:sp>
          <p:nvSpPr>
            <p:cNvPr id="238" name="椭圆 237"/>
            <p:cNvSpPr/>
            <p:nvPr/>
          </p:nvSpPr>
          <p:spPr>
            <a:xfrm>
              <a:off x="4640950" y="3361877"/>
              <a:ext cx="1001008" cy="1001008"/>
            </a:xfrm>
            <a:prstGeom prst="ellipse">
              <a:avLst/>
            </a:prstGeom>
            <a:solidFill>
              <a:schemeClr val="accent1"/>
            </a:soli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39" name="椭圆 238"/>
            <p:cNvSpPr>
              <a:spLocks noChangeAspect="1"/>
            </p:cNvSpPr>
            <p:nvPr/>
          </p:nvSpPr>
          <p:spPr>
            <a:xfrm>
              <a:off x="4712512" y="3433439"/>
              <a:ext cx="857884" cy="8578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40" name="椭圆 239"/>
            <p:cNvSpPr>
              <a:spLocks noChangeAspect="1"/>
            </p:cNvSpPr>
            <p:nvPr/>
          </p:nvSpPr>
          <p:spPr>
            <a:xfrm>
              <a:off x="4773789" y="3494716"/>
              <a:ext cx="735329" cy="7353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42" name="Freeform 113"/>
            <p:cNvSpPr>
              <a:spLocks noChangeAspect="1" noEditPoints="1"/>
            </p:cNvSpPr>
            <p:nvPr/>
          </p:nvSpPr>
          <p:spPr bwMode="auto">
            <a:xfrm>
              <a:off x="4942444" y="3672189"/>
              <a:ext cx="398020" cy="380383"/>
            </a:xfrm>
            <a:custGeom>
              <a:avLst/>
              <a:gdLst>
                <a:gd name="T0" fmla="*/ 19 w 67"/>
                <a:gd name="T1" fmla="*/ 16 h 64"/>
                <a:gd name="T2" fmla="*/ 22 w 67"/>
                <a:gd name="T3" fmla="*/ 19 h 64"/>
                <a:gd name="T4" fmla="*/ 36 w 67"/>
                <a:gd name="T5" fmla="*/ 38 h 64"/>
                <a:gd name="T6" fmla="*/ 29 w 67"/>
                <a:gd name="T7" fmla="*/ 32 h 64"/>
                <a:gd name="T8" fmla="*/ 62 w 67"/>
                <a:gd name="T9" fmla="*/ 25 h 64"/>
                <a:gd name="T10" fmla="*/ 65 w 67"/>
                <a:gd name="T11" fmla="*/ 30 h 64"/>
                <a:gd name="T12" fmla="*/ 63 w 67"/>
                <a:gd name="T13" fmla="*/ 48 h 64"/>
                <a:gd name="T14" fmla="*/ 63 w 67"/>
                <a:gd name="T15" fmla="*/ 61 h 64"/>
                <a:gd name="T16" fmla="*/ 56 w 67"/>
                <a:gd name="T17" fmla="*/ 64 h 64"/>
                <a:gd name="T18" fmla="*/ 47 w 67"/>
                <a:gd name="T19" fmla="*/ 56 h 64"/>
                <a:gd name="T20" fmla="*/ 33 w 67"/>
                <a:gd name="T21" fmla="*/ 61 h 64"/>
                <a:gd name="T22" fmla="*/ 26 w 67"/>
                <a:gd name="T23" fmla="*/ 64 h 64"/>
                <a:gd name="T24" fmla="*/ 17 w 67"/>
                <a:gd name="T25" fmla="*/ 55 h 64"/>
                <a:gd name="T26" fmla="*/ 19 w 67"/>
                <a:gd name="T27" fmla="*/ 48 h 64"/>
                <a:gd name="T28" fmla="*/ 22 w 67"/>
                <a:gd name="T29" fmla="*/ 46 h 64"/>
                <a:gd name="T30" fmla="*/ 0 w 67"/>
                <a:gd name="T31" fmla="*/ 23 h 64"/>
                <a:gd name="T32" fmla="*/ 37 w 67"/>
                <a:gd name="T33" fmla="*/ 0 h 64"/>
                <a:gd name="T34" fmla="*/ 32 w 67"/>
                <a:gd name="T35" fmla="*/ 11 h 64"/>
                <a:gd name="T36" fmla="*/ 54 w 67"/>
                <a:gd name="T37" fmla="*/ 11 h 64"/>
                <a:gd name="T38" fmla="*/ 48 w 67"/>
                <a:gd name="T39" fmla="*/ 0 h 64"/>
                <a:gd name="T40" fmla="*/ 29 w 67"/>
                <a:gd name="T41" fmla="*/ 42 h 64"/>
                <a:gd name="T42" fmla="*/ 33 w 67"/>
                <a:gd name="T43" fmla="*/ 48 h 64"/>
                <a:gd name="T44" fmla="*/ 36 w 67"/>
                <a:gd name="T45" fmla="*/ 49 h 64"/>
                <a:gd name="T46" fmla="*/ 29 w 67"/>
                <a:gd name="T47" fmla="*/ 42 h 64"/>
                <a:gd name="T48" fmla="*/ 51 w 67"/>
                <a:gd name="T49" fmla="*/ 42 h 64"/>
                <a:gd name="T50" fmla="*/ 54 w 67"/>
                <a:gd name="T51" fmla="*/ 46 h 64"/>
                <a:gd name="T52" fmla="*/ 47 w 67"/>
                <a:gd name="T53" fmla="*/ 42 h 64"/>
                <a:gd name="T54" fmla="*/ 40 w 67"/>
                <a:gd name="T55" fmla="*/ 49 h 64"/>
                <a:gd name="T56" fmla="*/ 47 w 67"/>
                <a:gd name="T57" fmla="*/ 42 h 64"/>
                <a:gd name="T58" fmla="*/ 47 w 67"/>
                <a:gd name="T59" fmla="*/ 38 h 64"/>
                <a:gd name="T60" fmla="*/ 40 w 67"/>
                <a:gd name="T61" fmla="*/ 32 h 64"/>
                <a:gd name="T62" fmla="*/ 51 w 67"/>
                <a:gd name="T63" fmla="*/ 38 h 64"/>
                <a:gd name="T64" fmla="*/ 57 w 67"/>
                <a:gd name="T65" fmla="*/ 32 h 64"/>
                <a:gd name="T66" fmla="*/ 51 w 67"/>
                <a:gd name="T67" fmla="*/ 38 h 64"/>
                <a:gd name="T68" fmla="*/ 56 w 67"/>
                <a:gd name="T69" fmla="*/ 51 h 64"/>
                <a:gd name="T70" fmla="*/ 53 w 67"/>
                <a:gd name="T71" fmla="*/ 52 h 64"/>
                <a:gd name="T72" fmla="*/ 53 w 67"/>
                <a:gd name="T73" fmla="*/ 58 h 64"/>
                <a:gd name="T74" fmla="*/ 59 w 67"/>
                <a:gd name="T75" fmla="*/ 58 h 64"/>
                <a:gd name="T76" fmla="*/ 59 w 67"/>
                <a:gd name="T77" fmla="*/ 52 h 64"/>
                <a:gd name="T78" fmla="*/ 26 w 67"/>
                <a:gd name="T79" fmla="*/ 51 h 64"/>
                <a:gd name="T80" fmla="*/ 23 w 67"/>
                <a:gd name="T81" fmla="*/ 52 h 64"/>
                <a:gd name="T82" fmla="*/ 23 w 67"/>
                <a:gd name="T83" fmla="*/ 58 h 64"/>
                <a:gd name="T84" fmla="*/ 29 w 67"/>
                <a:gd name="T85" fmla="*/ 58 h 64"/>
                <a:gd name="T86" fmla="*/ 29 w 67"/>
                <a:gd name="T87"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64">
                  <a:moveTo>
                    <a:pt x="0" y="16"/>
                  </a:moveTo>
                  <a:cubicBezTo>
                    <a:pt x="19" y="16"/>
                    <a:pt x="19" y="16"/>
                    <a:pt x="19" y="16"/>
                  </a:cubicBezTo>
                  <a:cubicBezTo>
                    <a:pt x="22" y="16"/>
                    <a:pt x="22" y="16"/>
                    <a:pt x="22" y="16"/>
                  </a:cubicBezTo>
                  <a:cubicBezTo>
                    <a:pt x="22" y="19"/>
                    <a:pt x="22" y="19"/>
                    <a:pt x="22" y="19"/>
                  </a:cubicBezTo>
                  <a:cubicBezTo>
                    <a:pt x="27" y="38"/>
                    <a:pt x="27" y="38"/>
                    <a:pt x="27" y="38"/>
                  </a:cubicBezTo>
                  <a:cubicBezTo>
                    <a:pt x="36" y="38"/>
                    <a:pt x="36" y="38"/>
                    <a:pt x="36" y="38"/>
                  </a:cubicBezTo>
                  <a:cubicBezTo>
                    <a:pt x="36" y="32"/>
                    <a:pt x="36" y="32"/>
                    <a:pt x="36" y="32"/>
                  </a:cubicBezTo>
                  <a:cubicBezTo>
                    <a:pt x="29" y="32"/>
                    <a:pt x="29" y="32"/>
                    <a:pt x="29" y="32"/>
                  </a:cubicBezTo>
                  <a:cubicBezTo>
                    <a:pt x="28" y="25"/>
                    <a:pt x="28" y="25"/>
                    <a:pt x="28" y="25"/>
                  </a:cubicBezTo>
                  <a:cubicBezTo>
                    <a:pt x="62" y="25"/>
                    <a:pt x="62" y="25"/>
                    <a:pt x="62" y="25"/>
                  </a:cubicBezTo>
                  <a:cubicBezTo>
                    <a:pt x="67" y="25"/>
                    <a:pt x="67" y="25"/>
                    <a:pt x="67" y="25"/>
                  </a:cubicBezTo>
                  <a:cubicBezTo>
                    <a:pt x="65" y="30"/>
                    <a:pt x="65" y="30"/>
                    <a:pt x="65" y="30"/>
                  </a:cubicBezTo>
                  <a:cubicBezTo>
                    <a:pt x="61" y="46"/>
                    <a:pt x="61" y="46"/>
                    <a:pt x="61" y="46"/>
                  </a:cubicBezTo>
                  <a:cubicBezTo>
                    <a:pt x="62" y="47"/>
                    <a:pt x="62" y="47"/>
                    <a:pt x="63" y="48"/>
                  </a:cubicBezTo>
                  <a:cubicBezTo>
                    <a:pt x="65" y="50"/>
                    <a:pt x="66" y="52"/>
                    <a:pt x="66" y="55"/>
                  </a:cubicBezTo>
                  <a:cubicBezTo>
                    <a:pt x="66" y="57"/>
                    <a:pt x="65" y="60"/>
                    <a:pt x="63" y="61"/>
                  </a:cubicBezTo>
                  <a:cubicBezTo>
                    <a:pt x="63" y="61"/>
                    <a:pt x="63" y="61"/>
                    <a:pt x="63" y="61"/>
                  </a:cubicBezTo>
                  <a:cubicBezTo>
                    <a:pt x="61" y="63"/>
                    <a:pt x="59" y="64"/>
                    <a:pt x="56" y="64"/>
                  </a:cubicBezTo>
                  <a:cubicBezTo>
                    <a:pt x="54" y="64"/>
                    <a:pt x="51" y="63"/>
                    <a:pt x="50" y="61"/>
                  </a:cubicBezTo>
                  <a:cubicBezTo>
                    <a:pt x="48" y="60"/>
                    <a:pt x="47" y="58"/>
                    <a:pt x="47" y="56"/>
                  </a:cubicBezTo>
                  <a:cubicBezTo>
                    <a:pt x="36" y="56"/>
                    <a:pt x="36" y="56"/>
                    <a:pt x="36" y="56"/>
                  </a:cubicBezTo>
                  <a:cubicBezTo>
                    <a:pt x="35" y="58"/>
                    <a:pt x="34" y="60"/>
                    <a:pt x="33" y="61"/>
                  </a:cubicBezTo>
                  <a:cubicBezTo>
                    <a:pt x="33" y="61"/>
                    <a:pt x="33" y="61"/>
                    <a:pt x="33" y="61"/>
                  </a:cubicBezTo>
                  <a:cubicBezTo>
                    <a:pt x="31" y="63"/>
                    <a:pt x="29" y="64"/>
                    <a:pt x="26" y="64"/>
                  </a:cubicBezTo>
                  <a:cubicBezTo>
                    <a:pt x="24" y="64"/>
                    <a:pt x="21" y="63"/>
                    <a:pt x="19" y="61"/>
                  </a:cubicBezTo>
                  <a:cubicBezTo>
                    <a:pt x="18" y="60"/>
                    <a:pt x="17" y="57"/>
                    <a:pt x="17" y="55"/>
                  </a:cubicBezTo>
                  <a:cubicBezTo>
                    <a:pt x="17" y="52"/>
                    <a:pt x="18" y="50"/>
                    <a:pt x="19" y="48"/>
                  </a:cubicBezTo>
                  <a:cubicBezTo>
                    <a:pt x="19" y="48"/>
                    <a:pt x="19" y="48"/>
                    <a:pt x="19" y="48"/>
                  </a:cubicBezTo>
                  <a:cubicBezTo>
                    <a:pt x="19" y="48"/>
                    <a:pt x="19" y="48"/>
                    <a:pt x="19" y="48"/>
                  </a:cubicBezTo>
                  <a:cubicBezTo>
                    <a:pt x="20" y="47"/>
                    <a:pt x="21" y="47"/>
                    <a:pt x="22" y="46"/>
                  </a:cubicBezTo>
                  <a:cubicBezTo>
                    <a:pt x="16" y="23"/>
                    <a:pt x="16" y="23"/>
                    <a:pt x="16" y="23"/>
                  </a:cubicBezTo>
                  <a:cubicBezTo>
                    <a:pt x="0" y="23"/>
                    <a:pt x="0" y="23"/>
                    <a:pt x="0" y="23"/>
                  </a:cubicBezTo>
                  <a:cubicBezTo>
                    <a:pt x="0" y="16"/>
                    <a:pt x="0" y="16"/>
                    <a:pt x="0" y="16"/>
                  </a:cubicBezTo>
                  <a:close/>
                  <a:moveTo>
                    <a:pt x="37" y="0"/>
                  </a:moveTo>
                  <a:cubicBezTo>
                    <a:pt x="37" y="11"/>
                    <a:pt x="37" y="11"/>
                    <a:pt x="37" y="11"/>
                  </a:cubicBezTo>
                  <a:cubicBezTo>
                    <a:pt x="32" y="11"/>
                    <a:pt x="32" y="11"/>
                    <a:pt x="32" y="11"/>
                  </a:cubicBezTo>
                  <a:cubicBezTo>
                    <a:pt x="43" y="22"/>
                    <a:pt x="43" y="22"/>
                    <a:pt x="43" y="22"/>
                  </a:cubicBezTo>
                  <a:cubicBezTo>
                    <a:pt x="54" y="11"/>
                    <a:pt x="54" y="11"/>
                    <a:pt x="54" y="11"/>
                  </a:cubicBezTo>
                  <a:cubicBezTo>
                    <a:pt x="48" y="11"/>
                    <a:pt x="48" y="11"/>
                    <a:pt x="48" y="11"/>
                  </a:cubicBezTo>
                  <a:cubicBezTo>
                    <a:pt x="48" y="0"/>
                    <a:pt x="48" y="0"/>
                    <a:pt x="48" y="0"/>
                  </a:cubicBezTo>
                  <a:cubicBezTo>
                    <a:pt x="37" y="0"/>
                    <a:pt x="37" y="0"/>
                    <a:pt x="37" y="0"/>
                  </a:cubicBezTo>
                  <a:close/>
                  <a:moveTo>
                    <a:pt x="29" y="42"/>
                  </a:moveTo>
                  <a:cubicBezTo>
                    <a:pt x="30" y="46"/>
                    <a:pt x="30" y="46"/>
                    <a:pt x="30" y="46"/>
                  </a:cubicBezTo>
                  <a:cubicBezTo>
                    <a:pt x="31" y="46"/>
                    <a:pt x="32" y="47"/>
                    <a:pt x="33" y="48"/>
                  </a:cubicBezTo>
                  <a:cubicBezTo>
                    <a:pt x="33" y="48"/>
                    <a:pt x="33" y="48"/>
                    <a:pt x="33" y="49"/>
                  </a:cubicBezTo>
                  <a:cubicBezTo>
                    <a:pt x="36" y="49"/>
                    <a:pt x="36" y="49"/>
                    <a:pt x="36" y="49"/>
                  </a:cubicBezTo>
                  <a:cubicBezTo>
                    <a:pt x="36" y="42"/>
                    <a:pt x="36" y="42"/>
                    <a:pt x="36" y="42"/>
                  </a:cubicBezTo>
                  <a:cubicBezTo>
                    <a:pt x="29" y="42"/>
                    <a:pt x="29" y="42"/>
                    <a:pt x="29" y="42"/>
                  </a:cubicBezTo>
                  <a:close/>
                  <a:moveTo>
                    <a:pt x="55" y="42"/>
                  </a:moveTo>
                  <a:cubicBezTo>
                    <a:pt x="51" y="42"/>
                    <a:pt x="51" y="42"/>
                    <a:pt x="51" y="42"/>
                  </a:cubicBezTo>
                  <a:cubicBezTo>
                    <a:pt x="51" y="47"/>
                    <a:pt x="51" y="47"/>
                    <a:pt x="51" y="47"/>
                  </a:cubicBezTo>
                  <a:cubicBezTo>
                    <a:pt x="52" y="46"/>
                    <a:pt x="53" y="46"/>
                    <a:pt x="54" y="46"/>
                  </a:cubicBezTo>
                  <a:cubicBezTo>
                    <a:pt x="55" y="42"/>
                    <a:pt x="55" y="42"/>
                    <a:pt x="55" y="42"/>
                  </a:cubicBezTo>
                  <a:close/>
                  <a:moveTo>
                    <a:pt x="47" y="42"/>
                  </a:moveTo>
                  <a:cubicBezTo>
                    <a:pt x="40" y="42"/>
                    <a:pt x="40" y="42"/>
                    <a:pt x="40" y="42"/>
                  </a:cubicBezTo>
                  <a:cubicBezTo>
                    <a:pt x="40" y="49"/>
                    <a:pt x="40" y="49"/>
                    <a:pt x="40" y="49"/>
                  </a:cubicBezTo>
                  <a:cubicBezTo>
                    <a:pt x="47" y="49"/>
                    <a:pt x="47" y="49"/>
                    <a:pt x="47" y="49"/>
                  </a:cubicBezTo>
                  <a:cubicBezTo>
                    <a:pt x="47" y="42"/>
                    <a:pt x="47" y="42"/>
                    <a:pt x="47" y="42"/>
                  </a:cubicBezTo>
                  <a:close/>
                  <a:moveTo>
                    <a:pt x="40" y="38"/>
                  </a:moveTo>
                  <a:cubicBezTo>
                    <a:pt x="47" y="38"/>
                    <a:pt x="47" y="38"/>
                    <a:pt x="47" y="38"/>
                  </a:cubicBezTo>
                  <a:cubicBezTo>
                    <a:pt x="47" y="32"/>
                    <a:pt x="47" y="32"/>
                    <a:pt x="47" y="32"/>
                  </a:cubicBezTo>
                  <a:cubicBezTo>
                    <a:pt x="40" y="32"/>
                    <a:pt x="40" y="32"/>
                    <a:pt x="40" y="32"/>
                  </a:cubicBezTo>
                  <a:cubicBezTo>
                    <a:pt x="40" y="38"/>
                    <a:pt x="40" y="38"/>
                    <a:pt x="40" y="38"/>
                  </a:cubicBezTo>
                  <a:close/>
                  <a:moveTo>
                    <a:pt x="51" y="38"/>
                  </a:moveTo>
                  <a:cubicBezTo>
                    <a:pt x="56" y="38"/>
                    <a:pt x="56" y="38"/>
                    <a:pt x="56" y="38"/>
                  </a:cubicBezTo>
                  <a:cubicBezTo>
                    <a:pt x="57" y="32"/>
                    <a:pt x="57" y="32"/>
                    <a:pt x="57" y="32"/>
                  </a:cubicBezTo>
                  <a:cubicBezTo>
                    <a:pt x="51" y="32"/>
                    <a:pt x="51" y="32"/>
                    <a:pt x="51" y="32"/>
                  </a:cubicBezTo>
                  <a:cubicBezTo>
                    <a:pt x="51" y="38"/>
                    <a:pt x="51" y="38"/>
                    <a:pt x="51" y="38"/>
                  </a:cubicBezTo>
                  <a:close/>
                  <a:moveTo>
                    <a:pt x="59" y="52"/>
                  </a:moveTo>
                  <a:cubicBezTo>
                    <a:pt x="59" y="51"/>
                    <a:pt x="57" y="51"/>
                    <a:pt x="56" y="51"/>
                  </a:cubicBezTo>
                  <a:cubicBezTo>
                    <a:pt x="55" y="51"/>
                    <a:pt x="54" y="51"/>
                    <a:pt x="53" y="52"/>
                  </a:cubicBezTo>
                  <a:cubicBezTo>
                    <a:pt x="53" y="52"/>
                    <a:pt x="53" y="52"/>
                    <a:pt x="53" y="52"/>
                  </a:cubicBezTo>
                  <a:cubicBezTo>
                    <a:pt x="53" y="53"/>
                    <a:pt x="52" y="54"/>
                    <a:pt x="52" y="55"/>
                  </a:cubicBezTo>
                  <a:cubicBezTo>
                    <a:pt x="52" y="56"/>
                    <a:pt x="53" y="57"/>
                    <a:pt x="53" y="58"/>
                  </a:cubicBezTo>
                  <a:cubicBezTo>
                    <a:pt x="54" y="58"/>
                    <a:pt x="55" y="59"/>
                    <a:pt x="56" y="59"/>
                  </a:cubicBezTo>
                  <a:cubicBezTo>
                    <a:pt x="57" y="59"/>
                    <a:pt x="59" y="58"/>
                    <a:pt x="59" y="58"/>
                  </a:cubicBezTo>
                  <a:cubicBezTo>
                    <a:pt x="60" y="57"/>
                    <a:pt x="60" y="56"/>
                    <a:pt x="60" y="55"/>
                  </a:cubicBezTo>
                  <a:cubicBezTo>
                    <a:pt x="60" y="54"/>
                    <a:pt x="60" y="53"/>
                    <a:pt x="59" y="52"/>
                  </a:cubicBezTo>
                  <a:close/>
                  <a:moveTo>
                    <a:pt x="29" y="52"/>
                  </a:moveTo>
                  <a:cubicBezTo>
                    <a:pt x="28" y="51"/>
                    <a:pt x="27" y="51"/>
                    <a:pt x="26" y="51"/>
                  </a:cubicBezTo>
                  <a:cubicBezTo>
                    <a:pt x="25" y="51"/>
                    <a:pt x="24" y="51"/>
                    <a:pt x="23" y="52"/>
                  </a:cubicBezTo>
                  <a:cubicBezTo>
                    <a:pt x="23" y="52"/>
                    <a:pt x="23" y="52"/>
                    <a:pt x="23" y="52"/>
                  </a:cubicBezTo>
                  <a:cubicBezTo>
                    <a:pt x="23" y="53"/>
                    <a:pt x="22" y="54"/>
                    <a:pt x="22" y="55"/>
                  </a:cubicBezTo>
                  <a:cubicBezTo>
                    <a:pt x="22" y="56"/>
                    <a:pt x="23" y="57"/>
                    <a:pt x="23" y="58"/>
                  </a:cubicBezTo>
                  <a:cubicBezTo>
                    <a:pt x="24" y="58"/>
                    <a:pt x="25" y="59"/>
                    <a:pt x="26" y="59"/>
                  </a:cubicBezTo>
                  <a:cubicBezTo>
                    <a:pt x="27" y="59"/>
                    <a:pt x="28" y="58"/>
                    <a:pt x="29" y="58"/>
                  </a:cubicBezTo>
                  <a:cubicBezTo>
                    <a:pt x="30" y="57"/>
                    <a:pt x="30" y="56"/>
                    <a:pt x="30" y="55"/>
                  </a:cubicBezTo>
                  <a:cubicBezTo>
                    <a:pt x="30" y="54"/>
                    <a:pt x="30" y="53"/>
                    <a:pt x="29" y="52"/>
                  </a:cubicBezTo>
                  <a:close/>
                </a:path>
              </a:pathLst>
            </a:custGeom>
            <a:solidFill>
              <a:schemeClr val="bg1"/>
            </a:solidFill>
            <a:ln>
              <a:noFill/>
            </a:ln>
          </p:spPr>
          <p:txBody>
            <a:bodyPr vert="horz" wrap="square" lIns="68580" tIns="34290" rIns="68580" bIns="34290" numCol="1" anchor="t" anchorCtr="0" compatLnSpc="1"/>
            <a:lstStyle/>
            <a:p>
              <a:endParaRPr lang="zh-CN" altLang="en-US" sz="1015">
                <a:cs typeface="+mn-ea"/>
                <a:sym typeface="+mn-lt"/>
              </a:endParaRPr>
            </a:p>
          </p:txBody>
        </p:sp>
      </p:grpSp>
      <p:grpSp>
        <p:nvGrpSpPr>
          <p:cNvPr id="243" name="组合 242"/>
          <p:cNvGrpSpPr/>
          <p:nvPr/>
        </p:nvGrpSpPr>
        <p:grpSpPr>
          <a:xfrm>
            <a:off x="5211647" y="2373401"/>
            <a:ext cx="1143739" cy="1001008"/>
            <a:chOff x="5211647" y="2373401"/>
            <a:chExt cx="1143739" cy="1001008"/>
          </a:xfrm>
        </p:grpSpPr>
        <p:cxnSp>
          <p:nvCxnSpPr>
            <p:cNvPr id="244" name="直接连接符 243"/>
            <p:cNvCxnSpPr/>
            <p:nvPr/>
          </p:nvCxnSpPr>
          <p:spPr>
            <a:xfrm>
              <a:off x="6159298" y="2873534"/>
              <a:ext cx="196088" cy="1"/>
            </a:xfrm>
            <a:prstGeom prst="line">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5" name="椭圆 244"/>
            <p:cNvSpPr/>
            <p:nvPr/>
          </p:nvSpPr>
          <p:spPr>
            <a:xfrm>
              <a:off x="5211647" y="2373401"/>
              <a:ext cx="1001008" cy="1001008"/>
            </a:xfrm>
            <a:prstGeom prst="ellipse">
              <a:avLst/>
            </a:prstGeom>
            <a:solidFill>
              <a:schemeClr val="accent1"/>
            </a:soli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46" name="椭圆 245"/>
            <p:cNvSpPr>
              <a:spLocks noChangeAspect="1"/>
            </p:cNvSpPr>
            <p:nvPr/>
          </p:nvSpPr>
          <p:spPr>
            <a:xfrm>
              <a:off x="5283209" y="2444963"/>
              <a:ext cx="857884" cy="8578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47" name="椭圆 246"/>
            <p:cNvSpPr>
              <a:spLocks noChangeAspect="1"/>
            </p:cNvSpPr>
            <p:nvPr/>
          </p:nvSpPr>
          <p:spPr>
            <a:xfrm>
              <a:off x="5344486" y="2506240"/>
              <a:ext cx="735329" cy="73532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49" name="Freeform 122"/>
            <p:cNvSpPr>
              <a:spLocks noChangeAspect="1" noEditPoints="1"/>
            </p:cNvSpPr>
            <p:nvPr/>
          </p:nvSpPr>
          <p:spPr bwMode="auto">
            <a:xfrm>
              <a:off x="5578922" y="2710253"/>
              <a:ext cx="266458" cy="327304"/>
            </a:xfrm>
            <a:custGeom>
              <a:avLst/>
              <a:gdLst>
                <a:gd name="T0" fmla="*/ 6 w 54"/>
                <a:gd name="T1" fmla="*/ 56 h 66"/>
                <a:gd name="T2" fmla="*/ 39 w 54"/>
                <a:gd name="T3" fmla="*/ 52 h 66"/>
                <a:gd name="T4" fmla="*/ 40 w 54"/>
                <a:gd name="T5" fmla="*/ 47 h 66"/>
                <a:gd name="T6" fmla="*/ 45 w 54"/>
                <a:gd name="T7" fmla="*/ 64 h 66"/>
                <a:gd name="T8" fmla="*/ 2 w 54"/>
                <a:gd name="T9" fmla="*/ 66 h 66"/>
                <a:gd name="T10" fmla="*/ 0 w 54"/>
                <a:gd name="T11" fmla="*/ 3 h 66"/>
                <a:gd name="T12" fmla="*/ 2 w 54"/>
                <a:gd name="T13" fmla="*/ 0 h 66"/>
                <a:gd name="T14" fmla="*/ 45 w 54"/>
                <a:gd name="T15" fmla="*/ 3 h 66"/>
                <a:gd name="T16" fmla="*/ 39 w 54"/>
                <a:gd name="T17" fmla="*/ 11 h 66"/>
                <a:gd name="T18" fmla="*/ 6 w 54"/>
                <a:gd name="T19" fmla="*/ 6 h 66"/>
                <a:gd name="T20" fmla="*/ 22 w 54"/>
                <a:gd name="T21" fmla="*/ 22 h 66"/>
                <a:gd name="T22" fmla="*/ 52 w 54"/>
                <a:gd name="T23" fmla="*/ 22 h 66"/>
                <a:gd name="T24" fmla="*/ 23 w 54"/>
                <a:gd name="T25" fmla="*/ 22 h 66"/>
                <a:gd name="T26" fmla="*/ 19 w 54"/>
                <a:gd name="T27" fmla="*/ 34 h 66"/>
                <a:gd name="T28" fmla="*/ 20 w 54"/>
                <a:gd name="T29" fmla="*/ 38 h 66"/>
                <a:gd name="T30" fmla="*/ 13 w 54"/>
                <a:gd name="T31" fmla="*/ 40 h 66"/>
                <a:gd name="T32" fmla="*/ 20 w 54"/>
                <a:gd name="T33" fmla="*/ 41 h 66"/>
                <a:gd name="T34" fmla="*/ 20 w 54"/>
                <a:gd name="T35" fmla="*/ 24 h 66"/>
                <a:gd name="T36" fmla="*/ 20 w 54"/>
                <a:gd name="T37" fmla="*/ 31 h 66"/>
                <a:gd name="T38" fmla="*/ 17 w 54"/>
                <a:gd name="T39" fmla="*/ 46 h 66"/>
                <a:gd name="T40" fmla="*/ 37 w 54"/>
                <a:gd name="T41" fmla="*/ 48 h 66"/>
                <a:gd name="T42" fmla="*/ 17 w 54"/>
                <a:gd name="T43" fmla="*/ 46 h 66"/>
                <a:gd name="T44" fmla="*/ 26 w 54"/>
                <a:gd name="T45" fmla="*/ 17 h 66"/>
                <a:gd name="T46" fmla="*/ 15 w 54"/>
                <a:gd name="T47" fmla="*/ 20 h 66"/>
                <a:gd name="T48" fmla="*/ 36 w 54"/>
                <a:gd name="T49" fmla="*/ 17 h 66"/>
                <a:gd name="T50" fmla="*/ 44 w 54"/>
                <a:gd name="T51" fmla="*/ 15 h 66"/>
                <a:gd name="T52" fmla="*/ 54 w 54"/>
                <a:gd name="T53" fmla="*/ 24 h 66"/>
                <a:gd name="T54" fmla="*/ 54 w 54"/>
                <a:gd name="T55" fmla="*/ 41 h 66"/>
                <a:gd name="T56" fmla="*/ 54 w 54"/>
                <a:gd name="T57" fmla="*/ 24 h 66"/>
                <a:gd name="T58" fmla="*/ 52 w 54"/>
                <a:gd name="T59" fmla="*/ 43 h 66"/>
                <a:gd name="T60" fmla="*/ 38 w 54"/>
                <a:gd name="T61" fmla="*/ 36 h 66"/>
                <a:gd name="T62" fmla="*/ 36 w 54"/>
                <a:gd name="T63" fmla="*/ 36 h 66"/>
                <a:gd name="T64" fmla="*/ 23 w 54"/>
                <a:gd name="T65" fmla="*/ 43 h 66"/>
                <a:gd name="T66" fmla="*/ 51 w 54"/>
                <a:gd name="T67" fmla="*/ 43 h 66"/>
                <a:gd name="T68" fmla="*/ 18 w 54"/>
                <a:gd name="T69" fmla="*/ 60 h 66"/>
                <a:gd name="T70" fmla="*/ 17 w 54"/>
                <a:gd name="T71" fmla="*/ 62 h 66"/>
                <a:gd name="T72" fmla="*/ 27 w 54"/>
                <a:gd name="T73" fmla="*/ 63 h 66"/>
                <a:gd name="T74" fmla="*/ 28 w 54"/>
                <a:gd name="T75" fmla="*/ 61 h 66"/>
                <a:gd name="T76" fmla="*/ 18 w 54"/>
                <a:gd name="T77"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6">
                  <a:moveTo>
                    <a:pt x="6" y="6"/>
                  </a:moveTo>
                  <a:cubicBezTo>
                    <a:pt x="6" y="56"/>
                    <a:pt x="6" y="56"/>
                    <a:pt x="6" y="56"/>
                  </a:cubicBezTo>
                  <a:cubicBezTo>
                    <a:pt x="39" y="56"/>
                    <a:pt x="39" y="56"/>
                    <a:pt x="39" y="56"/>
                  </a:cubicBezTo>
                  <a:cubicBezTo>
                    <a:pt x="39" y="52"/>
                    <a:pt x="39" y="52"/>
                    <a:pt x="39" y="52"/>
                  </a:cubicBezTo>
                  <a:cubicBezTo>
                    <a:pt x="42" y="52"/>
                    <a:pt x="42" y="52"/>
                    <a:pt x="42" y="52"/>
                  </a:cubicBezTo>
                  <a:cubicBezTo>
                    <a:pt x="40" y="47"/>
                    <a:pt x="40" y="47"/>
                    <a:pt x="40" y="47"/>
                  </a:cubicBezTo>
                  <a:cubicBezTo>
                    <a:pt x="45" y="47"/>
                    <a:pt x="45" y="47"/>
                    <a:pt x="45" y="47"/>
                  </a:cubicBezTo>
                  <a:cubicBezTo>
                    <a:pt x="45" y="64"/>
                    <a:pt x="45" y="64"/>
                    <a:pt x="45" y="64"/>
                  </a:cubicBezTo>
                  <a:cubicBezTo>
                    <a:pt x="45" y="65"/>
                    <a:pt x="44" y="66"/>
                    <a:pt x="42" y="66"/>
                  </a:cubicBezTo>
                  <a:cubicBezTo>
                    <a:pt x="2" y="66"/>
                    <a:pt x="2" y="66"/>
                    <a:pt x="2" y="66"/>
                  </a:cubicBezTo>
                  <a:cubicBezTo>
                    <a:pt x="1" y="66"/>
                    <a:pt x="0" y="65"/>
                    <a:pt x="0" y="64"/>
                  </a:cubicBezTo>
                  <a:cubicBezTo>
                    <a:pt x="0" y="3"/>
                    <a:pt x="0" y="3"/>
                    <a:pt x="0" y="3"/>
                  </a:cubicBezTo>
                  <a:cubicBezTo>
                    <a:pt x="0" y="1"/>
                    <a:pt x="1" y="0"/>
                    <a:pt x="2" y="0"/>
                  </a:cubicBezTo>
                  <a:cubicBezTo>
                    <a:pt x="2" y="0"/>
                    <a:pt x="2" y="0"/>
                    <a:pt x="2" y="0"/>
                  </a:cubicBezTo>
                  <a:cubicBezTo>
                    <a:pt x="42" y="0"/>
                    <a:pt x="42" y="0"/>
                    <a:pt x="42" y="0"/>
                  </a:cubicBezTo>
                  <a:cubicBezTo>
                    <a:pt x="44" y="0"/>
                    <a:pt x="45" y="1"/>
                    <a:pt x="45" y="3"/>
                  </a:cubicBezTo>
                  <a:cubicBezTo>
                    <a:pt x="45" y="11"/>
                    <a:pt x="45" y="11"/>
                    <a:pt x="45" y="11"/>
                  </a:cubicBezTo>
                  <a:cubicBezTo>
                    <a:pt x="39" y="11"/>
                    <a:pt x="39" y="11"/>
                    <a:pt x="39" y="11"/>
                  </a:cubicBezTo>
                  <a:cubicBezTo>
                    <a:pt x="39" y="6"/>
                    <a:pt x="39" y="6"/>
                    <a:pt x="39" y="6"/>
                  </a:cubicBezTo>
                  <a:cubicBezTo>
                    <a:pt x="6" y="6"/>
                    <a:pt x="6" y="6"/>
                    <a:pt x="6" y="6"/>
                  </a:cubicBezTo>
                  <a:close/>
                  <a:moveTo>
                    <a:pt x="23" y="22"/>
                  </a:moveTo>
                  <a:cubicBezTo>
                    <a:pt x="23" y="22"/>
                    <a:pt x="22" y="22"/>
                    <a:pt x="22" y="22"/>
                  </a:cubicBezTo>
                  <a:cubicBezTo>
                    <a:pt x="37" y="33"/>
                    <a:pt x="37" y="33"/>
                    <a:pt x="37" y="33"/>
                  </a:cubicBezTo>
                  <a:cubicBezTo>
                    <a:pt x="52" y="22"/>
                    <a:pt x="52" y="22"/>
                    <a:pt x="52" y="22"/>
                  </a:cubicBezTo>
                  <a:cubicBezTo>
                    <a:pt x="52" y="22"/>
                    <a:pt x="52" y="22"/>
                    <a:pt x="51" y="22"/>
                  </a:cubicBezTo>
                  <a:cubicBezTo>
                    <a:pt x="23" y="22"/>
                    <a:pt x="23" y="22"/>
                    <a:pt x="23" y="22"/>
                  </a:cubicBezTo>
                  <a:close/>
                  <a:moveTo>
                    <a:pt x="18" y="31"/>
                  </a:moveTo>
                  <a:cubicBezTo>
                    <a:pt x="19" y="34"/>
                    <a:pt x="19" y="34"/>
                    <a:pt x="19" y="34"/>
                  </a:cubicBezTo>
                  <a:cubicBezTo>
                    <a:pt x="20" y="34"/>
                    <a:pt x="20" y="34"/>
                    <a:pt x="20" y="34"/>
                  </a:cubicBezTo>
                  <a:cubicBezTo>
                    <a:pt x="20" y="38"/>
                    <a:pt x="20" y="38"/>
                    <a:pt x="20" y="38"/>
                  </a:cubicBezTo>
                  <a:cubicBezTo>
                    <a:pt x="12" y="38"/>
                    <a:pt x="12" y="38"/>
                    <a:pt x="12" y="38"/>
                  </a:cubicBezTo>
                  <a:cubicBezTo>
                    <a:pt x="13" y="40"/>
                    <a:pt x="13" y="40"/>
                    <a:pt x="13" y="40"/>
                  </a:cubicBezTo>
                  <a:cubicBezTo>
                    <a:pt x="20" y="40"/>
                    <a:pt x="20" y="40"/>
                    <a:pt x="20" y="40"/>
                  </a:cubicBezTo>
                  <a:cubicBezTo>
                    <a:pt x="20" y="41"/>
                    <a:pt x="20" y="41"/>
                    <a:pt x="20" y="41"/>
                  </a:cubicBezTo>
                  <a:cubicBezTo>
                    <a:pt x="32" y="33"/>
                    <a:pt x="32" y="33"/>
                    <a:pt x="32" y="33"/>
                  </a:cubicBezTo>
                  <a:cubicBezTo>
                    <a:pt x="20" y="24"/>
                    <a:pt x="20" y="24"/>
                    <a:pt x="20" y="24"/>
                  </a:cubicBezTo>
                  <a:cubicBezTo>
                    <a:pt x="20" y="24"/>
                    <a:pt x="20" y="24"/>
                    <a:pt x="20" y="24"/>
                  </a:cubicBezTo>
                  <a:cubicBezTo>
                    <a:pt x="20" y="31"/>
                    <a:pt x="20" y="31"/>
                    <a:pt x="20" y="31"/>
                  </a:cubicBezTo>
                  <a:cubicBezTo>
                    <a:pt x="18" y="31"/>
                    <a:pt x="18" y="31"/>
                    <a:pt x="18" y="31"/>
                  </a:cubicBezTo>
                  <a:close/>
                  <a:moveTo>
                    <a:pt x="17" y="46"/>
                  </a:moveTo>
                  <a:cubicBezTo>
                    <a:pt x="18" y="48"/>
                    <a:pt x="18" y="48"/>
                    <a:pt x="18" y="48"/>
                  </a:cubicBezTo>
                  <a:cubicBezTo>
                    <a:pt x="37" y="48"/>
                    <a:pt x="37" y="48"/>
                    <a:pt x="37" y="48"/>
                  </a:cubicBezTo>
                  <a:cubicBezTo>
                    <a:pt x="36" y="46"/>
                    <a:pt x="36" y="46"/>
                    <a:pt x="36" y="46"/>
                  </a:cubicBezTo>
                  <a:cubicBezTo>
                    <a:pt x="17" y="46"/>
                    <a:pt x="17" y="46"/>
                    <a:pt x="17" y="46"/>
                  </a:cubicBezTo>
                  <a:close/>
                  <a:moveTo>
                    <a:pt x="25" y="15"/>
                  </a:moveTo>
                  <a:cubicBezTo>
                    <a:pt x="26" y="17"/>
                    <a:pt x="26" y="17"/>
                    <a:pt x="26" y="17"/>
                  </a:cubicBezTo>
                  <a:cubicBezTo>
                    <a:pt x="14" y="17"/>
                    <a:pt x="14" y="17"/>
                    <a:pt x="14" y="17"/>
                  </a:cubicBezTo>
                  <a:cubicBezTo>
                    <a:pt x="15" y="20"/>
                    <a:pt x="15" y="20"/>
                    <a:pt x="15" y="20"/>
                  </a:cubicBezTo>
                  <a:cubicBezTo>
                    <a:pt x="37" y="20"/>
                    <a:pt x="37" y="20"/>
                    <a:pt x="37" y="20"/>
                  </a:cubicBezTo>
                  <a:cubicBezTo>
                    <a:pt x="36" y="17"/>
                    <a:pt x="36" y="17"/>
                    <a:pt x="36" y="17"/>
                  </a:cubicBezTo>
                  <a:cubicBezTo>
                    <a:pt x="45" y="17"/>
                    <a:pt x="45" y="17"/>
                    <a:pt x="45" y="17"/>
                  </a:cubicBezTo>
                  <a:cubicBezTo>
                    <a:pt x="44" y="15"/>
                    <a:pt x="44" y="15"/>
                    <a:pt x="44" y="15"/>
                  </a:cubicBezTo>
                  <a:cubicBezTo>
                    <a:pt x="25" y="15"/>
                    <a:pt x="25" y="15"/>
                    <a:pt x="25" y="15"/>
                  </a:cubicBezTo>
                  <a:close/>
                  <a:moveTo>
                    <a:pt x="54" y="24"/>
                  </a:moveTo>
                  <a:cubicBezTo>
                    <a:pt x="43" y="33"/>
                    <a:pt x="43" y="33"/>
                    <a:pt x="43" y="33"/>
                  </a:cubicBezTo>
                  <a:cubicBezTo>
                    <a:pt x="54" y="41"/>
                    <a:pt x="54" y="41"/>
                    <a:pt x="54" y="41"/>
                  </a:cubicBezTo>
                  <a:cubicBezTo>
                    <a:pt x="54" y="41"/>
                    <a:pt x="54" y="40"/>
                    <a:pt x="54" y="40"/>
                  </a:cubicBezTo>
                  <a:cubicBezTo>
                    <a:pt x="54" y="24"/>
                    <a:pt x="54" y="24"/>
                    <a:pt x="54" y="24"/>
                  </a:cubicBezTo>
                  <a:cubicBezTo>
                    <a:pt x="54" y="24"/>
                    <a:pt x="54" y="24"/>
                    <a:pt x="54" y="24"/>
                  </a:cubicBezTo>
                  <a:close/>
                  <a:moveTo>
                    <a:pt x="52" y="43"/>
                  </a:moveTo>
                  <a:cubicBezTo>
                    <a:pt x="40" y="34"/>
                    <a:pt x="40" y="34"/>
                    <a:pt x="40" y="34"/>
                  </a:cubicBezTo>
                  <a:cubicBezTo>
                    <a:pt x="38" y="36"/>
                    <a:pt x="38" y="36"/>
                    <a:pt x="38" y="36"/>
                  </a:cubicBezTo>
                  <a:cubicBezTo>
                    <a:pt x="37" y="37"/>
                    <a:pt x="37" y="37"/>
                    <a:pt x="37" y="37"/>
                  </a:cubicBezTo>
                  <a:cubicBezTo>
                    <a:pt x="36" y="36"/>
                    <a:pt x="36" y="36"/>
                    <a:pt x="36" y="36"/>
                  </a:cubicBezTo>
                  <a:cubicBezTo>
                    <a:pt x="34" y="35"/>
                    <a:pt x="34" y="35"/>
                    <a:pt x="34" y="35"/>
                  </a:cubicBezTo>
                  <a:cubicBezTo>
                    <a:pt x="23" y="43"/>
                    <a:pt x="23" y="43"/>
                    <a:pt x="23" y="43"/>
                  </a:cubicBezTo>
                  <a:cubicBezTo>
                    <a:pt x="23" y="43"/>
                    <a:pt x="23" y="43"/>
                    <a:pt x="23" y="43"/>
                  </a:cubicBezTo>
                  <a:cubicBezTo>
                    <a:pt x="51" y="43"/>
                    <a:pt x="51" y="43"/>
                    <a:pt x="51" y="43"/>
                  </a:cubicBezTo>
                  <a:cubicBezTo>
                    <a:pt x="51" y="43"/>
                    <a:pt x="52" y="43"/>
                    <a:pt x="52" y="43"/>
                  </a:cubicBezTo>
                  <a:close/>
                  <a:moveTo>
                    <a:pt x="18" y="60"/>
                  </a:moveTo>
                  <a:cubicBezTo>
                    <a:pt x="17" y="60"/>
                    <a:pt x="17" y="60"/>
                    <a:pt x="17" y="61"/>
                  </a:cubicBezTo>
                  <a:cubicBezTo>
                    <a:pt x="17" y="62"/>
                    <a:pt x="17" y="62"/>
                    <a:pt x="17" y="62"/>
                  </a:cubicBezTo>
                  <a:cubicBezTo>
                    <a:pt x="17" y="62"/>
                    <a:pt x="17" y="63"/>
                    <a:pt x="18" y="63"/>
                  </a:cubicBezTo>
                  <a:cubicBezTo>
                    <a:pt x="27" y="63"/>
                    <a:pt x="27" y="63"/>
                    <a:pt x="27" y="63"/>
                  </a:cubicBezTo>
                  <a:cubicBezTo>
                    <a:pt x="27" y="63"/>
                    <a:pt x="28" y="62"/>
                    <a:pt x="28" y="62"/>
                  </a:cubicBezTo>
                  <a:cubicBezTo>
                    <a:pt x="28" y="61"/>
                    <a:pt x="28" y="61"/>
                    <a:pt x="28" y="61"/>
                  </a:cubicBezTo>
                  <a:cubicBezTo>
                    <a:pt x="28" y="60"/>
                    <a:pt x="27" y="60"/>
                    <a:pt x="27" y="60"/>
                  </a:cubicBezTo>
                  <a:lnTo>
                    <a:pt x="18" y="60"/>
                  </a:lnTo>
                  <a:close/>
                </a:path>
              </a:pathLst>
            </a:custGeom>
            <a:solidFill>
              <a:schemeClr val="bg1"/>
            </a:solidFill>
            <a:ln>
              <a:noFill/>
            </a:ln>
          </p:spPr>
          <p:txBody>
            <a:bodyPr vert="horz" wrap="square" lIns="68580" tIns="34290" rIns="68580" bIns="34290" numCol="1" anchor="t" anchorCtr="0" compatLnSpc="1"/>
            <a:lstStyle/>
            <a:p>
              <a:endParaRPr lang="zh-CN" altLang="en-US" sz="1015">
                <a:cs typeface="+mn-ea"/>
                <a:sym typeface="+mn-lt"/>
              </a:endParaRPr>
            </a:p>
          </p:txBody>
        </p:sp>
      </p:grpSp>
      <p:grpSp>
        <p:nvGrpSpPr>
          <p:cNvPr id="250" name="组合 249"/>
          <p:cNvGrpSpPr/>
          <p:nvPr/>
        </p:nvGrpSpPr>
        <p:grpSpPr>
          <a:xfrm>
            <a:off x="4640950" y="1384925"/>
            <a:ext cx="1001008" cy="1001008"/>
            <a:chOff x="4640950" y="1384925"/>
            <a:chExt cx="1001008" cy="1001008"/>
          </a:xfrm>
        </p:grpSpPr>
        <p:sp>
          <p:nvSpPr>
            <p:cNvPr id="251" name="椭圆 250"/>
            <p:cNvSpPr/>
            <p:nvPr/>
          </p:nvSpPr>
          <p:spPr>
            <a:xfrm>
              <a:off x="4640950" y="1384925"/>
              <a:ext cx="1001008" cy="1001008"/>
            </a:xfrm>
            <a:prstGeom prst="ellipse">
              <a:avLst/>
            </a:prstGeom>
            <a:solidFill>
              <a:schemeClr val="accent1"/>
            </a:soli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52" name="椭圆 251"/>
            <p:cNvSpPr>
              <a:spLocks noChangeAspect="1"/>
            </p:cNvSpPr>
            <p:nvPr/>
          </p:nvSpPr>
          <p:spPr>
            <a:xfrm>
              <a:off x="4712512" y="1456487"/>
              <a:ext cx="857884" cy="8578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53" name="椭圆 252"/>
            <p:cNvSpPr>
              <a:spLocks noChangeAspect="1"/>
            </p:cNvSpPr>
            <p:nvPr/>
          </p:nvSpPr>
          <p:spPr>
            <a:xfrm>
              <a:off x="4773789" y="1517764"/>
              <a:ext cx="735329" cy="7353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55" name="Freeform 149"/>
            <p:cNvSpPr>
              <a:spLocks noChangeAspect="1"/>
            </p:cNvSpPr>
            <p:nvPr/>
          </p:nvSpPr>
          <p:spPr bwMode="auto">
            <a:xfrm>
              <a:off x="4944558" y="1735278"/>
              <a:ext cx="393793" cy="300302"/>
            </a:xfrm>
            <a:custGeom>
              <a:avLst/>
              <a:gdLst>
                <a:gd name="T0" fmla="*/ 7 w 139"/>
                <a:gd name="T1" fmla="*/ 99 h 106"/>
                <a:gd name="T2" fmla="*/ 14 w 139"/>
                <a:gd name="T3" fmla="*/ 99 h 106"/>
                <a:gd name="T4" fmla="*/ 14 w 139"/>
                <a:gd name="T5" fmla="*/ 59 h 106"/>
                <a:gd name="T6" fmla="*/ 21 w 139"/>
                <a:gd name="T7" fmla="*/ 56 h 106"/>
                <a:gd name="T8" fmla="*/ 21 w 139"/>
                <a:gd name="T9" fmla="*/ 99 h 106"/>
                <a:gd name="T10" fmla="*/ 26 w 139"/>
                <a:gd name="T11" fmla="*/ 99 h 106"/>
                <a:gd name="T12" fmla="*/ 26 w 139"/>
                <a:gd name="T13" fmla="*/ 54 h 106"/>
                <a:gd name="T14" fmla="*/ 33 w 139"/>
                <a:gd name="T15" fmla="*/ 52 h 106"/>
                <a:gd name="T16" fmla="*/ 33 w 139"/>
                <a:gd name="T17" fmla="*/ 99 h 106"/>
                <a:gd name="T18" fmla="*/ 40 w 139"/>
                <a:gd name="T19" fmla="*/ 99 h 106"/>
                <a:gd name="T20" fmla="*/ 40 w 139"/>
                <a:gd name="T21" fmla="*/ 49 h 106"/>
                <a:gd name="T22" fmla="*/ 40 w 139"/>
                <a:gd name="T23" fmla="*/ 49 h 106"/>
                <a:gd name="T24" fmla="*/ 47 w 139"/>
                <a:gd name="T25" fmla="*/ 56 h 106"/>
                <a:gd name="T26" fmla="*/ 47 w 139"/>
                <a:gd name="T27" fmla="*/ 99 h 106"/>
                <a:gd name="T28" fmla="*/ 52 w 139"/>
                <a:gd name="T29" fmla="*/ 99 h 106"/>
                <a:gd name="T30" fmla="*/ 52 w 139"/>
                <a:gd name="T31" fmla="*/ 61 h 106"/>
                <a:gd name="T32" fmla="*/ 59 w 139"/>
                <a:gd name="T33" fmla="*/ 59 h 106"/>
                <a:gd name="T34" fmla="*/ 59 w 139"/>
                <a:gd name="T35" fmla="*/ 99 h 106"/>
                <a:gd name="T36" fmla="*/ 64 w 139"/>
                <a:gd name="T37" fmla="*/ 99 h 106"/>
                <a:gd name="T38" fmla="*/ 64 w 139"/>
                <a:gd name="T39" fmla="*/ 56 h 106"/>
                <a:gd name="T40" fmla="*/ 71 w 139"/>
                <a:gd name="T41" fmla="*/ 52 h 106"/>
                <a:gd name="T42" fmla="*/ 71 w 139"/>
                <a:gd name="T43" fmla="*/ 99 h 106"/>
                <a:gd name="T44" fmla="*/ 76 w 139"/>
                <a:gd name="T45" fmla="*/ 99 h 106"/>
                <a:gd name="T46" fmla="*/ 76 w 139"/>
                <a:gd name="T47" fmla="*/ 49 h 106"/>
                <a:gd name="T48" fmla="*/ 83 w 139"/>
                <a:gd name="T49" fmla="*/ 45 h 106"/>
                <a:gd name="T50" fmla="*/ 83 w 139"/>
                <a:gd name="T51" fmla="*/ 99 h 106"/>
                <a:gd name="T52" fmla="*/ 90 w 139"/>
                <a:gd name="T53" fmla="*/ 99 h 106"/>
                <a:gd name="T54" fmla="*/ 90 w 139"/>
                <a:gd name="T55" fmla="*/ 42 h 106"/>
                <a:gd name="T56" fmla="*/ 97 w 139"/>
                <a:gd name="T57" fmla="*/ 40 h 106"/>
                <a:gd name="T58" fmla="*/ 97 w 139"/>
                <a:gd name="T59" fmla="*/ 99 h 106"/>
                <a:gd name="T60" fmla="*/ 102 w 139"/>
                <a:gd name="T61" fmla="*/ 99 h 106"/>
                <a:gd name="T62" fmla="*/ 102 w 139"/>
                <a:gd name="T63" fmla="*/ 38 h 106"/>
                <a:gd name="T64" fmla="*/ 109 w 139"/>
                <a:gd name="T65" fmla="*/ 33 h 106"/>
                <a:gd name="T66" fmla="*/ 109 w 139"/>
                <a:gd name="T67" fmla="*/ 99 h 106"/>
                <a:gd name="T68" fmla="*/ 135 w 139"/>
                <a:gd name="T69" fmla="*/ 99 h 106"/>
                <a:gd name="T70" fmla="*/ 135 w 139"/>
                <a:gd name="T71" fmla="*/ 106 h 106"/>
                <a:gd name="T72" fmla="*/ 7 w 139"/>
                <a:gd name="T73" fmla="*/ 106 h 106"/>
                <a:gd name="T74" fmla="*/ 0 w 139"/>
                <a:gd name="T75" fmla="*/ 106 h 106"/>
                <a:gd name="T76" fmla="*/ 0 w 139"/>
                <a:gd name="T77" fmla="*/ 99 h 106"/>
                <a:gd name="T78" fmla="*/ 0 w 139"/>
                <a:gd name="T79" fmla="*/ 2 h 106"/>
                <a:gd name="T80" fmla="*/ 7 w 139"/>
                <a:gd name="T81" fmla="*/ 2 h 106"/>
                <a:gd name="T82" fmla="*/ 7 w 139"/>
                <a:gd name="T83" fmla="*/ 40 h 106"/>
                <a:gd name="T84" fmla="*/ 42 w 139"/>
                <a:gd name="T85" fmla="*/ 26 h 106"/>
                <a:gd name="T86" fmla="*/ 45 w 139"/>
                <a:gd name="T87" fmla="*/ 23 h 106"/>
                <a:gd name="T88" fmla="*/ 50 w 139"/>
                <a:gd name="T89" fmla="*/ 28 h 106"/>
                <a:gd name="T90" fmla="*/ 54 w 139"/>
                <a:gd name="T91" fmla="*/ 38 h 106"/>
                <a:gd name="T92" fmla="*/ 109 w 139"/>
                <a:gd name="T93" fmla="*/ 12 h 106"/>
                <a:gd name="T94" fmla="*/ 102 w 139"/>
                <a:gd name="T95" fmla="*/ 0 h 106"/>
                <a:gd name="T96" fmla="*/ 121 w 139"/>
                <a:gd name="T97" fmla="*/ 0 h 106"/>
                <a:gd name="T98" fmla="*/ 139 w 139"/>
                <a:gd name="T99" fmla="*/ 2 h 106"/>
                <a:gd name="T100" fmla="*/ 130 w 139"/>
                <a:gd name="T101" fmla="*/ 16 h 106"/>
                <a:gd name="T102" fmla="*/ 121 w 139"/>
                <a:gd name="T103" fmla="*/ 33 h 106"/>
                <a:gd name="T104" fmla="*/ 113 w 139"/>
                <a:gd name="T105" fmla="*/ 21 h 106"/>
                <a:gd name="T106" fmla="*/ 57 w 139"/>
                <a:gd name="T107" fmla="*/ 49 h 106"/>
                <a:gd name="T108" fmla="*/ 52 w 139"/>
                <a:gd name="T109" fmla="*/ 52 h 106"/>
                <a:gd name="T110" fmla="*/ 47 w 139"/>
                <a:gd name="T111" fmla="*/ 47 h 106"/>
                <a:gd name="T112" fmla="*/ 42 w 139"/>
                <a:gd name="T113" fmla="*/ 38 h 106"/>
                <a:gd name="T114" fmla="*/ 7 w 139"/>
                <a:gd name="T115" fmla="*/ 54 h 106"/>
                <a:gd name="T116" fmla="*/ 7 w 139"/>
                <a:gd name="T11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 h="106">
                  <a:moveTo>
                    <a:pt x="7" y="99"/>
                  </a:moveTo>
                  <a:lnTo>
                    <a:pt x="14" y="99"/>
                  </a:lnTo>
                  <a:lnTo>
                    <a:pt x="14" y="59"/>
                  </a:lnTo>
                  <a:lnTo>
                    <a:pt x="21" y="56"/>
                  </a:lnTo>
                  <a:lnTo>
                    <a:pt x="21" y="99"/>
                  </a:lnTo>
                  <a:lnTo>
                    <a:pt x="26" y="99"/>
                  </a:lnTo>
                  <a:lnTo>
                    <a:pt x="26" y="54"/>
                  </a:lnTo>
                  <a:lnTo>
                    <a:pt x="33" y="52"/>
                  </a:lnTo>
                  <a:lnTo>
                    <a:pt x="33" y="99"/>
                  </a:lnTo>
                  <a:lnTo>
                    <a:pt x="40" y="99"/>
                  </a:lnTo>
                  <a:lnTo>
                    <a:pt x="40" y="49"/>
                  </a:lnTo>
                  <a:lnTo>
                    <a:pt x="40" y="49"/>
                  </a:lnTo>
                  <a:lnTo>
                    <a:pt x="47" y="56"/>
                  </a:lnTo>
                  <a:lnTo>
                    <a:pt x="47" y="99"/>
                  </a:lnTo>
                  <a:lnTo>
                    <a:pt x="52" y="99"/>
                  </a:lnTo>
                  <a:lnTo>
                    <a:pt x="52" y="61"/>
                  </a:lnTo>
                  <a:lnTo>
                    <a:pt x="59" y="59"/>
                  </a:lnTo>
                  <a:lnTo>
                    <a:pt x="59" y="99"/>
                  </a:lnTo>
                  <a:lnTo>
                    <a:pt x="64" y="99"/>
                  </a:lnTo>
                  <a:lnTo>
                    <a:pt x="64" y="56"/>
                  </a:lnTo>
                  <a:lnTo>
                    <a:pt x="71" y="52"/>
                  </a:lnTo>
                  <a:lnTo>
                    <a:pt x="71" y="99"/>
                  </a:lnTo>
                  <a:lnTo>
                    <a:pt x="76" y="99"/>
                  </a:lnTo>
                  <a:lnTo>
                    <a:pt x="76" y="49"/>
                  </a:lnTo>
                  <a:lnTo>
                    <a:pt x="83" y="45"/>
                  </a:lnTo>
                  <a:lnTo>
                    <a:pt x="83" y="99"/>
                  </a:lnTo>
                  <a:lnTo>
                    <a:pt x="90" y="99"/>
                  </a:lnTo>
                  <a:lnTo>
                    <a:pt x="90" y="42"/>
                  </a:lnTo>
                  <a:lnTo>
                    <a:pt x="97" y="40"/>
                  </a:lnTo>
                  <a:lnTo>
                    <a:pt x="97" y="99"/>
                  </a:lnTo>
                  <a:lnTo>
                    <a:pt x="102" y="99"/>
                  </a:lnTo>
                  <a:lnTo>
                    <a:pt x="102" y="38"/>
                  </a:lnTo>
                  <a:lnTo>
                    <a:pt x="109" y="33"/>
                  </a:lnTo>
                  <a:lnTo>
                    <a:pt x="109" y="99"/>
                  </a:lnTo>
                  <a:lnTo>
                    <a:pt x="135" y="99"/>
                  </a:lnTo>
                  <a:lnTo>
                    <a:pt x="135" y="106"/>
                  </a:lnTo>
                  <a:lnTo>
                    <a:pt x="7" y="106"/>
                  </a:lnTo>
                  <a:lnTo>
                    <a:pt x="0" y="106"/>
                  </a:lnTo>
                  <a:lnTo>
                    <a:pt x="0" y="99"/>
                  </a:lnTo>
                  <a:lnTo>
                    <a:pt x="0" y="2"/>
                  </a:lnTo>
                  <a:lnTo>
                    <a:pt x="7" y="2"/>
                  </a:lnTo>
                  <a:lnTo>
                    <a:pt x="7" y="40"/>
                  </a:lnTo>
                  <a:lnTo>
                    <a:pt x="42" y="26"/>
                  </a:lnTo>
                  <a:lnTo>
                    <a:pt x="45" y="23"/>
                  </a:lnTo>
                  <a:lnTo>
                    <a:pt x="50" y="28"/>
                  </a:lnTo>
                  <a:lnTo>
                    <a:pt x="54" y="38"/>
                  </a:lnTo>
                  <a:lnTo>
                    <a:pt x="109" y="12"/>
                  </a:lnTo>
                  <a:lnTo>
                    <a:pt x="102" y="0"/>
                  </a:lnTo>
                  <a:lnTo>
                    <a:pt x="121" y="0"/>
                  </a:lnTo>
                  <a:lnTo>
                    <a:pt x="139" y="2"/>
                  </a:lnTo>
                  <a:lnTo>
                    <a:pt x="130" y="16"/>
                  </a:lnTo>
                  <a:lnTo>
                    <a:pt x="121" y="33"/>
                  </a:lnTo>
                  <a:lnTo>
                    <a:pt x="113" y="21"/>
                  </a:lnTo>
                  <a:lnTo>
                    <a:pt x="57" y="49"/>
                  </a:lnTo>
                  <a:lnTo>
                    <a:pt x="52" y="52"/>
                  </a:lnTo>
                  <a:lnTo>
                    <a:pt x="47" y="47"/>
                  </a:lnTo>
                  <a:lnTo>
                    <a:pt x="42" y="38"/>
                  </a:lnTo>
                  <a:lnTo>
                    <a:pt x="7" y="54"/>
                  </a:lnTo>
                  <a:lnTo>
                    <a:pt x="7" y="99"/>
                  </a:lnTo>
                  <a:close/>
                </a:path>
              </a:pathLst>
            </a:custGeom>
            <a:solidFill>
              <a:schemeClr val="bg1"/>
            </a:solidFill>
            <a:ln>
              <a:noFill/>
            </a:ln>
          </p:spPr>
          <p:txBody>
            <a:bodyPr vert="horz" wrap="square" lIns="68580" tIns="34290" rIns="68580" bIns="34290" numCol="1" anchor="t" anchorCtr="0" compatLnSpc="1"/>
            <a:lstStyle/>
            <a:p>
              <a:endParaRPr lang="zh-CN" altLang="en-US" sz="1015">
                <a:cs typeface="+mn-ea"/>
                <a:sym typeface="+mn-lt"/>
              </a:endParaRPr>
            </a:p>
          </p:txBody>
        </p:sp>
      </p:grpSp>
      <p:grpSp>
        <p:nvGrpSpPr>
          <p:cNvPr id="256" name="组合 255"/>
          <p:cNvGrpSpPr/>
          <p:nvPr/>
        </p:nvGrpSpPr>
        <p:grpSpPr>
          <a:xfrm>
            <a:off x="3499557" y="1384925"/>
            <a:ext cx="1001008" cy="1001008"/>
            <a:chOff x="3499557" y="1384925"/>
            <a:chExt cx="1001008" cy="1001008"/>
          </a:xfrm>
        </p:grpSpPr>
        <p:sp>
          <p:nvSpPr>
            <p:cNvPr id="257" name="椭圆 256"/>
            <p:cNvSpPr/>
            <p:nvPr/>
          </p:nvSpPr>
          <p:spPr>
            <a:xfrm>
              <a:off x="3499557" y="1384925"/>
              <a:ext cx="1001008" cy="1001008"/>
            </a:xfrm>
            <a:prstGeom prst="ellipse">
              <a:avLst/>
            </a:prstGeom>
            <a:solidFill>
              <a:schemeClr val="accent1"/>
            </a:soli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58" name="椭圆 257"/>
            <p:cNvSpPr>
              <a:spLocks noChangeAspect="1"/>
            </p:cNvSpPr>
            <p:nvPr/>
          </p:nvSpPr>
          <p:spPr>
            <a:xfrm>
              <a:off x="3571118" y="1456487"/>
              <a:ext cx="857884" cy="8578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59" name="椭圆 258"/>
            <p:cNvSpPr>
              <a:spLocks noChangeAspect="1"/>
            </p:cNvSpPr>
            <p:nvPr/>
          </p:nvSpPr>
          <p:spPr>
            <a:xfrm>
              <a:off x="3632395" y="1517764"/>
              <a:ext cx="735329" cy="7353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61" name="Freeform 321"/>
            <p:cNvSpPr>
              <a:spLocks noChangeAspect="1" noEditPoints="1"/>
            </p:cNvSpPr>
            <p:nvPr/>
          </p:nvSpPr>
          <p:spPr bwMode="auto">
            <a:xfrm>
              <a:off x="3856551" y="1706648"/>
              <a:ext cx="287018" cy="357560"/>
            </a:xfrm>
            <a:custGeom>
              <a:avLst/>
              <a:gdLst>
                <a:gd name="T0" fmla="*/ 27 w 50"/>
                <a:gd name="T1" fmla="*/ 1 h 62"/>
                <a:gd name="T2" fmla="*/ 32 w 50"/>
                <a:gd name="T3" fmla="*/ 18 h 62"/>
                <a:gd name="T4" fmla="*/ 27 w 50"/>
                <a:gd name="T5" fmla="*/ 21 h 62"/>
                <a:gd name="T6" fmla="*/ 27 w 50"/>
                <a:gd name="T7" fmla="*/ 23 h 62"/>
                <a:gd name="T8" fmla="*/ 29 w 50"/>
                <a:gd name="T9" fmla="*/ 24 h 62"/>
                <a:gd name="T10" fmla="*/ 30 w 50"/>
                <a:gd name="T11" fmla="*/ 26 h 62"/>
                <a:gd name="T12" fmla="*/ 50 w 50"/>
                <a:gd name="T13" fmla="*/ 38 h 62"/>
                <a:gd name="T14" fmla="*/ 46 w 50"/>
                <a:gd name="T15" fmla="*/ 42 h 62"/>
                <a:gd name="T16" fmla="*/ 29 w 50"/>
                <a:gd name="T17" fmla="*/ 38 h 62"/>
                <a:gd name="T18" fmla="*/ 29 w 50"/>
                <a:gd name="T19" fmla="*/ 33 h 62"/>
                <a:gd name="T20" fmla="*/ 27 w 50"/>
                <a:gd name="T21" fmla="*/ 31 h 62"/>
                <a:gd name="T22" fmla="*/ 27 w 50"/>
                <a:gd name="T23" fmla="*/ 32 h 62"/>
                <a:gd name="T24" fmla="*/ 31 w 50"/>
                <a:gd name="T25" fmla="*/ 62 h 62"/>
                <a:gd name="T26" fmla="*/ 18 w 50"/>
                <a:gd name="T27" fmla="*/ 62 h 62"/>
                <a:gd name="T28" fmla="*/ 23 w 50"/>
                <a:gd name="T29" fmla="*/ 32 h 62"/>
                <a:gd name="T30" fmla="*/ 3 w 50"/>
                <a:gd name="T31" fmla="*/ 44 h 62"/>
                <a:gd name="T32" fmla="*/ 1 w 50"/>
                <a:gd name="T33" fmla="*/ 38 h 62"/>
                <a:gd name="T34" fmla="*/ 13 w 50"/>
                <a:gd name="T35" fmla="*/ 25 h 62"/>
                <a:gd name="T36" fmla="*/ 18 w 50"/>
                <a:gd name="T37" fmla="*/ 28 h 62"/>
                <a:gd name="T38" fmla="*/ 20 w 50"/>
                <a:gd name="T39" fmla="*/ 27 h 62"/>
                <a:gd name="T40" fmla="*/ 20 w 50"/>
                <a:gd name="T41" fmla="*/ 26 h 62"/>
                <a:gd name="T42" fmla="*/ 21 w 50"/>
                <a:gd name="T43" fmla="*/ 23 h 62"/>
                <a:gd name="T44" fmla="*/ 21 w 50"/>
                <a:gd name="T45" fmla="*/ 0 h 62"/>
                <a:gd name="T46" fmla="*/ 27 w 50"/>
                <a:gd name="T47" fmla="*/ 1 h 62"/>
                <a:gd name="T48" fmla="*/ 4 w 50"/>
                <a:gd name="T49" fmla="*/ 29 h 62"/>
                <a:gd name="T50" fmla="*/ 9 w 50"/>
                <a:gd name="T51" fmla="*/ 23 h 62"/>
                <a:gd name="T52" fmla="*/ 17 w 50"/>
                <a:gd name="T53" fmla="*/ 9 h 62"/>
                <a:gd name="T54" fmla="*/ 16 w 50"/>
                <a:gd name="T55" fmla="*/ 8 h 62"/>
                <a:gd name="T56" fmla="*/ 4 w 50"/>
                <a:gd name="T57" fmla="*/ 29 h 62"/>
                <a:gd name="T58" fmla="*/ 33 w 50"/>
                <a:gd name="T59" fmla="*/ 9 h 62"/>
                <a:gd name="T60" fmla="*/ 36 w 50"/>
                <a:gd name="T61" fmla="*/ 16 h 62"/>
                <a:gd name="T62" fmla="*/ 44 w 50"/>
                <a:gd name="T63" fmla="*/ 29 h 62"/>
                <a:gd name="T64" fmla="*/ 45 w 50"/>
                <a:gd name="T65" fmla="*/ 30 h 62"/>
                <a:gd name="T66" fmla="*/ 33 w 50"/>
                <a:gd name="T67" fmla="*/ 9 h 62"/>
                <a:gd name="T68" fmla="*/ 25 w 50"/>
                <a:gd name="T69" fmla="*/ 25 h 62"/>
                <a:gd name="T70" fmla="*/ 23 w 50"/>
                <a:gd name="T71" fmla="*/ 25 h 62"/>
                <a:gd name="T72" fmla="*/ 22 w 50"/>
                <a:gd name="T73" fmla="*/ 27 h 62"/>
                <a:gd name="T74" fmla="*/ 23 w 50"/>
                <a:gd name="T75" fmla="*/ 29 h 62"/>
                <a:gd name="T76" fmla="*/ 24 w 50"/>
                <a:gd name="T77" fmla="*/ 30 h 62"/>
                <a:gd name="T78" fmla="*/ 26 w 50"/>
                <a:gd name="T79" fmla="*/ 29 h 62"/>
                <a:gd name="T80" fmla="*/ 27 w 50"/>
                <a:gd name="T81" fmla="*/ 27 h 62"/>
                <a:gd name="T82" fmla="*/ 27 w 50"/>
                <a:gd name="T83" fmla="*/ 25 h 62"/>
                <a:gd name="T84" fmla="*/ 25 w 50"/>
                <a:gd name="T85"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 h="62">
                  <a:moveTo>
                    <a:pt x="27" y="1"/>
                  </a:moveTo>
                  <a:cubicBezTo>
                    <a:pt x="32" y="18"/>
                    <a:pt x="32" y="18"/>
                    <a:pt x="32" y="18"/>
                  </a:cubicBezTo>
                  <a:cubicBezTo>
                    <a:pt x="27" y="21"/>
                    <a:pt x="27" y="21"/>
                    <a:pt x="27" y="21"/>
                  </a:cubicBezTo>
                  <a:cubicBezTo>
                    <a:pt x="27" y="23"/>
                    <a:pt x="27" y="23"/>
                    <a:pt x="27" y="23"/>
                  </a:cubicBezTo>
                  <a:cubicBezTo>
                    <a:pt x="28" y="23"/>
                    <a:pt x="28" y="23"/>
                    <a:pt x="29" y="24"/>
                  </a:cubicBezTo>
                  <a:cubicBezTo>
                    <a:pt x="29" y="25"/>
                    <a:pt x="29" y="25"/>
                    <a:pt x="30" y="26"/>
                  </a:cubicBezTo>
                  <a:cubicBezTo>
                    <a:pt x="50" y="38"/>
                    <a:pt x="50" y="38"/>
                    <a:pt x="50" y="38"/>
                  </a:cubicBezTo>
                  <a:cubicBezTo>
                    <a:pt x="46" y="42"/>
                    <a:pt x="46" y="42"/>
                    <a:pt x="46" y="42"/>
                  </a:cubicBezTo>
                  <a:cubicBezTo>
                    <a:pt x="29" y="38"/>
                    <a:pt x="29" y="38"/>
                    <a:pt x="29" y="38"/>
                  </a:cubicBezTo>
                  <a:cubicBezTo>
                    <a:pt x="29" y="33"/>
                    <a:pt x="29" y="33"/>
                    <a:pt x="29" y="33"/>
                  </a:cubicBezTo>
                  <a:cubicBezTo>
                    <a:pt x="27" y="31"/>
                    <a:pt x="27" y="31"/>
                    <a:pt x="27" y="31"/>
                  </a:cubicBezTo>
                  <a:cubicBezTo>
                    <a:pt x="27" y="32"/>
                    <a:pt x="27" y="32"/>
                    <a:pt x="27" y="32"/>
                  </a:cubicBezTo>
                  <a:cubicBezTo>
                    <a:pt x="31" y="62"/>
                    <a:pt x="31" y="62"/>
                    <a:pt x="31" y="62"/>
                  </a:cubicBezTo>
                  <a:cubicBezTo>
                    <a:pt x="18" y="62"/>
                    <a:pt x="18" y="62"/>
                    <a:pt x="18" y="62"/>
                  </a:cubicBezTo>
                  <a:cubicBezTo>
                    <a:pt x="23" y="32"/>
                    <a:pt x="23" y="32"/>
                    <a:pt x="23" y="32"/>
                  </a:cubicBezTo>
                  <a:cubicBezTo>
                    <a:pt x="3" y="44"/>
                    <a:pt x="3" y="44"/>
                    <a:pt x="3" y="44"/>
                  </a:cubicBezTo>
                  <a:cubicBezTo>
                    <a:pt x="1" y="38"/>
                    <a:pt x="1" y="38"/>
                    <a:pt x="1" y="38"/>
                  </a:cubicBezTo>
                  <a:cubicBezTo>
                    <a:pt x="13" y="25"/>
                    <a:pt x="13" y="25"/>
                    <a:pt x="13" y="25"/>
                  </a:cubicBezTo>
                  <a:cubicBezTo>
                    <a:pt x="18" y="28"/>
                    <a:pt x="18" y="28"/>
                    <a:pt x="18" y="28"/>
                  </a:cubicBezTo>
                  <a:cubicBezTo>
                    <a:pt x="20" y="27"/>
                    <a:pt x="20" y="27"/>
                    <a:pt x="20" y="27"/>
                  </a:cubicBezTo>
                  <a:cubicBezTo>
                    <a:pt x="20" y="27"/>
                    <a:pt x="20" y="27"/>
                    <a:pt x="20" y="26"/>
                  </a:cubicBezTo>
                  <a:cubicBezTo>
                    <a:pt x="20" y="25"/>
                    <a:pt x="20" y="24"/>
                    <a:pt x="21" y="23"/>
                  </a:cubicBezTo>
                  <a:cubicBezTo>
                    <a:pt x="21" y="0"/>
                    <a:pt x="21" y="0"/>
                    <a:pt x="21" y="0"/>
                  </a:cubicBezTo>
                  <a:cubicBezTo>
                    <a:pt x="27" y="1"/>
                    <a:pt x="27" y="1"/>
                    <a:pt x="27" y="1"/>
                  </a:cubicBezTo>
                  <a:close/>
                  <a:moveTo>
                    <a:pt x="4" y="29"/>
                  </a:moveTo>
                  <a:cubicBezTo>
                    <a:pt x="9" y="23"/>
                    <a:pt x="9" y="23"/>
                    <a:pt x="9" y="23"/>
                  </a:cubicBezTo>
                  <a:cubicBezTo>
                    <a:pt x="7" y="18"/>
                    <a:pt x="9" y="12"/>
                    <a:pt x="17" y="9"/>
                  </a:cubicBezTo>
                  <a:cubicBezTo>
                    <a:pt x="16" y="8"/>
                    <a:pt x="17" y="8"/>
                    <a:pt x="16" y="8"/>
                  </a:cubicBezTo>
                  <a:cubicBezTo>
                    <a:pt x="5" y="11"/>
                    <a:pt x="0" y="22"/>
                    <a:pt x="4" y="29"/>
                  </a:cubicBezTo>
                  <a:close/>
                  <a:moveTo>
                    <a:pt x="33" y="9"/>
                  </a:moveTo>
                  <a:cubicBezTo>
                    <a:pt x="36" y="16"/>
                    <a:pt x="36" y="16"/>
                    <a:pt x="36" y="16"/>
                  </a:cubicBezTo>
                  <a:cubicBezTo>
                    <a:pt x="42" y="16"/>
                    <a:pt x="45" y="21"/>
                    <a:pt x="44" y="29"/>
                  </a:cubicBezTo>
                  <a:cubicBezTo>
                    <a:pt x="45" y="29"/>
                    <a:pt x="45" y="29"/>
                    <a:pt x="45" y="30"/>
                  </a:cubicBezTo>
                  <a:cubicBezTo>
                    <a:pt x="49" y="18"/>
                    <a:pt x="41" y="9"/>
                    <a:pt x="33" y="9"/>
                  </a:cubicBezTo>
                  <a:close/>
                  <a:moveTo>
                    <a:pt x="25" y="25"/>
                  </a:moveTo>
                  <a:cubicBezTo>
                    <a:pt x="24" y="24"/>
                    <a:pt x="24" y="25"/>
                    <a:pt x="23" y="25"/>
                  </a:cubicBezTo>
                  <a:cubicBezTo>
                    <a:pt x="22" y="25"/>
                    <a:pt x="22" y="26"/>
                    <a:pt x="22" y="27"/>
                  </a:cubicBezTo>
                  <a:cubicBezTo>
                    <a:pt x="22" y="27"/>
                    <a:pt x="22" y="28"/>
                    <a:pt x="23" y="29"/>
                  </a:cubicBezTo>
                  <a:cubicBezTo>
                    <a:pt x="23" y="29"/>
                    <a:pt x="24" y="29"/>
                    <a:pt x="24" y="30"/>
                  </a:cubicBezTo>
                  <a:cubicBezTo>
                    <a:pt x="25" y="30"/>
                    <a:pt x="26" y="29"/>
                    <a:pt x="26" y="29"/>
                  </a:cubicBezTo>
                  <a:cubicBezTo>
                    <a:pt x="27" y="29"/>
                    <a:pt x="27" y="28"/>
                    <a:pt x="27" y="27"/>
                  </a:cubicBezTo>
                  <a:cubicBezTo>
                    <a:pt x="27" y="27"/>
                    <a:pt x="27" y="26"/>
                    <a:pt x="27" y="25"/>
                  </a:cubicBezTo>
                  <a:cubicBezTo>
                    <a:pt x="26" y="25"/>
                    <a:pt x="26" y="25"/>
                    <a:pt x="25" y="25"/>
                  </a:cubicBezTo>
                  <a:close/>
                </a:path>
              </a:pathLst>
            </a:custGeom>
            <a:solidFill>
              <a:schemeClr val="bg1"/>
            </a:solidFill>
            <a:ln>
              <a:noFill/>
            </a:ln>
          </p:spPr>
          <p:txBody>
            <a:bodyPr vert="horz" wrap="square" lIns="68580" tIns="34290" rIns="68580" bIns="34290" numCol="1" anchor="t" anchorCtr="0" compatLnSpc="1"/>
            <a:lstStyle/>
            <a:p>
              <a:endParaRPr lang="zh-CN" altLang="en-US" sz="1015">
                <a:cs typeface="+mn-ea"/>
                <a:sym typeface="+mn-lt"/>
              </a:endParaRPr>
            </a:p>
          </p:txBody>
        </p:sp>
      </p:grpSp>
      <p:cxnSp>
        <p:nvCxnSpPr>
          <p:cNvPr id="262" name="直接连接符 261"/>
          <p:cNvCxnSpPr/>
          <p:nvPr/>
        </p:nvCxnSpPr>
        <p:spPr>
          <a:xfrm flipH="1" flipV="1">
            <a:off x="2741792" y="3868647"/>
            <a:ext cx="757765" cy="1"/>
          </a:xfrm>
          <a:prstGeom prst="line">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263" name="组合 262"/>
          <p:cNvGrpSpPr/>
          <p:nvPr/>
        </p:nvGrpSpPr>
        <p:grpSpPr>
          <a:xfrm>
            <a:off x="4070253" y="2373401"/>
            <a:ext cx="1001008" cy="1001008"/>
            <a:chOff x="4070253" y="2373401"/>
            <a:chExt cx="1001008" cy="1001008"/>
          </a:xfrm>
        </p:grpSpPr>
        <p:sp>
          <p:nvSpPr>
            <p:cNvPr id="264" name="椭圆 263"/>
            <p:cNvSpPr/>
            <p:nvPr/>
          </p:nvSpPr>
          <p:spPr>
            <a:xfrm>
              <a:off x="4070253" y="2373401"/>
              <a:ext cx="1001008" cy="1001008"/>
            </a:xfrm>
            <a:prstGeom prst="ellipse">
              <a:avLst/>
            </a:prstGeom>
            <a:solidFill>
              <a:schemeClr val="accent1"/>
            </a:soli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65" name="椭圆 264"/>
            <p:cNvSpPr>
              <a:spLocks noChangeAspect="1"/>
            </p:cNvSpPr>
            <p:nvPr/>
          </p:nvSpPr>
          <p:spPr>
            <a:xfrm>
              <a:off x="4141815" y="2444963"/>
              <a:ext cx="857884" cy="85788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66" name="椭圆 265"/>
            <p:cNvSpPr>
              <a:spLocks noChangeAspect="1"/>
            </p:cNvSpPr>
            <p:nvPr/>
          </p:nvSpPr>
          <p:spPr>
            <a:xfrm>
              <a:off x="4203092" y="2506240"/>
              <a:ext cx="735329" cy="73532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cs typeface="+mn-ea"/>
                <a:sym typeface="+mn-lt"/>
              </a:endParaRPr>
            </a:p>
          </p:txBody>
        </p:sp>
        <p:sp>
          <p:nvSpPr>
            <p:cNvPr id="268" name="Freeform 131"/>
            <p:cNvSpPr>
              <a:spLocks noChangeAspect="1" noEditPoints="1"/>
            </p:cNvSpPr>
            <p:nvPr/>
          </p:nvSpPr>
          <p:spPr bwMode="auto">
            <a:xfrm>
              <a:off x="4377733" y="2616540"/>
              <a:ext cx="386048" cy="514730"/>
            </a:xfrm>
            <a:custGeom>
              <a:avLst/>
              <a:gdLst>
                <a:gd name="T0" fmla="*/ 26 w 52"/>
                <a:gd name="T1" fmla="*/ 41 h 69"/>
                <a:gd name="T2" fmla="*/ 27 w 52"/>
                <a:gd name="T3" fmla="*/ 41 h 69"/>
                <a:gd name="T4" fmla="*/ 37 w 52"/>
                <a:gd name="T5" fmla="*/ 25 h 69"/>
                <a:gd name="T6" fmla="*/ 16 w 52"/>
                <a:gd name="T7" fmla="*/ 18 h 69"/>
                <a:gd name="T8" fmla="*/ 13 w 52"/>
                <a:gd name="T9" fmla="*/ 46 h 69"/>
                <a:gd name="T10" fmla="*/ 51 w 52"/>
                <a:gd name="T11" fmla="*/ 52 h 69"/>
                <a:gd name="T12" fmla="*/ 0 w 52"/>
                <a:gd name="T13" fmla="*/ 63 h 69"/>
                <a:gd name="T14" fmla="*/ 13 w 52"/>
                <a:gd name="T15" fmla="*/ 46 h 69"/>
                <a:gd name="T16" fmla="*/ 26 w 52"/>
                <a:gd name="T17" fmla="*/ 36 h 69"/>
                <a:gd name="T18" fmla="*/ 29 w 52"/>
                <a:gd name="T19" fmla="*/ 35 h 69"/>
                <a:gd name="T20" fmla="*/ 23 w 52"/>
                <a:gd name="T21" fmla="*/ 35 h 69"/>
                <a:gd name="T22" fmla="*/ 29 w 52"/>
                <a:gd name="T23" fmla="*/ 25 h 69"/>
                <a:gd name="T24" fmla="*/ 33 w 52"/>
                <a:gd name="T25" fmla="*/ 26 h 69"/>
                <a:gd name="T26" fmla="*/ 29 w 52"/>
                <a:gd name="T27" fmla="*/ 26 h 69"/>
                <a:gd name="T28" fmla="*/ 34 w 52"/>
                <a:gd name="T29" fmla="*/ 25 h 69"/>
                <a:gd name="T30" fmla="*/ 28 w 52"/>
                <a:gd name="T31" fmla="*/ 25 h 69"/>
                <a:gd name="T32" fmla="*/ 31 w 52"/>
                <a:gd name="T33" fmla="*/ 23 h 69"/>
                <a:gd name="T34" fmla="*/ 34 w 52"/>
                <a:gd name="T35" fmla="*/ 25 h 69"/>
                <a:gd name="T36" fmla="*/ 23 w 52"/>
                <a:gd name="T37" fmla="*/ 26 h 69"/>
                <a:gd name="T38" fmla="*/ 20 w 52"/>
                <a:gd name="T39" fmla="*/ 26 h 69"/>
                <a:gd name="T40" fmla="*/ 23 w 52"/>
                <a:gd name="T41" fmla="*/ 25 h 69"/>
                <a:gd name="T42" fmla="*/ 22 w 52"/>
                <a:gd name="T43" fmla="*/ 23 h 69"/>
                <a:gd name="T44" fmla="*/ 24 w 52"/>
                <a:gd name="T45" fmla="*/ 25 h 69"/>
                <a:gd name="T46" fmla="*/ 19 w 52"/>
                <a:gd name="T47" fmla="*/ 25 h 69"/>
                <a:gd name="T48" fmla="*/ 25 w 52"/>
                <a:gd name="T49" fmla="*/ 30 h 69"/>
                <a:gd name="T50" fmla="*/ 27 w 52"/>
                <a:gd name="T51" fmla="*/ 31 h 69"/>
                <a:gd name="T52" fmla="*/ 32 w 52"/>
                <a:gd name="T53" fmla="*/ 41 h 69"/>
                <a:gd name="T54" fmla="*/ 28 w 52"/>
                <a:gd name="T55" fmla="*/ 44 h 69"/>
                <a:gd name="T56" fmla="*/ 25 w 52"/>
                <a:gd name="T57" fmla="*/ 44 h 69"/>
                <a:gd name="T58" fmla="*/ 19 w 52"/>
                <a:gd name="T59" fmla="*/ 44 h 69"/>
                <a:gd name="T60" fmla="*/ 17 w 52"/>
                <a:gd name="T61" fmla="*/ 44 h 69"/>
                <a:gd name="T62" fmla="*/ 12 w 52"/>
                <a:gd name="T63" fmla="*/ 42 h 69"/>
                <a:gd name="T64" fmla="*/ 10 w 52"/>
                <a:gd name="T65" fmla="*/ 20 h 69"/>
                <a:gd name="T66" fmla="*/ 41 w 52"/>
                <a:gd name="T67" fmla="*/ 9 h 69"/>
                <a:gd name="T68" fmla="*/ 49 w 52"/>
                <a:gd name="T69" fmla="*/ 46 h 69"/>
                <a:gd name="T70" fmla="*/ 39 w 52"/>
                <a:gd name="T71" fmla="*/ 42 h 69"/>
                <a:gd name="T72" fmla="*/ 35 w 52"/>
                <a:gd name="T73" fmla="*/ 44 h 69"/>
                <a:gd name="T74" fmla="*/ 32 w 52"/>
                <a:gd name="T75" fmla="*/ 4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69">
                  <a:moveTo>
                    <a:pt x="14" y="23"/>
                  </a:moveTo>
                  <a:cubicBezTo>
                    <a:pt x="16" y="31"/>
                    <a:pt x="18" y="39"/>
                    <a:pt x="26" y="41"/>
                  </a:cubicBezTo>
                  <a:cubicBezTo>
                    <a:pt x="26" y="41"/>
                    <a:pt x="26" y="41"/>
                    <a:pt x="26" y="41"/>
                  </a:cubicBezTo>
                  <a:cubicBezTo>
                    <a:pt x="27" y="41"/>
                    <a:pt x="26" y="41"/>
                    <a:pt x="27" y="41"/>
                  </a:cubicBezTo>
                  <a:cubicBezTo>
                    <a:pt x="27" y="41"/>
                    <a:pt x="27" y="41"/>
                    <a:pt x="27" y="41"/>
                  </a:cubicBezTo>
                  <a:cubicBezTo>
                    <a:pt x="33" y="38"/>
                    <a:pt x="36" y="32"/>
                    <a:pt x="37" y="25"/>
                  </a:cubicBezTo>
                  <a:cubicBezTo>
                    <a:pt x="36" y="20"/>
                    <a:pt x="36" y="20"/>
                    <a:pt x="36" y="20"/>
                  </a:cubicBezTo>
                  <a:cubicBezTo>
                    <a:pt x="33" y="21"/>
                    <a:pt x="21" y="23"/>
                    <a:pt x="16" y="18"/>
                  </a:cubicBezTo>
                  <a:cubicBezTo>
                    <a:pt x="15" y="20"/>
                    <a:pt x="15" y="21"/>
                    <a:pt x="14" y="23"/>
                  </a:cubicBezTo>
                  <a:close/>
                  <a:moveTo>
                    <a:pt x="13" y="46"/>
                  </a:moveTo>
                  <a:cubicBezTo>
                    <a:pt x="19" y="55"/>
                    <a:pt x="32" y="55"/>
                    <a:pt x="38" y="46"/>
                  </a:cubicBezTo>
                  <a:cubicBezTo>
                    <a:pt x="43" y="47"/>
                    <a:pt x="47" y="49"/>
                    <a:pt x="51" y="52"/>
                  </a:cubicBezTo>
                  <a:cubicBezTo>
                    <a:pt x="51" y="55"/>
                    <a:pt x="52" y="59"/>
                    <a:pt x="52" y="63"/>
                  </a:cubicBezTo>
                  <a:cubicBezTo>
                    <a:pt x="37" y="69"/>
                    <a:pt x="15" y="69"/>
                    <a:pt x="0" y="63"/>
                  </a:cubicBezTo>
                  <a:cubicBezTo>
                    <a:pt x="0" y="59"/>
                    <a:pt x="0" y="55"/>
                    <a:pt x="1" y="52"/>
                  </a:cubicBezTo>
                  <a:cubicBezTo>
                    <a:pt x="4" y="49"/>
                    <a:pt x="9" y="47"/>
                    <a:pt x="13" y="46"/>
                  </a:cubicBezTo>
                  <a:close/>
                  <a:moveTo>
                    <a:pt x="24" y="35"/>
                  </a:moveTo>
                  <a:cubicBezTo>
                    <a:pt x="24" y="36"/>
                    <a:pt x="25" y="36"/>
                    <a:pt x="26" y="36"/>
                  </a:cubicBezTo>
                  <a:cubicBezTo>
                    <a:pt x="27" y="36"/>
                    <a:pt x="28" y="35"/>
                    <a:pt x="29" y="35"/>
                  </a:cubicBezTo>
                  <a:cubicBezTo>
                    <a:pt x="29" y="35"/>
                    <a:pt x="29" y="35"/>
                    <a:pt x="29" y="35"/>
                  </a:cubicBezTo>
                  <a:cubicBezTo>
                    <a:pt x="28" y="36"/>
                    <a:pt x="27" y="37"/>
                    <a:pt x="26" y="37"/>
                  </a:cubicBezTo>
                  <a:cubicBezTo>
                    <a:pt x="25" y="37"/>
                    <a:pt x="24" y="36"/>
                    <a:pt x="23" y="35"/>
                  </a:cubicBezTo>
                  <a:cubicBezTo>
                    <a:pt x="24" y="35"/>
                    <a:pt x="24" y="35"/>
                    <a:pt x="24" y="35"/>
                  </a:cubicBezTo>
                  <a:close/>
                  <a:moveTo>
                    <a:pt x="29" y="25"/>
                  </a:moveTo>
                  <a:cubicBezTo>
                    <a:pt x="33" y="25"/>
                    <a:pt x="33" y="25"/>
                    <a:pt x="33" y="25"/>
                  </a:cubicBezTo>
                  <a:cubicBezTo>
                    <a:pt x="33" y="26"/>
                    <a:pt x="33" y="26"/>
                    <a:pt x="33" y="26"/>
                  </a:cubicBezTo>
                  <a:cubicBezTo>
                    <a:pt x="33" y="27"/>
                    <a:pt x="32" y="28"/>
                    <a:pt x="31" y="28"/>
                  </a:cubicBezTo>
                  <a:cubicBezTo>
                    <a:pt x="30" y="28"/>
                    <a:pt x="29" y="27"/>
                    <a:pt x="29" y="26"/>
                  </a:cubicBezTo>
                  <a:cubicBezTo>
                    <a:pt x="29" y="26"/>
                    <a:pt x="29" y="26"/>
                    <a:pt x="29" y="25"/>
                  </a:cubicBezTo>
                  <a:close/>
                  <a:moveTo>
                    <a:pt x="34" y="25"/>
                  </a:moveTo>
                  <a:cubicBezTo>
                    <a:pt x="33" y="24"/>
                    <a:pt x="32" y="24"/>
                    <a:pt x="31" y="24"/>
                  </a:cubicBezTo>
                  <a:cubicBezTo>
                    <a:pt x="30" y="24"/>
                    <a:pt x="29" y="25"/>
                    <a:pt x="28" y="25"/>
                  </a:cubicBezTo>
                  <a:cubicBezTo>
                    <a:pt x="28" y="24"/>
                    <a:pt x="28" y="24"/>
                    <a:pt x="28" y="24"/>
                  </a:cubicBezTo>
                  <a:cubicBezTo>
                    <a:pt x="29" y="24"/>
                    <a:pt x="30" y="23"/>
                    <a:pt x="31" y="23"/>
                  </a:cubicBezTo>
                  <a:cubicBezTo>
                    <a:pt x="32" y="23"/>
                    <a:pt x="33" y="23"/>
                    <a:pt x="34" y="24"/>
                  </a:cubicBezTo>
                  <a:cubicBezTo>
                    <a:pt x="34" y="25"/>
                    <a:pt x="34" y="25"/>
                    <a:pt x="34" y="25"/>
                  </a:cubicBezTo>
                  <a:close/>
                  <a:moveTo>
                    <a:pt x="23" y="25"/>
                  </a:moveTo>
                  <a:cubicBezTo>
                    <a:pt x="23" y="26"/>
                    <a:pt x="23" y="26"/>
                    <a:pt x="23" y="26"/>
                  </a:cubicBezTo>
                  <a:cubicBezTo>
                    <a:pt x="23" y="27"/>
                    <a:pt x="22" y="28"/>
                    <a:pt x="21" y="28"/>
                  </a:cubicBezTo>
                  <a:cubicBezTo>
                    <a:pt x="21" y="28"/>
                    <a:pt x="20" y="27"/>
                    <a:pt x="20" y="26"/>
                  </a:cubicBezTo>
                  <a:cubicBezTo>
                    <a:pt x="20" y="26"/>
                    <a:pt x="20" y="26"/>
                    <a:pt x="20" y="25"/>
                  </a:cubicBezTo>
                  <a:cubicBezTo>
                    <a:pt x="23" y="25"/>
                    <a:pt x="23" y="25"/>
                    <a:pt x="23" y="25"/>
                  </a:cubicBezTo>
                  <a:close/>
                  <a:moveTo>
                    <a:pt x="18" y="24"/>
                  </a:moveTo>
                  <a:cubicBezTo>
                    <a:pt x="20" y="23"/>
                    <a:pt x="21" y="23"/>
                    <a:pt x="22" y="23"/>
                  </a:cubicBezTo>
                  <a:cubicBezTo>
                    <a:pt x="23" y="23"/>
                    <a:pt x="24" y="24"/>
                    <a:pt x="25" y="24"/>
                  </a:cubicBezTo>
                  <a:cubicBezTo>
                    <a:pt x="24" y="25"/>
                    <a:pt x="24" y="25"/>
                    <a:pt x="24" y="25"/>
                  </a:cubicBezTo>
                  <a:cubicBezTo>
                    <a:pt x="23" y="25"/>
                    <a:pt x="23" y="24"/>
                    <a:pt x="22" y="24"/>
                  </a:cubicBezTo>
                  <a:cubicBezTo>
                    <a:pt x="21" y="24"/>
                    <a:pt x="20" y="24"/>
                    <a:pt x="19" y="25"/>
                  </a:cubicBezTo>
                  <a:cubicBezTo>
                    <a:pt x="18" y="24"/>
                    <a:pt x="18" y="24"/>
                    <a:pt x="18" y="24"/>
                  </a:cubicBezTo>
                  <a:close/>
                  <a:moveTo>
                    <a:pt x="25" y="30"/>
                  </a:moveTo>
                  <a:cubicBezTo>
                    <a:pt x="28" y="30"/>
                    <a:pt x="28" y="30"/>
                    <a:pt x="28" y="30"/>
                  </a:cubicBezTo>
                  <a:cubicBezTo>
                    <a:pt x="28" y="30"/>
                    <a:pt x="27" y="31"/>
                    <a:pt x="27" y="31"/>
                  </a:cubicBezTo>
                  <a:cubicBezTo>
                    <a:pt x="26" y="31"/>
                    <a:pt x="25" y="30"/>
                    <a:pt x="25" y="30"/>
                  </a:cubicBezTo>
                  <a:close/>
                  <a:moveTo>
                    <a:pt x="32" y="41"/>
                  </a:moveTo>
                  <a:cubicBezTo>
                    <a:pt x="31" y="42"/>
                    <a:pt x="29" y="43"/>
                    <a:pt x="28" y="44"/>
                  </a:cubicBezTo>
                  <a:cubicBezTo>
                    <a:pt x="28" y="44"/>
                    <a:pt x="28" y="44"/>
                    <a:pt x="28" y="44"/>
                  </a:cubicBezTo>
                  <a:cubicBezTo>
                    <a:pt x="27" y="44"/>
                    <a:pt x="27" y="44"/>
                    <a:pt x="26" y="44"/>
                  </a:cubicBezTo>
                  <a:cubicBezTo>
                    <a:pt x="26" y="44"/>
                    <a:pt x="25" y="44"/>
                    <a:pt x="25" y="44"/>
                  </a:cubicBezTo>
                  <a:cubicBezTo>
                    <a:pt x="23" y="43"/>
                    <a:pt x="21" y="42"/>
                    <a:pt x="20" y="41"/>
                  </a:cubicBezTo>
                  <a:cubicBezTo>
                    <a:pt x="19" y="44"/>
                    <a:pt x="19" y="44"/>
                    <a:pt x="19" y="44"/>
                  </a:cubicBezTo>
                  <a:cubicBezTo>
                    <a:pt x="17" y="45"/>
                    <a:pt x="17" y="45"/>
                    <a:pt x="17" y="45"/>
                  </a:cubicBezTo>
                  <a:cubicBezTo>
                    <a:pt x="17" y="44"/>
                    <a:pt x="17" y="44"/>
                    <a:pt x="17" y="44"/>
                  </a:cubicBezTo>
                  <a:cubicBezTo>
                    <a:pt x="15" y="41"/>
                    <a:pt x="15" y="41"/>
                    <a:pt x="15" y="41"/>
                  </a:cubicBezTo>
                  <a:cubicBezTo>
                    <a:pt x="12" y="42"/>
                    <a:pt x="12" y="42"/>
                    <a:pt x="12" y="42"/>
                  </a:cubicBezTo>
                  <a:cubicBezTo>
                    <a:pt x="10" y="43"/>
                    <a:pt x="7" y="44"/>
                    <a:pt x="4" y="45"/>
                  </a:cubicBezTo>
                  <a:cubicBezTo>
                    <a:pt x="8" y="36"/>
                    <a:pt x="9" y="31"/>
                    <a:pt x="10" y="20"/>
                  </a:cubicBezTo>
                  <a:cubicBezTo>
                    <a:pt x="10" y="13"/>
                    <a:pt x="9" y="7"/>
                    <a:pt x="18" y="5"/>
                  </a:cubicBezTo>
                  <a:cubicBezTo>
                    <a:pt x="28" y="0"/>
                    <a:pt x="37" y="2"/>
                    <a:pt x="41" y="9"/>
                  </a:cubicBezTo>
                  <a:cubicBezTo>
                    <a:pt x="44" y="16"/>
                    <a:pt x="42" y="29"/>
                    <a:pt x="45" y="37"/>
                  </a:cubicBezTo>
                  <a:cubicBezTo>
                    <a:pt x="46" y="43"/>
                    <a:pt x="49" y="46"/>
                    <a:pt x="49" y="46"/>
                  </a:cubicBezTo>
                  <a:cubicBezTo>
                    <a:pt x="49" y="46"/>
                    <a:pt x="49" y="46"/>
                    <a:pt x="49" y="46"/>
                  </a:cubicBezTo>
                  <a:cubicBezTo>
                    <a:pt x="46" y="45"/>
                    <a:pt x="43" y="43"/>
                    <a:pt x="39" y="42"/>
                  </a:cubicBezTo>
                  <a:cubicBezTo>
                    <a:pt x="36" y="41"/>
                    <a:pt x="36" y="41"/>
                    <a:pt x="36" y="41"/>
                  </a:cubicBezTo>
                  <a:cubicBezTo>
                    <a:pt x="35" y="44"/>
                    <a:pt x="35" y="44"/>
                    <a:pt x="35" y="44"/>
                  </a:cubicBezTo>
                  <a:cubicBezTo>
                    <a:pt x="35" y="44"/>
                    <a:pt x="35" y="44"/>
                    <a:pt x="35" y="44"/>
                  </a:cubicBezTo>
                  <a:cubicBezTo>
                    <a:pt x="32" y="44"/>
                    <a:pt x="32" y="44"/>
                    <a:pt x="32" y="44"/>
                  </a:cubicBezTo>
                  <a:lnTo>
                    <a:pt x="32" y="41"/>
                  </a:lnTo>
                  <a:close/>
                </a:path>
              </a:pathLst>
            </a:custGeom>
            <a:solidFill>
              <a:schemeClr val="bg1"/>
            </a:solidFill>
            <a:ln>
              <a:noFill/>
            </a:ln>
          </p:spPr>
          <p:txBody>
            <a:bodyPr vert="horz" wrap="square" lIns="68580" tIns="34290" rIns="68580" bIns="34290" numCol="1" anchor="t" anchorCtr="0" compatLnSpc="1"/>
            <a:lstStyle/>
            <a:p>
              <a:endParaRPr lang="zh-CN" altLang="en-US" sz="1015">
                <a:cs typeface="+mn-ea"/>
                <a:sym typeface="+mn-lt"/>
              </a:endParaRPr>
            </a:p>
          </p:txBody>
        </p:sp>
      </p:grpSp>
      <p:sp>
        <p:nvSpPr>
          <p:cNvPr id="61" name="TextBox 63"/>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63"/>
                                        </p:tgtEl>
                                        <p:attrNameLst>
                                          <p:attrName>style.visibility</p:attrName>
                                        </p:attrNameLst>
                                      </p:cBhvr>
                                      <p:to>
                                        <p:strVal val="visible"/>
                                      </p:to>
                                    </p:set>
                                    <p:anim calcmode="lin" valueType="num">
                                      <p:cBhvr additive="base">
                                        <p:cTn id="12" dur="500" fill="hold"/>
                                        <p:tgtEl>
                                          <p:spTgt spid="263"/>
                                        </p:tgtEl>
                                        <p:attrNameLst>
                                          <p:attrName>ppt_x</p:attrName>
                                        </p:attrNameLst>
                                      </p:cBhvr>
                                      <p:tavLst>
                                        <p:tav tm="0">
                                          <p:val>
                                            <p:strVal val="#ppt_x"/>
                                          </p:val>
                                        </p:tav>
                                        <p:tav tm="100000">
                                          <p:val>
                                            <p:strVal val="#ppt_x"/>
                                          </p:val>
                                        </p:tav>
                                      </p:tavLst>
                                    </p:anim>
                                    <p:anim calcmode="lin" valueType="num">
                                      <p:cBhvr additive="base">
                                        <p:cTn id="13" dur="500" fill="hold"/>
                                        <p:tgtEl>
                                          <p:spTgt spid="26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250"/>
                                  </p:stCondLst>
                                  <p:childTnLst>
                                    <p:set>
                                      <p:cBhvr>
                                        <p:cTn id="16" dur="1" fill="hold">
                                          <p:stCondLst>
                                            <p:cond delay="0"/>
                                          </p:stCondLst>
                                        </p:cTn>
                                        <p:tgtEl>
                                          <p:spTgt spid="256"/>
                                        </p:tgtEl>
                                        <p:attrNameLst>
                                          <p:attrName>style.visibility</p:attrName>
                                        </p:attrNameLst>
                                      </p:cBhvr>
                                      <p:to>
                                        <p:strVal val="visible"/>
                                      </p:to>
                                    </p:set>
                                    <p:animEffect transition="in" filter="fade">
                                      <p:cBhvr>
                                        <p:cTn id="17" dur="500"/>
                                        <p:tgtEl>
                                          <p:spTgt spid="256"/>
                                        </p:tgtEl>
                                      </p:cBhvr>
                                    </p:animEffect>
                                  </p:childTnLst>
                                </p:cTn>
                              </p:par>
                              <p:par>
                                <p:cTn id="18" presetID="42" presetClass="path" presetSubtype="0" accel="50000" decel="50000" fill="hold" nodeType="withEffect">
                                  <p:stCondLst>
                                    <p:cond delay="0"/>
                                  </p:stCondLst>
                                  <p:childTnLst>
                                    <p:animMotion origin="layout" path="M 0.05486 0.19228 L -2.22222E-6 3.33333E-6 " pathEditMode="relative" rAng="0" ptsTypes="AA">
                                      <p:cBhvr>
                                        <p:cTn id="19" dur="2000" fill="hold"/>
                                        <p:tgtEl>
                                          <p:spTgt spid="256"/>
                                        </p:tgtEl>
                                        <p:attrNameLst>
                                          <p:attrName>ppt_x</p:attrName>
                                          <p:attrName>ppt_y</p:attrName>
                                        </p:attrNameLst>
                                      </p:cBhvr>
                                      <p:rCtr x="-2882" y="-9599"/>
                                    </p:animMotion>
                                  </p:childTnLst>
                                </p:cTn>
                              </p:par>
                              <p:par>
                                <p:cTn id="20" presetID="10" presetClass="entr" presetSubtype="0" fill="hold" nodeType="withEffect">
                                  <p:stCondLst>
                                    <p:cond delay="500"/>
                                  </p:stCondLst>
                                  <p:childTnLst>
                                    <p:set>
                                      <p:cBhvr>
                                        <p:cTn id="21" dur="1" fill="hold">
                                          <p:stCondLst>
                                            <p:cond delay="0"/>
                                          </p:stCondLst>
                                        </p:cTn>
                                        <p:tgtEl>
                                          <p:spTgt spid="250"/>
                                        </p:tgtEl>
                                        <p:attrNameLst>
                                          <p:attrName>style.visibility</p:attrName>
                                        </p:attrNameLst>
                                      </p:cBhvr>
                                      <p:to>
                                        <p:strVal val="visible"/>
                                      </p:to>
                                    </p:set>
                                    <p:animEffect transition="in" filter="fade">
                                      <p:cBhvr>
                                        <p:cTn id="22" dur="500"/>
                                        <p:tgtEl>
                                          <p:spTgt spid="250"/>
                                        </p:tgtEl>
                                      </p:cBhvr>
                                    </p:animEffect>
                                  </p:childTnLst>
                                </p:cTn>
                              </p:par>
                              <p:par>
                                <p:cTn id="23" presetID="42" presetClass="path" presetSubtype="0" accel="50000" decel="50000" fill="hold" nodeType="withEffect">
                                  <p:stCondLst>
                                    <p:cond delay="0"/>
                                  </p:stCondLst>
                                  <p:childTnLst>
                                    <p:animMotion origin="layout" path="M -0.0592 0.19228 L -2.77778E-6 1.97531E-6 " pathEditMode="relative" rAng="0" ptsTypes="AA">
                                      <p:cBhvr>
                                        <p:cTn id="24" dur="2000" fill="hold"/>
                                        <p:tgtEl>
                                          <p:spTgt spid="250"/>
                                        </p:tgtEl>
                                        <p:attrNameLst>
                                          <p:attrName>ppt_x</p:attrName>
                                          <p:attrName>ppt_y</p:attrName>
                                        </p:attrNameLst>
                                      </p:cBhvr>
                                      <p:rCtr x="2951" y="-9630"/>
                                    </p:animMotion>
                                  </p:childTnLst>
                                </p:cTn>
                              </p:par>
                              <p:par>
                                <p:cTn id="25" presetID="10" presetClass="entr" presetSubtype="0" fill="hold" nodeType="withEffect">
                                  <p:stCondLst>
                                    <p:cond delay="50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500"/>
                                        <p:tgtEl>
                                          <p:spTgt spid="243"/>
                                        </p:tgtEl>
                                      </p:cBhvr>
                                    </p:animEffect>
                                  </p:childTnLst>
                                </p:cTn>
                              </p:par>
                              <p:par>
                                <p:cTn id="28" presetID="42" presetClass="path" presetSubtype="0" accel="50000" decel="50000" fill="hold" nodeType="withEffect">
                                  <p:stCondLst>
                                    <p:cond delay="0"/>
                                  </p:stCondLst>
                                  <p:childTnLst>
                                    <p:animMotion origin="layout" path="M -0.125 -1.97531E-6 L 4.72222E-6 -1.97531E-6 " pathEditMode="relative" rAng="0" ptsTypes="AA">
                                      <p:cBhvr>
                                        <p:cTn id="29" dur="2000" fill="hold"/>
                                        <p:tgtEl>
                                          <p:spTgt spid="243"/>
                                        </p:tgtEl>
                                        <p:attrNameLst>
                                          <p:attrName>ppt_x</p:attrName>
                                          <p:attrName>ppt_y</p:attrName>
                                        </p:attrNameLst>
                                      </p:cBhvr>
                                      <p:rCtr x="6250" y="0"/>
                                    </p:animMotion>
                                  </p:childTnLst>
                                </p:cTn>
                              </p:par>
                              <p:par>
                                <p:cTn id="30" presetID="10" presetClass="entr" presetSubtype="0" fill="hold" nodeType="withEffect">
                                  <p:stCondLst>
                                    <p:cond delay="500"/>
                                  </p:stCondLst>
                                  <p:childTnLst>
                                    <p:set>
                                      <p:cBhvr>
                                        <p:cTn id="31" dur="1" fill="hold">
                                          <p:stCondLst>
                                            <p:cond delay="0"/>
                                          </p:stCondLst>
                                        </p:cTn>
                                        <p:tgtEl>
                                          <p:spTgt spid="237"/>
                                        </p:tgtEl>
                                        <p:attrNameLst>
                                          <p:attrName>style.visibility</p:attrName>
                                        </p:attrNameLst>
                                      </p:cBhvr>
                                      <p:to>
                                        <p:strVal val="visible"/>
                                      </p:to>
                                    </p:set>
                                    <p:animEffect transition="in" filter="fade">
                                      <p:cBhvr>
                                        <p:cTn id="32" dur="500"/>
                                        <p:tgtEl>
                                          <p:spTgt spid="237"/>
                                        </p:tgtEl>
                                      </p:cBhvr>
                                    </p:animEffect>
                                  </p:childTnLst>
                                </p:cTn>
                              </p:par>
                              <p:par>
                                <p:cTn id="33" presetID="42" presetClass="path" presetSubtype="0" accel="50000" decel="50000" fill="hold" nodeType="withEffect">
                                  <p:stCondLst>
                                    <p:cond delay="0"/>
                                  </p:stCondLst>
                                  <p:childTnLst>
                                    <p:animMotion origin="layout" path="M -0.06545 -0.19229 L -2.77778E-6 4.07407E-6 " pathEditMode="relative" rAng="0" ptsTypes="AA">
                                      <p:cBhvr>
                                        <p:cTn id="34" dur="2000" fill="hold"/>
                                        <p:tgtEl>
                                          <p:spTgt spid="237"/>
                                        </p:tgtEl>
                                        <p:attrNameLst>
                                          <p:attrName>ppt_x</p:attrName>
                                          <p:attrName>ppt_y</p:attrName>
                                        </p:attrNameLst>
                                      </p:cBhvr>
                                      <p:rCtr x="3264" y="9599"/>
                                    </p:animMotion>
                                  </p:childTnLst>
                                </p:cTn>
                              </p:par>
                              <p:par>
                                <p:cTn id="35" presetID="10" presetClass="entr" presetSubtype="0" fill="hold" nodeType="withEffect">
                                  <p:stCondLst>
                                    <p:cond delay="500"/>
                                  </p:stCondLst>
                                  <p:childTnLst>
                                    <p:set>
                                      <p:cBhvr>
                                        <p:cTn id="36" dur="1" fill="hold">
                                          <p:stCondLst>
                                            <p:cond delay="0"/>
                                          </p:stCondLst>
                                        </p:cTn>
                                        <p:tgtEl>
                                          <p:spTgt spid="231"/>
                                        </p:tgtEl>
                                        <p:attrNameLst>
                                          <p:attrName>style.visibility</p:attrName>
                                        </p:attrNameLst>
                                      </p:cBhvr>
                                      <p:to>
                                        <p:strVal val="visible"/>
                                      </p:to>
                                    </p:set>
                                    <p:animEffect transition="in" filter="fade">
                                      <p:cBhvr>
                                        <p:cTn id="37" dur="500"/>
                                        <p:tgtEl>
                                          <p:spTgt spid="231"/>
                                        </p:tgtEl>
                                      </p:cBhvr>
                                    </p:animEffect>
                                  </p:childTnLst>
                                </p:cTn>
                              </p:par>
                              <p:par>
                                <p:cTn id="38" presetID="42" presetClass="path" presetSubtype="0" accel="50000" decel="50000" fill="hold" nodeType="withEffect">
                                  <p:stCondLst>
                                    <p:cond delay="0"/>
                                  </p:stCondLst>
                                  <p:childTnLst>
                                    <p:animMotion origin="layout" path="M 0.06163 -0.19229 L 3.61111E-6 4.07407E-6 " pathEditMode="relative" rAng="0" ptsTypes="AA">
                                      <p:cBhvr>
                                        <p:cTn id="39" dur="2000" fill="hold"/>
                                        <p:tgtEl>
                                          <p:spTgt spid="231"/>
                                        </p:tgtEl>
                                        <p:attrNameLst>
                                          <p:attrName>ppt_x</p:attrName>
                                          <p:attrName>ppt_y</p:attrName>
                                        </p:attrNameLst>
                                      </p:cBhvr>
                                      <p:rCtr x="-3090" y="9599"/>
                                    </p:animMotion>
                                  </p:childTnLst>
                                </p:cTn>
                              </p:par>
                              <p:par>
                                <p:cTn id="40" presetID="10" presetClass="entr" presetSubtype="0" fill="hold" nodeType="withEffect">
                                  <p:stCondLst>
                                    <p:cond delay="500"/>
                                  </p:stCondLst>
                                  <p:childTnLst>
                                    <p:set>
                                      <p:cBhvr>
                                        <p:cTn id="41" dur="1" fill="hold">
                                          <p:stCondLst>
                                            <p:cond delay="0"/>
                                          </p:stCondLst>
                                        </p:cTn>
                                        <p:tgtEl>
                                          <p:spTgt spid="225"/>
                                        </p:tgtEl>
                                        <p:attrNameLst>
                                          <p:attrName>style.visibility</p:attrName>
                                        </p:attrNameLst>
                                      </p:cBhvr>
                                      <p:to>
                                        <p:strVal val="visible"/>
                                      </p:to>
                                    </p:set>
                                    <p:animEffect transition="in" filter="fade">
                                      <p:cBhvr>
                                        <p:cTn id="42" dur="500"/>
                                        <p:tgtEl>
                                          <p:spTgt spid="225"/>
                                        </p:tgtEl>
                                      </p:cBhvr>
                                    </p:animEffect>
                                  </p:childTnLst>
                                </p:cTn>
                              </p:par>
                              <p:par>
                                <p:cTn id="43" presetID="42" presetClass="path" presetSubtype="0" accel="50000" decel="50000" fill="hold" nodeType="withEffect">
                                  <p:stCondLst>
                                    <p:cond delay="0"/>
                                  </p:stCondLst>
                                  <p:childTnLst>
                                    <p:animMotion origin="layout" path="M 0.13247 0.00124 L 5.55112E-17 -1.97531E-6 " pathEditMode="relative" rAng="0" ptsTypes="AA">
                                      <p:cBhvr>
                                        <p:cTn id="44" dur="2000" fill="hold"/>
                                        <p:tgtEl>
                                          <p:spTgt spid="225"/>
                                        </p:tgtEl>
                                        <p:attrNameLst>
                                          <p:attrName>ppt_x</p:attrName>
                                          <p:attrName>ppt_y</p:attrName>
                                        </p:attrNameLst>
                                      </p:cBhvr>
                                      <p:rCtr x="-6632" y="-62"/>
                                    </p:animMotion>
                                  </p:childTnLst>
                                </p:cTn>
                              </p:par>
                            </p:childTnLst>
                          </p:cTn>
                        </p:par>
                        <p:par>
                          <p:cTn id="45" fill="hold">
                            <p:stCondLst>
                              <p:cond delay="1750"/>
                            </p:stCondLst>
                            <p:childTnLst>
                              <p:par>
                                <p:cTn id="46" presetID="22" presetClass="entr" presetSubtype="8" fill="hold" nodeType="afterEffect">
                                  <p:stCondLst>
                                    <p:cond delay="0"/>
                                  </p:stCondLst>
                                  <p:childTnLst>
                                    <p:set>
                                      <p:cBhvr>
                                        <p:cTn id="47" dur="1" fill="hold">
                                          <p:stCondLst>
                                            <p:cond delay="0"/>
                                          </p:stCondLst>
                                        </p:cTn>
                                        <p:tgtEl>
                                          <p:spTgt spid="215"/>
                                        </p:tgtEl>
                                        <p:attrNameLst>
                                          <p:attrName>style.visibility</p:attrName>
                                        </p:attrNameLst>
                                      </p:cBhvr>
                                      <p:to>
                                        <p:strVal val="visible"/>
                                      </p:to>
                                    </p:set>
                                    <p:animEffect transition="in" filter="wipe(left)">
                                      <p:cBhvr>
                                        <p:cTn id="48" dur="500"/>
                                        <p:tgtEl>
                                          <p:spTgt spid="215"/>
                                        </p:tgtEl>
                                      </p:cBhvr>
                                    </p:animEffect>
                                  </p:childTnLst>
                                </p:cTn>
                              </p:par>
                              <p:par>
                                <p:cTn id="49" presetID="22" presetClass="entr" presetSubtype="8" fill="hold"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left)">
                                      <p:cBhvr>
                                        <p:cTn id="51" dur="500"/>
                                        <p:tgtEl>
                                          <p:spTgt spid="21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2"/>
                                        </p:tgtEl>
                                        <p:attrNameLst>
                                          <p:attrName>style.visibility</p:attrName>
                                        </p:attrNameLst>
                                      </p:cBhvr>
                                      <p:to>
                                        <p:strVal val="visible"/>
                                      </p:to>
                                    </p:set>
                                    <p:animEffect transition="in" filter="wipe(left)">
                                      <p:cBhvr>
                                        <p:cTn id="54" dur="500"/>
                                        <p:tgtEl>
                                          <p:spTgt spid="22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23"/>
                                        </p:tgtEl>
                                        <p:attrNameLst>
                                          <p:attrName>style.visibility</p:attrName>
                                        </p:attrNameLst>
                                      </p:cBhvr>
                                      <p:to>
                                        <p:strVal val="visible"/>
                                      </p:to>
                                    </p:set>
                                    <p:animEffect transition="in" filter="wipe(left)">
                                      <p:cBhvr>
                                        <p:cTn id="57" dur="500"/>
                                        <p:tgtEl>
                                          <p:spTgt spid="22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24"/>
                                        </p:tgtEl>
                                        <p:attrNameLst>
                                          <p:attrName>style.visibility</p:attrName>
                                        </p:attrNameLst>
                                      </p:cBhvr>
                                      <p:to>
                                        <p:strVal val="visible"/>
                                      </p:to>
                                    </p:set>
                                    <p:animEffect transition="in" filter="wipe(left)">
                                      <p:cBhvr>
                                        <p:cTn id="60" dur="500"/>
                                        <p:tgtEl>
                                          <p:spTgt spid="224"/>
                                        </p:tgtEl>
                                      </p:cBhvr>
                                    </p:animEffect>
                                  </p:childTnLst>
                                </p:cTn>
                              </p:par>
                              <p:par>
                                <p:cTn id="61" presetID="22" presetClass="entr" presetSubtype="2" fill="hold" nodeType="withEffect">
                                  <p:stCondLst>
                                    <p:cond delay="0"/>
                                  </p:stCondLst>
                                  <p:childTnLst>
                                    <p:set>
                                      <p:cBhvr>
                                        <p:cTn id="62" dur="1" fill="hold">
                                          <p:stCondLst>
                                            <p:cond delay="0"/>
                                          </p:stCondLst>
                                        </p:cTn>
                                        <p:tgtEl>
                                          <p:spTgt spid="217"/>
                                        </p:tgtEl>
                                        <p:attrNameLst>
                                          <p:attrName>style.visibility</p:attrName>
                                        </p:attrNameLst>
                                      </p:cBhvr>
                                      <p:to>
                                        <p:strVal val="visible"/>
                                      </p:to>
                                    </p:set>
                                    <p:animEffect transition="in" filter="wipe(right)">
                                      <p:cBhvr>
                                        <p:cTn id="63" dur="500"/>
                                        <p:tgtEl>
                                          <p:spTgt spid="217"/>
                                        </p:tgtEl>
                                      </p:cBhvr>
                                    </p:animEffect>
                                  </p:childTnLst>
                                </p:cTn>
                              </p:par>
                              <p:par>
                                <p:cTn id="64" presetID="22" presetClass="entr" presetSubtype="2" fill="hold" nodeType="withEffect">
                                  <p:stCondLst>
                                    <p:cond delay="0"/>
                                  </p:stCondLst>
                                  <p:childTnLst>
                                    <p:set>
                                      <p:cBhvr>
                                        <p:cTn id="65" dur="1" fill="hold">
                                          <p:stCondLst>
                                            <p:cond delay="0"/>
                                          </p:stCondLst>
                                        </p:cTn>
                                        <p:tgtEl>
                                          <p:spTgt spid="218"/>
                                        </p:tgtEl>
                                        <p:attrNameLst>
                                          <p:attrName>style.visibility</p:attrName>
                                        </p:attrNameLst>
                                      </p:cBhvr>
                                      <p:to>
                                        <p:strVal val="visible"/>
                                      </p:to>
                                    </p:set>
                                    <p:animEffect transition="in" filter="wipe(right)">
                                      <p:cBhvr>
                                        <p:cTn id="66" dur="500"/>
                                        <p:tgtEl>
                                          <p:spTgt spid="218"/>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219"/>
                                        </p:tgtEl>
                                        <p:attrNameLst>
                                          <p:attrName>style.visibility</p:attrName>
                                        </p:attrNameLst>
                                      </p:cBhvr>
                                      <p:to>
                                        <p:strVal val="visible"/>
                                      </p:to>
                                    </p:set>
                                    <p:animEffect transition="in" filter="wipe(right)">
                                      <p:cBhvr>
                                        <p:cTn id="69" dur="500"/>
                                        <p:tgtEl>
                                          <p:spTgt spid="219"/>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220"/>
                                        </p:tgtEl>
                                        <p:attrNameLst>
                                          <p:attrName>style.visibility</p:attrName>
                                        </p:attrNameLst>
                                      </p:cBhvr>
                                      <p:to>
                                        <p:strVal val="visible"/>
                                      </p:to>
                                    </p:set>
                                    <p:animEffect transition="in" filter="wipe(right)">
                                      <p:cBhvr>
                                        <p:cTn id="72" dur="500"/>
                                        <p:tgtEl>
                                          <p:spTgt spid="220"/>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221"/>
                                        </p:tgtEl>
                                        <p:attrNameLst>
                                          <p:attrName>style.visibility</p:attrName>
                                        </p:attrNameLst>
                                      </p:cBhvr>
                                      <p:to>
                                        <p:strVal val="visible"/>
                                      </p:to>
                                    </p:set>
                                    <p:animEffect transition="in" filter="wipe(right)">
                                      <p:cBhvr>
                                        <p:cTn id="75" dur="500"/>
                                        <p:tgtEl>
                                          <p:spTgt spid="221"/>
                                        </p:tgtEl>
                                      </p:cBhvr>
                                    </p:animEffect>
                                  </p:childTnLst>
                                </p:cTn>
                              </p:par>
                              <p:par>
                                <p:cTn id="76" presetID="22" presetClass="entr" presetSubtype="2" fill="hold" nodeType="withEffect">
                                  <p:stCondLst>
                                    <p:cond delay="0"/>
                                  </p:stCondLst>
                                  <p:childTnLst>
                                    <p:set>
                                      <p:cBhvr>
                                        <p:cTn id="77" dur="1" fill="hold">
                                          <p:stCondLst>
                                            <p:cond delay="0"/>
                                          </p:stCondLst>
                                        </p:cTn>
                                        <p:tgtEl>
                                          <p:spTgt spid="262"/>
                                        </p:tgtEl>
                                        <p:attrNameLst>
                                          <p:attrName>style.visibility</p:attrName>
                                        </p:attrNameLst>
                                      </p:cBhvr>
                                      <p:to>
                                        <p:strVal val="visible"/>
                                      </p:to>
                                    </p:set>
                                    <p:animEffect transition="in" filter="wipe(right)">
                                      <p:cBhvr>
                                        <p:cTn id="78" dur="500"/>
                                        <p:tgtEl>
                                          <p:spTgt spid="262"/>
                                        </p:tgtEl>
                                      </p:cBhvr>
                                    </p:animEffect>
                                  </p:childTnLst>
                                </p:cTn>
                              </p:par>
                            </p:childTnLst>
                          </p:cTn>
                        </p:par>
                        <p:par>
                          <p:cTn id="79" fill="hold">
                            <p:stCondLst>
                              <p:cond delay="2250"/>
                            </p:stCondLst>
                            <p:childTnLst>
                              <p:par>
                                <p:cTn id="80" presetID="10" presetClass="entr" presetSubtype="0" fill="hold" grpId="0" nodeType="after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9" grpId="0"/>
      <p:bldP spid="220" grpId="0"/>
      <p:bldP spid="221" grpId="0"/>
      <p:bldP spid="222" grpId="0"/>
      <p:bldP spid="223" grpId="0"/>
      <p:bldP spid="224" grpId="0"/>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五边形 56"/>
          <p:cNvSpPr/>
          <p:nvPr/>
        </p:nvSpPr>
        <p:spPr>
          <a:xfrm>
            <a:off x="-36512" y="2473083"/>
            <a:ext cx="5904655" cy="892732"/>
          </a:xfrm>
          <a:prstGeom prst="homePlate">
            <a:avLst>
              <a:gd name="adj" fmla="val 47961"/>
            </a:avLst>
          </a:prstGeom>
          <a:blipFill dpi="0" rotWithShape="1">
            <a:blip r:embed="rId1">
              <a:extLst>
                <a:ext uri="{28A0092B-C50C-407E-A947-70E740481C1C}">
                  <a14:useLocalDpi xmlns:a14="http://schemas.microsoft.com/office/drawing/2010/main" val="0"/>
                </a:ext>
              </a:extLst>
            </a:blip>
            <a:srcRect/>
            <a:stretch>
              <a:fillRect/>
            </a:stretch>
          </a:blipFill>
          <a:ln w="12700">
            <a:solidFill>
              <a:schemeClr val="accent1"/>
            </a:solidFill>
          </a:ln>
        </p:spPr>
        <p:style>
          <a:lnRef idx="1">
            <a:schemeClr val="accent1"/>
          </a:lnRef>
          <a:fillRef idx="0">
            <a:schemeClr val="accent1"/>
          </a:fillRef>
          <a:effectRef idx="0">
            <a:schemeClr val="accent1"/>
          </a:effectRef>
          <a:fontRef idx="minor">
            <a:schemeClr val="tx1"/>
          </a:fontRef>
        </p:style>
        <p:txBody>
          <a:bodyPr lIns="91431" tIns="45716" rIns="91431" bIns="45716" anchor="ctr"/>
          <a:lstStyle/>
          <a:p>
            <a:pPr algn="ctr" defTabSz="913765" fontAlgn="auto">
              <a:spcBef>
                <a:spcPts val="0"/>
              </a:spcBef>
              <a:spcAft>
                <a:spcPts val="0"/>
              </a:spcAft>
              <a:defRPr/>
            </a:pPr>
            <a:endParaRPr lang="zh-CN" altLang="en-US" sz="2490">
              <a:cs typeface="+mn-ea"/>
            </a:endParaRPr>
          </a:p>
        </p:txBody>
      </p:sp>
      <p:sp>
        <p:nvSpPr>
          <p:cNvPr id="26" name="TextBox 25"/>
          <p:cNvSpPr txBox="1"/>
          <p:nvPr/>
        </p:nvSpPr>
        <p:spPr>
          <a:xfrm>
            <a:off x="455129" y="210006"/>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研究过程</a:t>
            </a:r>
            <a:endParaRPr lang="zh-CN" altLang="en-US" sz="2000" spc="300" dirty="0">
              <a:solidFill>
                <a:schemeClr val="bg1"/>
              </a:solidFill>
              <a:latin typeface="+mn-ea"/>
              <a:cs typeface="+mn-ea"/>
            </a:endParaRPr>
          </a:p>
        </p:txBody>
      </p:sp>
      <p:sp>
        <p:nvSpPr>
          <p:cNvPr id="49" name="TextBox 48"/>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
        <p:nvSpPr>
          <p:cNvPr id="47" name="燕尾形 46"/>
          <p:cNvSpPr/>
          <p:nvPr/>
        </p:nvSpPr>
        <p:spPr>
          <a:xfrm>
            <a:off x="899592" y="2480499"/>
            <a:ext cx="816998" cy="887723"/>
          </a:xfrm>
          <a:prstGeom prst="chevron">
            <a:avLst>
              <a:gd name="adj" fmla="val 54429"/>
            </a:avLst>
          </a:prstGeom>
          <a:solidFill>
            <a:schemeClr val="bg1"/>
          </a:solidFill>
          <a:ln w="28575">
            <a:solidFill>
              <a:schemeClr val="accent1"/>
            </a:solidFill>
          </a:ln>
          <a:effectLst>
            <a:outerShdw blurRad="1397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cs typeface="+mn-ea"/>
            </a:endParaRPr>
          </a:p>
        </p:txBody>
      </p:sp>
      <p:sp>
        <p:nvSpPr>
          <p:cNvPr id="48" name="燕尾形 47"/>
          <p:cNvSpPr/>
          <p:nvPr/>
        </p:nvSpPr>
        <p:spPr>
          <a:xfrm>
            <a:off x="1619672" y="2480499"/>
            <a:ext cx="818217" cy="887723"/>
          </a:xfrm>
          <a:prstGeom prst="chevron">
            <a:avLst>
              <a:gd name="adj" fmla="val 54429"/>
            </a:avLst>
          </a:prstGeom>
          <a:solidFill>
            <a:schemeClr val="bg1"/>
          </a:solidFill>
          <a:ln w="28575">
            <a:solidFill>
              <a:schemeClr val="accent1"/>
            </a:solidFill>
          </a:ln>
          <a:effectLst>
            <a:outerShdw blurRad="1397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cs typeface="+mn-ea"/>
            </a:endParaRPr>
          </a:p>
        </p:txBody>
      </p:sp>
      <p:sp>
        <p:nvSpPr>
          <p:cNvPr id="50" name="燕尾形 49"/>
          <p:cNvSpPr/>
          <p:nvPr/>
        </p:nvSpPr>
        <p:spPr>
          <a:xfrm>
            <a:off x="2339752" y="2480499"/>
            <a:ext cx="818217" cy="887723"/>
          </a:xfrm>
          <a:prstGeom prst="chevron">
            <a:avLst>
              <a:gd name="adj" fmla="val 54429"/>
            </a:avLst>
          </a:prstGeom>
          <a:solidFill>
            <a:schemeClr val="bg1"/>
          </a:solidFill>
          <a:ln w="28575">
            <a:solidFill>
              <a:schemeClr val="accent1"/>
            </a:solidFill>
          </a:ln>
          <a:effectLst>
            <a:outerShdw blurRad="1397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cs typeface="+mn-ea"/>
            </a:endParaRPr>
          </a:p>
        </p:txBody>
      </p:sp>
      <p:sp>
        <p:nvSpPr>
          <p:cNvPr id="51" name="燕尾形 50"/>
          <p:cNvSpPr/>
          <p:nvPr/>
        </p:nvSpPr>
        <p:spPr>
          <a:xfrm>
            <a:off x="3033703" y="2480499"/>
            <a:ext cx="818217" cy="887723"/>
          </a:xfrm>
          <a:prstGeom prst="chevron">
            <a:avLst>
              <a:gd name="adj" fmla="val 54429"/>
            </a:avLst>
          </a:prstGeom>
          <a:solidFill>
            <a:schemeClr val="bg1"/>
          </a:solidFill>
          <a:ln w="28575">
            <a:solidFill>
              <a:schemeClr val="accent1"/>
            </a:solidFill>
          </a:ln>
          <a:effectLst>
            <a:outerShdw blurRad="1397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3765" fontAlgn="auto">
              <a:spcBef>
                <a:spcPts val="0"/>
              </a:spcBef>
              <a:spcAft>
                <a:spcPts val="0"/>
              </a:spcAft>
              <a:defRPr/>
            </a:pPr>
            <a:endParaRPr lang="zh-CN" altLang="en-US" sz="2490">
              <a:cs typeface="+mn-ea"/>
            </a:endParaRPr>
          </a:p>
        </p:txBody>
      </p:sp>
      <p:cxnSp>
        <p:nvCxnSpPr>
          <p:cNvPr id="52" name="直接连接符 51"/>
          <p:cNvCxnSpPr/>
          <p:nvPr/>
        </p:nvCxnSpPr>
        <p:spPr>
          <a:xfrm rot="5400000">
            <a:off x="3816077" y="3018148"/>
            <a:ext cx="42481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555776" y="2057728"/>
            <a:ext cx="0" cy="413246"/>
          </a:xfrm>
          <a:prstGeom prst="line">
            <a:avLst/>
          </a:prstGeom>
          <a:ln w="12700">
            <a:solidFill>
              <a:schemeClr val="accent1"/>
            </a:solidFill>
            <a:headEnd type="stealt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115616" y="1563638"/>
            <a:ext cx="0" cy="910511"/>
          </a:xfrm>
          <a:prstGeom prst="line">
            <a:avLst/>
          </a:prstGeom>
          <a:ln w="12700">
            <a:solidFill>
              <a:schemeClr val="accent1"/>
            </a:solidFill>
            <a:headEnd type="stealt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flipV="1">
            <a:off x="3275856" y="3353874"/>
            <a:ext cx="29068" cy="946068"/>
          </a:xfrm>
          <a:prstGeom prst="line">
            <a:avLst/>
          </a:prstGeom>
          <a:ln w="12700">
            <a:solidFill>
              <a:schemeClr val="accent1"/>
            </a:solidFill>
            <a:headEnd type="stealt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1763688" y="3353872"/>
            <a:ext cx="0" cy="370006"/>
          </a:xfrm>
          <a:prstGeom prst="line">
            <a:avLst/>
          </a:prstGeom>
          <a:ln w="12700">
            <a:solidFill>
              <a:schemeClr val="accent1"/>
            </a:solidFill>
            <a:headEnd type="stealth"/>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182380" y="1939048"/>
            <a:ext cx="2489729" cy="1754326"/>
          </a:xfrm>
          <a:prstGeom prst="rect">
            <a:avLst/>
          </a:prstGeom>
          <a:noFill/>
        </p:spPr>
        <p:txBody>
          <a:bodyPr wrap="square" rtlCol="0">
            <a:spAutoFit/>
          </a:bodyPr>
          <a:lstStyle/>
          <a:p>
            <a:pPr>
              <a:lnSpc>
                <a:spcPct val="150000"/>
              </a:lnSpc>
            </a:pPr>
            <a:r>
              <a:rPr lang="zh-CN" altLang="en-US" sz="1200" dirty="0" smtClean="0">
                <a:solidFill>
                  <a:schemeClr val="accent1"/>
                </a:solidFill>
                <a:latin typeface="+mn-ea"/>
                <a:cs typeface="+mn-ea"/>
                <a:sym typeface="Calibri" panose="020F0502020204030204" pitchFamily="34" charset="0"/>
              </a:rPr>
              <a:t>      点击</a:t>
            </a:r>
            <a:r>
              <a:rPr lang="zh-CN" altLang="en-US" sz="1200" dirty="0">
                <a:solidFill>
                  <a:schemeClr val="accent1"/>
                </a:solidFill>
                <a:latin typeface="+mn-ea"/>
                <a:cs typeface="+mn-ea"/>
                <a:sym typeface="Calibri" panose="020F0502020204030204" pitchFamily="34" charset="0"/>
              </a:rPr>
              <a:t>输入简要文字内容，文字内容需概括精炼，不用多余的文字修饰，言简意赅的说明该项内容</a:t>
            </a:r>
            <a:r>
              <a:rPr lang="zh-CN" altLang="en-US" sz="1200" dirty="0" smtClean="0">
                <a:solidFill>
                  <a:schemeClr val="accent1"/>
                </a:solidFill>
                <a:latin typeface="+mn-ea"/>
                <a:cs typeface="+mn-ea"/>
                <a:sym typeface="Calibri" panose="020F0502020204030204" pitchFamily="34" charset="0"/>
              </a:rPr>
              <a:t>。</a:t>
            </a:r>
            <a:r>
              <a:rPr lang="zh-CN" altLang="en-US" sz="1200" dirty="0">
                <a:solidFill>
                  <a:schemeClr val="accent1"/>
                </a:solidFill>
                <a:latin typeface="+mn-ea"/>
                <a:cs typeface="+mn-ea"/>
                <a:sym typeface="Calibri" panose="020F0502020204030204" pitchFamily="34" charset="0"/>
              </a:rPr>
              <a:t>点击输入简要文字内容，文字内容需概括精炼，不用多余的文字修饰，言简意赅的说明该项内容</a:t>
            </a:r>
            <a:r>
              <a:rPr lang="zh-CN" altLang="en-US" sz="1200" dirty="0" smtClean="0">
                <a:solidFill>
                  <a:schemeClr val="accent1"/>
                </a:solidFill>
                <a:latin typeface="+mn-ea"/>
                <a:cs typeface="+mn-ea"/>
                <a:sym typeface="Calibri" panose="020F0502020204030204" pitchFamily="34" charset="0"/>
              </a:rPr>
              <a:t>。</a:t>
            </a:r>
            <a:endParaRPr lang="en-US" altLang="zh-CN" sz="1200" dirty="0">
              <a:solidFill>
                <a:schemeClr val="accent1"/>
              </a:solidFill>
              <a:latin typeface="+mn-ea"/>
              <a:cs typeface="+mn-ea"/>
              <a:sym typeface="Calibri" panose="020F0502020204030204" pitchFamily="34" charset="0"/>
            </a:endParaRPr>
          </a:p>
        </p:txBody>
      </p:sp>
      <p:grpSp>
        <p:nvGrpSpPr>
          <p:cNvPr id="59" name="组合 58"/>
          <p:cNvGrpSpPr/>
          <p:nvPr/>
        </p:nvGrpSpPr>
        <p:grpSpPr>
          <a:xfrm>
            <a:off x="899592" y="1119451"/>
            <a:ext cx="2327891" cy="444187"/>
            <a:chOff x="814328" y="3219334"/>
            <a:chExt cx="2266827" cy="432536"/>
          </a:xfrm>
        </p:grpSpPr>
        <p:grpSp>
          <p:nvGrpSpPr>
            <p:cNvPr id="60" name="组合 59"/>
            <p:cNvGrpSpPr/>
            <p:nvPr/>
          </p:nvGrpSpPr>
          <p:grpSpPr>
            <a:xfrm>
              <a:off x="814328" y="3219334"/>
              <a:ext cx="2266827" cy="432536"/>
              <a:chOff x="2173927" y="3285519"/>
              <a:chExt cx="2876394" cy="548848"/>
            </a:xfrm>
          </p:grpSpPr>
          <p:grpSp>
            <p:nvGrpSpPr>
              <p:cNvPr id="62" name="组合 61"/>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64" name="圆角矩形 63"/>
                <p:cNvSpPr/>
                <p:nvPr/>
              </p:nvSpPr>
              <p:spPr>
                <a:xfrm>
                  <a:off x="4304043" y="1286668"/>
                  <a:ext cx="6414044" cy="2757793"/>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5" name="圆角矩形 64"/>
                <p:cNvSpPr/>
                <p:nvPr/>
              </p:nvSpPr>
              <p:spPr>
                <a:xfrm>
                  <a:off x="4351923" y="1373339"/>
                  <a:ext cx="6323887" cy="258445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63" name="椭圆 62"/>
              <p:cNvSpPr/>
              <p:nvPr/>
            </p:nvSpPr>
            <p:spPr>
              <a:xfrm>
                <a:off x="2270357" y="3351544"/>
                <a:ext cx="394740" cy="394741"/>
              </a:xfrm>
              <a:prstGeom prst="ellipse">
                <a:avLst/>
              </a:prstGeom>
              <a:solidFill>
                <a:schemeClr val="accent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cs typeface="+mn-ea"/>
                  </a:rPr>
                  <a:t>1</a:t>
                </a:r>
                <a:endParaRPr lang="zh-CN" altLang="en-US" dirty="0">
                  <a:solidFill>
                    <a:schemeClr val="bg1"/>
                  </a:solidFill>
                  <a:cs typeface="+mn-ea"/>
                </a:endParaRPr>
              </a:p>
            </p:txBody>
          </p:sp>
        </p:grpSp>
        <p:sp>
          <p:nvSpPr>
            <p:cNvPr id="61" name="TextBox 60"/>
            <p:cNvSpPr txBox="1"/>
            <p:nvPr/>
          </p:nvSpPr>
          <p:spPr>
            <a:xfrm>
              <a:off x="1139540" y="3319207"/>
              <a:ext cx="192667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00" dirty="0" smtClean="0">
                  <a:solidFill>
                    <a:schemeClr val="accent1"/>
                  </a:solidFill>
                  <a:latin typeface="+mn-ea"/>
                  <a:ea typeface="+mn-ea"/>
                  <a:cs typeface="+mn-ea"/>
                </a:rPr>
                <a:t>过程一内容</a:t>
              </a:r>
              <a:endParaRPr lang="zh-CN" altLang="en-US" sz="1300" dirty="0">
                <a:solidFill>
                  <a:schemeClr val="accent1"/>
                </a:solidFill>
                <a:latin typeface="+mn-ea"/>
                <a:ea typeface="+mn-ea"/>
                <a:cs typeface="+mn-ea"/>
              </a:endParaRPr>
            </a:p>
          </p:txBody>
        </p:sp>
      </p:grpSp>
      <p:grpSp>
        <p:nvGrpSpPr>
          <p:cNvPr id="66" name="组合 65"/>
          <p:cNvGrpSpPr/>
          <p:nvPr/>
        </p:nvGrpSpPr>
        <p:grpSpPr>
          <a:xfrm>
            <a:off x="1547664" y="3723878"/>
            <a:ext cx="2327891" cy="444187"/>
            <a:chOff x="814325" y="3219334"/>
            <a:chExt cx="2266826" cy="432536"/>
          </a:xfrm>
        </p:grpSpPr>
        <p:grpSp>
          <p:nvGrpSpPr>
            <p:cNvPr id="67" name="组合 66"/>
            <p:cNvGrpSpPr/>
            <p:nvPr/>
          </p:nvGrpSpPr>
          <p:grpSpPr>
            <a:xfrm>
              <a:off x="814325" y="3219334"/>
              <a:ext cx="2266826" cy="432536"/>
              <a:chOff x="2173923" y="3285519"/>
              <a:chExt cx="2876392" cy="548848"/>
            </a:xfrm>
          </p:grpSpPr>
          <p:grpSp>
            <p:nvGrpSpPr>
              <p:cNvPr id="69" name="组合 68"/>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71" name="圆角矩形 70"/>
                <p:cNvSpPr/>
                <p:nvPr/>
              </p:nvSpPr>
              <p:spPr>
                <a:xfrm>
                  <a:off x="4304035" y="1286668"/>
                  <a:ext cx="6414035" cy="2757793"/>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圆角矩形 71"/>
                <p:cNvSpPr/>
                <p:nvPr/>
              </p:nvSpPr>
              <p:spPr>
                <a:xfrm>
                  <a:off x="4351922" y="1373339"/>
                  <a:ext cx="6323878" cy="258445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70" name="椭圆 69"/>
              <p:cNvSpPr/>
              <p:nvPr/>
            </p:nvSpPr>
            <p:spPr>
              <a:xfrm>
                <a:off x="2288027" y="3372244"/>
                <a:ext cx="392760" cy="392761"/>
              </a:xfrm>
              <a:prstGeom prst="ellipse">
                <a:avLst/>
              </a:prstGeom>
              <a:solidFill>
                <a:schemeClr val="accent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cs typeface="+mn-ea"/>
                  </a:rPr>
                  <a:t>2</a:t>
                </a:r>
                <a:endParaRPr lang="zh-CN" altLang="en-US" dirty="0">
                  <a:solidFill>
                    <a:schemeClr val="bg1"/>
                  </a:solidFill>
                  <a:cs typeface="+mn-ea"/>
                </a:endParaRPr>
              </a:p>
            </p:txBody>
          </p:sp>
        </p:grpSp>
        <p:sp>
          <p:nvSpPr>
            <p:cNvPr id="68" name="TextBox 67"/>
            <p:cNvSpPr txBox="1"/>
            <p:nvPr/>
          </p:nvSpPr>
          <p:spPr>
            <a:xfrm>
              <a:off x="1249617" y="3331792"/>
              <a:ext cx="1808518"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00" dirty="0" smtClean="0">
                  <a:solidFill>
                    <a:schemeClr val="accent1"/>
                  </a:solidFill>
                  <a:latin typeface="+mn-ea"/>
                  <a:ea typeface="+mn-ea"/>
                  <a:cs typeface="+mn-ea"/>
                </a:rPr>
                <a:t>过程</a:t>
              </a:r>
              <a:r>
                <a:rPr lang="zh-CN" altLang="en-US" sz="1300" dirty="0">
                  <a:solidFill>
                    <a:schemeClr val="accent1"/>
                  </a:solidFill>
                  <a:latin typeface="+mn-ea"/>
                  <a:ea typeface="+mn-ea"/>
                  <a:cs typeface="+mn-ea"/>
                </a:rPr>
                <a:t>二</a:t>
              </a:r>
              <a:r>
                <a:rPr lang="zh-CN" altLang="en-US" sz="1300" dirty="0" smtClean="0">
                  <a:solidFill>
                    <a:schemeClr val="accent1"/>
                  </a:solidFill>
                  <a:latin typeface="+mn-ea"/>
                  <a:ea typeface="+mn-ea"/>
                  <a:cs typeface="+mn-ea"/>
                </a:rPr>
                <a:t>内容</a:t>
              </a:r>
              <a:endParaRPr lang="zh-CN" altLang="en-US" sz="1300" dirty="0">
                <a:solidFill>
                  <a:schemeClr val="accent1"/>
                </a:solidFill>
                <a:latin typeface="+mn-ea"/>
                <a:ea typeface="+mn-ea"/>
                <a:cs typeface="+mn-ea"/>
              </a:endParaRPr>
            </a:p>
          </p:txBody>
        </p:sp>
      </p:grpSp>
      <p:grpSp>
        <p:nvGrpSpPr>
          <p:cNvPr id="73" name="组合 72"/>
          <p:cNvGrpSpPr/>
          <p:nvPr/>
        </p:nvGrpSpPr>
        <p:grpSpPr>
          <a:xfrm>
            <a:off x="2295244" y="1623506"/>
            <a:ext cx="2327891" cy="515597"/>
            <a:chOff x="814328" y="3219334"/>
            <a:chExt cx="2266829" cy="502073"/>
          </a:xfrm>
        </p:grpSpPr>
        <p:grpSp>
          <p:nvGrpSpPr>
            <p:cNvPr id="74" name="组合 73"/>
            <p:cNvGrpSpPr/>
            <p:nvPr/>
          </p:nvGrpSpPr>
          <p:grpSpPr>
            <a:xfrm>
              <a:off x="814328" y="3219334"/>
              <a:ext cx="2266829" cy="432536"/>
              <a:chOff x="2173927" y="3285519"/>
              <a:chExt cx="2876396" cy="548848"/>
            </a:xfrm>
          </p:grpSpPr>
          <p:grpSp>
            <p:nvGrpSpPr>
              <p:cNvPr id="76" name="组合 75"/>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78" name="圆角矩形 77"/>
                <p:cNvSpPr/>
                <p:nvPr/>
              </p:nvSpPr>
              <p:spPr>
                <a:xfrm>
                  <a:off x="4304043" y="1286668"/>
                  <a:ext cx="6414045" cy="2757793"/>
                </a:xfrm>
                <a:prstGeom prst="roundRect">
                  <a:avLst/>
                </a:prstGeom>
                <a:blipFill dpi="0" rotWithShape="1">
                  <a:blip r:embed="rId4" cstate="print">
                    <a:extLst>
                      <a:ext uri="{BEBA8EAE-BF5A-486C-A8C5-ECC9F3942E4B}">
                        <a14:imgProps xmlns:a14="http://schemas.microsoft.com/office/drawing/2010/main">
                          <a14:imgLayer r:embed="rId5">
                            <a14:imgEffect>
                              <a14:artisticBlur radius="20"/>
                            </a14:imgEffect>
                          </a14:imgLayer>
                        </a14:imgProps>
                      </a:ext>
                      <a:ext uri="{28A0092B-C50C-407E-A947-70E740481C1C}">
                        <a14:useLocalDpi xmlns:a14="http://schemas.microsoft.com/office/drawing/2010/main" val="0"/>
                      </a:ext>
                    </a:extLst>
                  </a:blip>
                  <a:srcRect/>
                  <a:stretch>
                    <a:fillRect/>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9" name="圆角矩形 78"/>
                <p:cNvSpPr/>
                <p:nvPr/>
              </p:nvSpPr>
              <p:spPr>
                <a:xfrm>
                  <a:off x="4351923" y="1373339"/>
                  <a:ext cx="6323888" cy="2584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77" name="椭圆 76"/>
              <p:cNvSpPr/>
              <p:nvPr/>
            </p:nvSpPr>
            <p:spPr>
              <a:xfrm>
                <a:off x="2307129" y="3376773"/>
                <a:ext cx="392761" cy="392761"/>
              </a:xfrm>
              <a:prstGeom prst="ellipse">
                <a:avLst/>
              </a:prstGeom>
              <a:solidFill>
                <a:schemeClr val="accent4"/>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cs typeface="+mn-ea"/>
                  </a:rPr>
                  <a:t>3</a:t>
                </a:r>
                <a:endParaRPr lang="zh-CN" altLang="en-US" dirty="0">
                  <a:solidFill>
                    <a:schemeClr val="bg1"/>
                  </a:solidFill>
                  <a:cs typeface="+mn-ea"/>
                </a:endParaRPr>
              </a:p>
            </p:txBody>
          </p:sp>
        </p:grpSp>
        <p:sp>
          <p:nvSpPr>
            <p:cNvPr id="75" name="TextBox 74"/>
            <p:cNvSpPr txBox="1"/>
            <p:nvPr/>
          </p:nvSpPr>
          <p:spPr>
            <a:xfrm>
              <a:off x="1183671" y="3331792"/>
              <a:ext cx="1847692" cy="389615"/>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00" dirty="0" smtClean="0">
                  <a:solidFill>
                    <a:schemeClr val="accent1"/>
                  </a:solidFill>
                  <a:latin typeface="+mn-ea"/>
                  <a:ea typeface="+mn-ea"/>
                  <a:cs typeface="+mn-ea"/>
                </a:rPr>
                <a:t>过程</a:t>
              </a:r>
              <a:r>
                <a:rPr lang="zh-CN" altLang="en-US" sz="1300" dirty="0">
                  <a:solidFill>
                    <a:schemeClr val="accent1"/>
                  </a:solidFill>
                  <a:latin typeface="+mn-ea"/>
                  <a:ea typeface="+mn-ea"/>
                  <a:cs typeface="+mn-ea"/>
                </a:rPr>
                <a:t>三内容</a:t>
              </a:r>
              <a:endParaRPr lang="zh-CN" altLang="en-US" sz="1300" dirty="0">
                <a:solidFill>
                  <a:schemeClr val="accent1"/>
                </a:solidFill>
                <a:latin typeface="+mn-ea"/>
                <a:ea typeface="+mn-ea"/>
                <a:cs typeface="+mn-ea"/>
              </a:endParaRPr>
            </a:p>
            <a:p>
              <a:endParaRPr lang="zh-CN" altLang="en-US" sz="1300" dirty="0">
                <a:solidFill>
                  <a:schemeClr val="accent1"/>
                </a:solidFill>
                <a:latin typeface="+mn-ea"/>
                <a:ea typeface="+mn-ea"/>
                <a:cs typeface="+mn-ea"/>
              </a:endParaRPr>
            </a:p>
          </p:txBody>
        </p:sp>
      </p:grpSp>
      <p:grpSp>
        <p:nvGrpSpPr>
          <p:cNvPr id="80" name="组合 79"/>
          <p:cNvGrpSpPr/>
          <p:nvPr/>
        </p:nvGrpSpPr>
        <p:grpSpPr>
          <a:xfrm>
            <a:off x="3059832" y="4299942"/>
            <a:ext cx="2327891" cy="444187"/>
            <a:chOff x="814328" y="3219334"/>
            <a:chExt cx="2266828" cy="432536"/>
          </a:xfrm>
        </p:grpSpPr>
        <p:grpSp>
          <p:nvGrpSpPr>
            <p:cNvPr id="81" name="组合 80"/>
            <p:cNvGrpSpPr/>
            <p:nvPr/>
          </p:nvGrpSpPr>
          <p:grpSpPr>
            <a:xfrm>
              <a:off x="814328" y="3219334"/>
              <a:ext cx="2266828" cy="432536"/>
              <a:chOff x="2173927" y="3285519"/>
              <a:chExt cx="2876395" cy="548848"/>
            </a:xfrm>
          </p:grpSpPr>
          <p:grpSp>
            <p:nvGrpSpPr>
              <p:cNvPr id="83" name="组合 82"/>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85" name="圆角矩形 84"/>
                <p:cNvSpPr/>
                <p:nvPr/>
              </p:nvSpPr>
              <p:spPr>
                <a:xfrm>
                  <a:off x="4304043" y="1286668"/>
                  <a:ext cx="6414045" cy="2757793"/>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圆角矩形 85"/>
                <p:cNvSpPr/>
                <p:nvPr/>
              </p:nvSpPr>
              <p:spPr>
                <a:xfrm>
                  <a:off x="4351923" y="1373339"/>
                  <a:ext cx="6323888" cy="258445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84" name="椭圆 83"/>
              <p:cNvSpPr/>
              <p:nvPr/>
            </p:nvSpPr>
            <p:spPr>
              <a:xfrm>
                <a:off x="2280388" y="3389371"/>
                <a:ext cx="392761" cy="392761"/>
              </a:xfrm>
              <a:prstGeom prst="ellipse">
                <a:avLst/>
              </a:prstGeom>
              <a:solidFill>
                <a:schemeClr val="accent5"/>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cs typeface="+mn-ea"/>
                  </a:rPr>
                  <a:t>4</a:t>
                </a:r>
                <a:endParaRPr lang="zh-CN" altLang="en-US" dirty="0">
                  <a:solidFill>
                    <a:schemeClr val="bg1"/>
                  </a:solidFill>
                  <a:cs typeface="+mn-ea"/>
                </a:endParaRPr>
              </a:p>
            </p:txBody>
          </p:sp>
        </p:grpSp>
        <p:sp>
          <p:nvSpPr>
            <p:cNvPr id="82" name="TextBox 81"/>
            <p:cNvSpPr txBox="1"/>
            <p:nvPr/>
          </p:nvSpPr>
          <p:spPr>
            <a:xfrm>
              <a:off x="1085352" y="3345963"/>
              <a:ext cx="1926671" cy="19480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r>
                <a:rPr lang="zh-CN" altLang="en-US" sz="1300" dirty="0" smtClean="0">
                  <a:solidFill>
                    <a:schemeClr val="accent1"/>
                  </a:solidFill>
                  <a:latin typeface="+mn-ea"/>
                  <a:ea typeface="+mn-ea"/>
                  <a:cs typeface="+mn-ea"/>
                </a:rPr>
                <a:t>过程</a:t>
              </a:r>
              <a:r>
                <a:rPr lang="zh-CN" altLang="en-US" sz="1300" dirty="0">
                  <a:solidFill>
                    <a:schemeClr val="accent1"/>
                  </a:solidFill>
                  <a:latin typeface="+mn-ea"/>
                  <a:ea typeface="+mn-ea"/>
                  <a:cs typeface="+mn-ea"/>
                </a:rPr>
                <a:t>四</a:t>
              </a:r>
              <a:r>
                <a:rPr lang="zh-CN" altLang="en-US" sz="1300" dirty="0" smtClean="0">
                  <a:solidFill>
                    <a:schemeClr val="accent1"/>
                  </a:solidFill>
                  <a:latin typeface="+mn-ea"/>
                  <a:ea typeface="+mn-ea"/>
                  <a:cs typeface="+mn-ea"/>
                </a:rPr>
                <a:t>内容</a:t>
              </a:r>
              <a:endParaRPr lang="zh-CN" altLang="en-US" sz="1300" dirty="0">
                <a:solidFill>
                  <a:schemeClr val="accent1"/>
                </a:solidFill>
                <a:latin typeface="+mn-ea"/>
                <a:ea typeface="+mn-ea"/>
                <a:cs typeface="+mn-ea"/>
              </a:endParaRPr>
            </a:p>
          </p:txBody>
        </p:sp>
      </p:grpSp>
      <p:grpSp>
        <p:nvGrpSpPr>
          <p:cNvPr id="87" name="组合 86"/>
          <p:cNvGrpSpPr>
            <a:grpSpLocks noChangeAspect="1"/>
          </p:cNvGrpSpPr>
          <p:nvPr/>
        </p:nvGrpSpPr>
        <p:grpSpPr>
          <a:xfrm>
            <a:off x="3779912" y="2057728"/>
            <a:ext cx="1698901" cy="1620807"/>
            <a:chOff x="3197225" y="3458369"/>
            <a:chExt cx="533400" cy="487363"/>
          </a:xfrm>
          <a:solidFill>
            <a:schemeClr val="bg1"/>
          </a:solidFill>
          <a:effectLst>
            <a:outerShdw blurRad="139700" dist="76200" dir="10800000" algn="r" rotWithShape="0">
              <a:prstClr val="black">
                <a:alpha val="40000"/>
              </a:prstClr>
            </a:outerShdw>
          </a:effectLst>
        </p:grpSpPr>
        <p:sp>
          <p:nvSpPr>
            <p:cNvPr id="88" name="Oval 312"/>
            <p:cNvSpPr>
              <a:spLocks noChangeArrowheads="1"/>
            </p:cNvSpPr>
            <p:nvPr/>
          </p:nvSpPr>
          <p:spPr bwMode="auto">
            <a:xfrm>
              <a:off x="3568700" y="3458369"/>
              <a:ext cx="93663" cy="88900"/>
            </a:xfrm>
            <a:prstGeom prst="ellipse">
              <a:avLst/>
            </a:prstGeom>
            <a:grp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zh-CN" altLang="en-US" sz="2490">
                <a:cs typeface="+mn-ea"/>
              </a:endParaRPr>
            </a:p>
          </p:txBody>
        </p:sp>
        <p:sp>
          <p:nvSpPr>
            <p:cNvPr id="89" name="Freeform 313"/>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spcBef>
                  <a:spcPts val="0"/>
                </a:spcBef>
                <a:spcAft>
                  <a:spcPts val="0"/>
                </a:spcAft>
                <a:defRPr/>
              </a:pPr>
              <a:endParaRPr lang="zh-CN" altLang="en-US" sz="2490">
                <a:cs typeface="+mn-ea"/>
              </a:endParaRPr>
            </a:p>
          </p:txBody>
        </p:sp>
      </p:grpSp>
    </p:spTree>
    <p:custDataLst>
      <p:tags r:id="rId7"/>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400" fill="hold"/>
                                        <p:tgtEl>
                                          <p:spTgt spid="57"/>
                                        </p:tgtEl>
                                        <p:attrNameLst>
                                          <p:attrName>ppt_x</p:attrName>
                                        </p:attrNameLst>
                                      </p:cBhvr>
                                      <p:tavLst>
                                        <p:tav tm="0">
                                          <p:val>
                                            <p:strVal val="0-#ppt_w/2"/>
                                          </p:val>
                                        </p:tav>
                                        <p:tav tm="100000">
                                          <p:val>
                                            <p:strVal val="#ppt_x"/>
                                          </p:val>
                                        </p:tav>
                                      </p:tavLst>
                                    </p:anim>
                                    <p:anim calcmode="lin" valueType="num">
                                      <p:cBhvr additive="base">
                                        <p:cTn id="13" dur="400" fill="hold"/>
                                        <p:tgtEl>
                                          <p:spTgt spid="5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7"/>
                                        </p:tgtEl>
                                        <p:attrNameLst>
                                          <p:attrName>style.visibility</p:attrName>
                                        </p:attrNameLst>
                                      </p:cBhvr>
                                      <p:to>
                                        <p:strVal val="visible"/>
                                      </p:to>
                                    </p:set>
                                    <p:anim calcmode="lin" valueType="num">
                                      <p:cBhvr additive="base">
                                        <p:cTn id="17" dur="400" fill="hold"/>
                                        <p:tgtEl>
                                          <p:spTgt spid="87"/>
                                        </p:tgtEl>
                                        <p:attrNameLst>
                                          <p:attrName>ppt_x</p:attrName>
                                        </p:attrNameLst>
                                      </p:cBhvr>
                                      <p:tavLst>
                                        <p:tav tm="0">
                                          <p:val>
                                            <p:strVal val="0-#ppt_w/2"/>
                                          </p:val>
                                        </p:tav>
                                        <p:tav tm="100000">
                                          <p:val>
                                            <p:strVal val="#ppt_x"/>
                                          </p:val>
                                        </p:tav>
                                      </p:tavLst>
                                    </p:anim>
                                    <p:anim calcmode="lin" valueType="num">
                                      <p:cBhvr additive="base">
                                        <p:cTn id="18" dur="400" fill="hold"/>
                                        <p:tgtEl>
                                          <p:spTgt spid="8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400"/>
                                        <p:tgtEl>
                                          <p:spTgt spid="47"/>
                                        </p:tgtEl>
                                        <p:attrNameLst>
                                          <p:attrName>ppt_x</p:attrName>
                                        </p:attrNameLst>
                                      </p:cBhvr>
                                      <p:tavLst>
                                        <p:tav tm="0">
                                          <p:val>
                                            <p:strVal val="#ppt_x-#ppt_w*1.125000"/>
                                          </p:val>
                                        </p:tav>
                                        <p:tav tm="100000">
                                          <p:val>
                                            <p:strVal val="#ppt_x"/>
                                          </p:val>
                                        </p:tav>
                                      </p:tavLst>
                                    </p:anim>
                                    <p:animEffect transition="in" filter="wipe(right)">
                                      <p:cBhvr>
                                        <p:cTn id="23" dur="400"/>
                                        <p:tgtEl>
                                          <p:spTgt spid="47"/>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400"/>
                                        <p:tgtEl>
                                          <p:spTgt spid="54"/>
                                        </p:tgtEl>
                                        <p:attrNameLst>
                                          <p:attrName>ppt_y</p:attrName>
                                        </p:attrNameLst>
                                      </p:cBhvr>
                                      <p:tavLst>
                                        <p:tav tm="0">
                                          <p:val>
                                            <p:strVal val="#ppt_y+#ppt_h*1.125000"/>
                                          </p:val>
                                        </p:tav>
                                        <p:tav tm="100000">
                                          <p:val>
                                            <p:strVal val="#ppt_y"/>
                                          </p:val>
                                        </p:tav>
                                      </p:tavLst>
                                    </p:anim>
                                    <p:animEffect transition="in" filter="wipe(up)">
                                      <p:cBhvr>
                                        <p:cTn id="28" dur="400"/>
                                        <p:tgtEl>
                                          <p:spTgt spid="54"/>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childTnLst>
                          </p:cTn>
                        </p:par>
                        <p:par>
                          <p:cTn id="35" fill="hold">
                            <p:stCondLst>
                              <p:cond delay="3000"/>
                            </p:stCondLst>
                            <p:childTnLst>
                              <p:par>
                                <p:cTn id="36" presetID="12" presetClass="entr" presetSubtype="8"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400"/>
                                        <p:tgtEl>
                                          <p:spTgt spid="48"/>
                                        </p:tgtEl>
                                        <p:attrNameLst>
                                          <p:attrName>ppt_x</p:attrName>
                                        </p:attrNameLst>
                                      </p:cBhvr>
                                      <p:tavLst>
                                        <p:tav tm="0">
                                          <p:val>
                                            <p:strVal val="#ppt_x-#ppt_w*1.125000"/>
                                          </p:val>
                                        </p:tav>
                                        <p:tav tm="100000">
                                          <p:val>
                                            <p:strVal val="#ppt_x"/>
                                          </p:val>
                                        </p:tav>
                                      </p:tavLst>
                                    </p:anim>
                                    <p:animEffect transition="in" filter="wipe(right)">
                                      <p:cBhvr>
                                        <p:cTn id="39" dur="400"/>
                                        <p:tgtEl>
                                          <p:spTgt spid="48"/>
                                        </p:tgtEl>
                                      </p:cBhvr>
                                    </p:animEffect>
                                  </p:childTnLst>
                                </p:cTn>
                              </p:par>
                            </p:childTnLst>
                          </p:cTn>
                        </p:par>
                        <p:par>
                          <p:cTn id="40" fill="hold">
                            <p:stCondLst>
                              <p:cond delay="3500"/>
                            </p:stCondLst>
                            <p:childTnLst>
                              <p:par>
                                <p:cTn id="41" presetID="12" presetClass="entr" presetSubtype="1"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400"/>
                                        <p:tgtEl>
                                          <p:spTgt spid="56"/>
                                        </p:tgtEl>
                                        <p:attrNameLst>
                                          <p:attrName>ppt_y</p:attrName>
                                        </p:attrNameLst>
                                      </p:cBhvr>
                                      <p:tavLst>
                                        <p:tav tm="0">
                                          <p:val>
                                            <p:strVal val="#ppt_y-#ppt_h*1.125000"/>
                                          </p:val>
                                        </p:tav>
                                        <p:tav tm="100000">
                                          <p:val>
                                            <p:strVal val="#ppt_y"/>
                                          </p:val>
                                        </p:tav>
                                      </p:tavLst>
                                    </p:anim>
                                    <p:animEffect transition="in" filter="wipe(down)">
                                      <p:cBhvr>
                                        <p:cTn id="44" dur="400"/>
                                        <p:tgtEl>
                                          <p:spTgt spid="56"/>
                                        </p:tgtEl>
                                      </p:cBhvr>
                                    </p:animEffect>
                                  </p:childTnLst>
                                </p:cTn>
                              </p:par>
                            </p:childTnLst>
                          </p:cTn>
                        </p:par>
                        <p:par>
                          <p:cTn id="45" fill="hold">
                            <p:stCondLst>
                              <p:cond delay="4000"/>
                            </p:stCondLst>
                            <p:childTnLst>
                              <p:par>
                                <p:cTn id="46" presetID="53" presetClass="entr" presetSubtype="16" fill="hold" nodeType="after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p:cTn id="48" dur="500" fill="hold"/>
                                        <p:tgtEl>
                                          <p:spTgt spid="66"/>
                                        </p:tgtEl>
                                        <p:attrNameLst>
                                          <p:attrName>ppt_w</p:attrName>
                                        </p:attrNameLst>
                                      </p:cBhvr>
                                      <p:tavLst>
                                        <p:tav tm="0">
                                          <p:val>
                                            <p:fltVal val="0"/>
                                          </p:val>
                                        </p:tav>
                                        <p:tav tm="100000">
                                          <p:val>
                                            <p:strVal val="#ppt_w"/>
                                          </p:val>
                                        </p:tav>
                                      </p:tavLst>
                                    </p:anim>
                                    <p:anim calcmode="lin" valueType="num">
                                      <p:cBhvr>
                                        <p:cTn id="49" dur="500" fill="hold"/>
                                        <p:tgtEl>
                                          <p:spTgt spid="66"/>
                                        </p:tgtEl>
                                        <p:attrNameLst>
                                          <p:attrName>ppt_h</p:attrName>
                                        </p:attrNameLst>
                                      </p:cBhvr>
                                      <p:tavLst>
                                        <p:tav tm="0">
                                          <p:val>
                                            <p:fltVal val="0"/>
                                          </p:val>
                                        </p:tav>
                                        <p:tav tm="100000">
                                          <p:val>
                                            <p:strVal val="#ppt_h"/>
                                          </p:val>
                                        </p:tav>
                                      </p:tavLst>
                                    </p:anim>
                                    <p:animEffect transition="in" filter="fade">
                                      <p:cBhvr>
                                        <p:cTn id="50" dur="500"/>
                                        <p:tgtEl>
                                          <p:spTgt spid="66"/>
                                        </p:tgtEl>
                                      </p:cBhvr>
                                    </p:animEffect>
                                  </p:childTnLst>
                                </p:cTn>
                              </p:par>
                            </p:childTnLst>
                          </p:cTn>
                        </p:par>
                        <p:par>
                          <p:cTn id="51" fill="hold">
                            <p:stCondLst>
                              <p:cond delay="4500"/>
                            </p:stCondLst>
                            <p:childTnLst>
                              <p:par>
                                <p:cTn id="52" presetID="12" presetClass="entr" presetSubtype="8" fill="hold" grpId="0" nodeType="after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additive="base">
                                        <p:cTn id="54" dur="400"/>
                                        <p:tgtEl>
                                          <p:spTgt spid="50"/>
                                        </p:tgtEl>
                                        <p:attrNameLst>
                                          <p:attrName>ppt_x</p:attrName>
                                        </p:attrNameLst>
                                      </p:cBhvr>
                                      <p:tavLst>
                                        <p:tav tm="0">
                                          <p:val>
                                            <p:strVal val="#ppt_x-#ppt_w*1.125000"/>
                                          </p:val>
                                        </p:tav>
                                        <p:tav tm="100000">
                                          <p:val>
                                            <p:strVal val="#ppt_x"/>
                                          </p:val>
                                        </p:tav>
                                      </p:tavLst>
                                    </p:anim>
                                    <p:animEffect transition="in" filter="wipe(right)">
                                      <p:cBhvr>
                                        <p:cTn id="55" dur="400"/>
                                        <p:tgtEl>
                                          <p:spTgt spid="50"/>
                                        </p:tgtEl>
                                      </p:cBhvr>
                                    </p:animEffect>
                                  </p:childTnLst>
                                </p:cTn>
                              </p:par>
                            </p:childTnLst>
                          </p:cTn>
                        </p:par>
                        <p:par>
                          <p:cTn id="56" fill="hold">
                            <p:stCondLst>
                              <p:cond delay="5000"/>
                            </p:stCondLst>
                            <p:childTnLst>
                              <p:par>
                                <p:cTn id="57" presetID="12" presetClass="entr" presetSubtype="4"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400"/>
                                        <p:tgtEl>
                                          <p:spTgt spid="53"/>
                                        </p:tgtEl>
                                        <p:attrNameLst>
                                          <p:attrName>ppt_y</p:attrName>
                                        </p:attrNameLst>
                                      </p:cBhvr>
                                      <p:tavLst>
                                        <p:tav tm="0">
                                          <p:val>
                                            <p:strVal val="#ppt_y+#ppt_h*1.125000"/>
                                          </p:val>
                                        </p:tav>
                                        <p:tav tm="100000">
                                          <p:val>
                                            <p:strVal val="#ppt_y"/>
                                          </p:val>
                                        </p:tav>
                                      </p:tavLst>
                                    </p:anim>
                                    <p:animEffect transition="in" filter="wipe(up)">
                                      <p:cBhvr>
                                        <p:cTn id="60" dur="400"/>
                                        <p:tgtEl>
                                          <p:spTgt spid="53"/>
                                        </p:tgtEl>
                                      </p:cBhvr>
                                    </p:animEffect>
                                  </p:childTnLst>
                                </p:cTn>
                              </p:par>
                            </p:childTnLst>
                          </p:cTn>
                        </p:par>
                        <p:par>
                          <p:cTn id="61" fill="hold">
                            <p:stCondLst>
                              <p:cond delay="5500"/>
                            </p:stCondLst>
                            <p:childTnLst>
                              <p:par>
                                <p:cTn id="62" presetID="53" presetClass="entr" presetSubtype="16" fill="hold" nodeType="afterEffect">
                                  <p:stCondLst>
                                    <p:cond delay="0"/>
                                  </p:stCondLst>
                                  <p:childTnLst>
                                    <p:set>
                                      <p:cBhvr>
                                        <p:cTn id="63" dur="1" fill="hold">
                                          <p:stCondLst>
                                            <p:cond delay="0"/>
                                          </p:stCondLst>
                                        </p:cTn>
                                        <p:tgtEl>
                                          <p:spTgt spid="73"/>
                                        </p:tgtEl>
                                        <p:attrNameLst>
                                          <p:attrName>style.visibility</p:attrName>
                                        </p:attrNameLst>
                                      </p:cBhvr>
                                      <p:to>
                                        <p:strVal val="visible"/>
                                      </p:to>
                                    </p:set>
                                    <p:anim calcmode="lin" valueType="num">
                                      <p:cBhvr>
                                        <p:cTn id="64" dur="500" fill="hold"/>
                                        <p:tgtEl>
                                          <p:spTgt spid="73"/>
                                        </p:tgtEl>
                                        <p:attrNameLst>
                                          <p:attrName>ppt_w</p:attrName>
                                        </p:attrNameLst>
                                      </p:cBhvr>
                                      <p:tavLst>
                                        <p:tav tm="0">
                                          <p:val>
                                            <p:fltVal val="0"/>
                                          </p:val>
                                        </p:tav>
                                        <p:tav tm="100000">
                                          <p:val>
                                            <p:strVal val="#ppt_w"/>
                                          </p:val>
                                        </p:tav>
                                      </p:tavLst>
                                    </p:anim>
                                    <p:anim calcmode="lin" valueType="num">
                                      <p:cBhvr>
                                        <p:cTn id="65" dur="500" fill="hold"/>
                                        <p:tgtEl>
                                          <p:spTgt spid="73"/>
                                        </p:tgtEl>
                                        <p:attrNameLst>
                                          <p:attrName>ppt_h</p:attrName>
                                        </p:attrNameLst>
                                      </p:cBhvr>
                                      <p:tavLst>
                                        <p:tav tm="0">
                                          <p:val>
                                            <p:fltVal val="0"/>
                                          </p:val>
                                        </p:tav>
                                        <p:tav tm="100000">
                                          <p:val>
                                            <p:strVal val="#ppt_h"/>
                                          </p:val>
                                        </p:tav>
                                      </p:tavLst>
                                    </p:anim>
                                    <p:animEffect transition="in" filter="fade">
                                      <p:cBhvr>
                                        <p:cTn id="66" dur="500"/>
                                        <p:tgtEl>
                                          <p:spTgt spid="73"/>
                                        </p:tgtEl>
                                      </p:cBhvr>
                                    </p:animEffect>
                                  </p:childTnLst>
                                </p:cTn>
                              </p:par>
                            </p:childTnLst>
                          </p:cTn>
                        </p:par>
                        <p:par>
                          <p:cTn id="67" fill="hold">
                            <p:stCondLst>
                              <p:cond delay="6000"/>
                            </p:stCondLst>
                            <p:childTnLst>
                              <p:par>
                                <p:cTn id="68" presetID="12" presetClass="entr" presetSubtype="8" fill="hold" grpId="0" nodeType="after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additive="base">
                                        <p:cTn id="70" dur="400"/>
                                        <p:tgtEl>
                                          <p:spTgt spid="51"/>
                                        </p:tgtEl>
                                        <p:attrNameLst>
                                          <p:attrName>ppt_x</p:attrName>
                                        </p:attrNameLst>
                                      </p:cBhvr>
                                      <p:tavLst>
                                        <p:tav tm="0">
                                          <p:val>
                                            <p:strVal val="#ppt_x-#ppt_w*1.125000"/>
                                          </p:val>
                                        </p:tav>
                                        <p:tav tm="100000">
                                          <p:val>
                                            <p:strVal val="#ppt_x"/>
                                          </p:val>
                                        </p:tav>
                                      </p:tavLst>
                                    </p:anim>
                                    <p:animEffect transition="in" filter="wipe(right)">
                                      <p:cBhvr>
                                        <p:cTn id="71" dur="400"/>
                                        <p:tgtEl>
                                          <p:spTgt spid="51"/>
                                        </p:tgtEl>
                                      </p:cBhvr>
                                    </p:animEffect>
                                  </p:childTnLst>
                                </p:cTn>
                              </p:par>
                            </p:childTnLst>
                          </p:cTn>
                        </p:par>
                        <p:par>
                          <p:cTn id="72" fill="hold">
                            <p:stCondLst>
                              <p:cond delay="6500"/>
                            </p:stCondLst>
                            <p:childTnLst>
                              <p:par>
                                <p:cTn id="73" presetID="12" presetClass="entr" presetSubtype="1" fill="hold" nodeType="after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additive="base">
                                        <p:cTn id="75" dur="400"/>
                                        <p:tgtEl>
                                          <p:spTgt spid="55"/>
                                        </p:tgtEl>
                                        <p:attrNameLst>
                                          <p:attrName>ppt_y</p:attrName>
                                        </p:attrNameLst>
                                      </p:cBhvr>
                                      <p:tavLst>
                                        <p:tav tm="0">
                                          <p:val>
                                            <p:strVal val="#ppt_y-#ppt_h*1.125000"/>
                                          </p:val>
                                        </p:tav>
                                        <p:tav tm="100000">
                                          <p:val>
                                            <p:strVal val="#ppt_y"/>
                                          </p:val>
                                        </p:tav>
                                      </p:tavLst>
                                    </p:anim>
                                    <p:animEffect transition="in" filter="wipe(down)">
                                      <p:cBhvr>
                                        <p:cTn id="76" dur="400"/>
                                        <p:tgtEl>
                                          <p:spTgt spid="55"/>
                                        </p:tgtEl>
                                      </p:cBhvr>
                                    </p:animEffect>
                                  </p:childTnLst>
                                </p:cTn>
                              </p:par>
                            </p:childTnLst>
                          </p:cTn>
                        </p:par>
                        <p:par>
                          <p:cTn id="77" fill="hold">
                            <p:stCondLst>
                              <p:cond delay="7000"/>
                            </p:stCondLst>
                            <p:childTnLst>
                              <p:par>
                                <p:cTn id="78" presetID="53" presetClass="entr" presetSubtype="16" fill="hold" nodeType="afterEffect">
                                  <p:stCondLst>
                                    <p:cond delay="0"/>
                                  </p:stCondLst>
                                  <p:childTnLst>
                                    <p:set>
                                      <p:cBhvr>
                                        <p:cTn id="79" dur="1" fill="hold">
                                          <p:stCondLst>
                                            <p:cond delay="0"/>
                                          </p:stCondLst>
                                        </p:cTn>
                                        <p:tgtEl>
                                          <p:spTgt spid="80"/>
                                        </p:tgtEl>
                                        <p:attrNameLst>
                                          <p:attrName>style.visibility</p:attrName>
                                        </p:attrNameLst>
                                      </p:cBhvr>
                                      <p:to>
                                        <p:strVal val="visible"/>
                                      </p:to>
                                    </p:set>
                                    <p:anim calcmode="lin" valueType="num">
                                      <p:cBhvr>
                                        <p:cTn id="80" dur="500" fill="hold"/>
                                        <p:tgtEl>
                                          <p:spTgt spid="80"/>
                                        </p:tgtEl>
                                        <p:attrNameLst>
                                          <p:attrName>ppt_w</p:attrName>
                                        </p:attrNameLst>
                                      </p:cBhvr>
                                      <p:tavLst>
                                        <p:tav tm="0">
                                          <p:val>
                                            <p:fltVal val="0"/>
                                          </p:val>
                                        </p:tav>
                                        <p:tav tm="100000">
                                          <p:val>
                                            <p:strVal val="#ppt_w"/>
                                          </p:val>
                                        </p:tav>
                                      </p:tavLst>
                                    </p:anim>
                                    <p:anim calcmode="lin" valueType="num">
                                      <p:cBhvr>
                                        <p:cTn id="81" dur="500" fill="hold"/>
                                        <p:tgtEl>
                                          <p:spTgt spid="80"/>
                                        </p:tgtEl>
                                        <p:attrNameLst>
                                          <p:attrName>ppt_h</p:attrName>
                                        </p:attrNameLst>
                                      </p:cBhvr>
                                      <p:tavLst>
                                        <p:tav tm="0">
                                          <p:val>
                                            <p:fltVal val="0"/>
                                          </p:val>
                                        </p:tav>
                                        <p:tav tm="100000">
                                          <p:val>
                                            <p:strVal val="#ppt_h"/>
                                          </p:val>
                                        </p:tav>
                                      </p:tavLst>
                                    </p:anim>
                                    <p:animEffect transition="in" filter="fade">
                                      <p:cBhvr>
                                        <p:cTn id="82" dur="500"/>
                                        <p:tgtEl>
                                          <p:spTgt spid="80"/>
                                        </p:tgtEl>
                                      </p:cBhvr>
                                    </p:animEffect>
                                  </p:childTnLst>
                                </p:cTn>
                              </p:par>
                            </p:childTnLst>
                          </p:cTn>
                        </p:par>
                        <p:par>
                          <p:cTn id="83" fill="hold">
                            <p:stCondLst>
                              <p:cond delay="7500"/>
                            </p:stCondLst>
                            <p:childTnLst>
                              <p:par>
                                <p:cTn id="84" presetID="16" presetClass="entr" presetSubtype="42" fill="hold"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barn(outHorizontal)">
                                      <p:cBhvr>
                                        <p:cTn id="86" dur="400"/>
                                        <p:tgtEl>
                                          <p:spTgt spid="52"/>
                                        </p:tgtEl>
                                      </p:cBhvr>
                                    </p:animEffect>
                                  </p:childTnLst>
                                </p:cTn>
                              </p:par>
                            </p:childTnLst>
                          </p:cTn>
                        </p:par>
                        <p:par>
                          <p:cTn id="87" fill="hold">
                            <p:stCondLst>
                              <p:cond delay="8000"/>
                            </p:stCondLst>
                            <p:childTnLst>
                              <p:par>
                                <p:cTn id="88" presetID="22" presetClass="entr" presetSubtype="8" fill="hold" grpId="0" nodeType="afterEffect">
                                  <p:stCondLst>
                                    <p:cond delay="0"/>
                                  </p:stCondLst>
                                  <p:iterate type="lt">
                                    <p:tmPct val="30000"/>
                                  </p:iterate>
                                  <p:childTnLst>
                                    <p:set>
                                      <p:cBhvr>
                                        <p:cTn id="89" dur="1" fill="hold">
                                          <p:stCondLst>
                                            <p:cond delay="0"/>
                                          </p:stCondLst>
                                        </p:cTn>
                                        <p:tgtEl>
                                          <p:spTgt spid="58"/>
                                        </p:tgtEl>
                                        <p:attrNameLst>
                                          <p:attrName>style.visibility</p:attrName>
                                        </p:attrNameLst>
                                      </p:cBhvr>
                                      <p:to>
                                        <p:strVal val="visible"/>
                                      </p:to>
                                    </p:set>
                                    <p:animEffect transition="in" filter="wipe(left)">
                                      <p:cBhvr>
                                        <p:cTn id="90" dur="50"/>
                                        <p:tgtEl>
                                          <p:spTgt spid="58"/>
                                        </p:tgtEl>
                                      </p:cBhvr>
                                    </p:animEffect>
                                  </p:childTnLst>
                                </p:cTn>
                              </p:par>
                              <p:par>
                                <p:cTn id="91" presetID="36" presetClass="emph" presetSubtype="0" fill="hold" grpId="1" nodeType="withEffect">
                                  <p:stCondLst>
                                    <p:cond delay="0"/>
                                  </p:stCondLst>
                                  <p:iterate type="lt">
                                    <p:tmPct val="30000"/>
                                  </p:iterate>
                                  <p:childTnLst>
                                    <p:animScale>
                                      <p:cBhvr>
                                        <p:cTn id="92" dur="25" autoRev="1" fill="hold">
                                          <p:stCondLst>
                                            <p:cond delay="0"/>
                                          </p:stCondLst>
                                        </p:cTn>
                                        <p:tgtEl>
                                          <p:spTgt spid="58"/>
                                        </p:tgtEl>
                                      </p:cBhvr>
                                      <p:to x="80000" y="100000"/>
                                    </p:animScale>
                                    <p:anim by="(#ppt_w*0.10)" calcmode="lin" valueType="num">
                                      <p:cBhvr>
                                        <p:cTn id="93" dur="25" autoRev="1" fill="hold">
                                          <p:stCondLst>
                                            <p:cond delay="0"/>
                                          </p:stCondLst>
                                        </p:cTn>
                                        <p:tgtEl>
                                          <p:spTgt spid="58"/>
                                        </p:tgtEl>
                                        <p:attrNameLst>
                                          <p:attrName>ppt_x</p:attrName>
                                        </p:attrNameLst>
                                      </p:cBhvr>
                                    </p:anim>
                                    <p:anim by="(-#ppt_w*0.10)" calcmode="lin" valueType="num">
                                      <p:cBhvr>
                                        <p:cTn id="94" dur="25" autoRev="1" fill="hold">
                                          <p:stCondLst>
                                            <p:cond delay="0"/>
                                          </p:stCondLst>
                                        </p:cTn>
                                        <p:tgtEl>
                                          <p:spTgt spid="58"/>
                                        </p:tgtEl>
                                        <p:attrNameLst>
                                          <p:attrName>ppt_y</p:attrName>
                                        </p:attrNameLst>
                                      </p:cBhvr>
                                    </p:anim>
                                    <p:animRot by="-480000">
                                      <p:cBhvr>
                                        <p:cTn id="95" dur="25" autoRev="1" fill="hold">
                                          <p:stCondLst>
                                            <p:cond delay="0"/>
                                          </p:stCondLst>
                                        </p:cTn>
                                        <p:tgtEl>
                                          <p:spTgt spid="58"/>
                                        </p:tgtEl>
                                        <p:attrNameLst>
                                          <p:attrName>r</p:attrName>
                                        </p:attrNameLst>
                                      </p:cBhvr>
                                    </p:animRot>
                                  </p:childTnLst>
                                </p:cTn>
                              </p:par>
                            </p:childTnLst>
                          </p:cTn>
                        </p:par>
                        <p:par>
                          <p:cTn id="96" fill="hold">
                            <p:stCondLst>
                              <p:cond delay="8315"/>
                            </p:stCondLst>
                            <p:childTnLst>
                              <p:par>
                                <p:cTn id="97" presetID="10" presetClass="entr" presetSubtype="0" fill="hold" grpId="0" nodeType="after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fade">
                                      <p:cBhvr>
                                        <p:cTn id="9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p:bldP spid="49" grpId="0"/>
      <p:bldP spid="47" grpId="0" animBg="1"/>
      <p:bldP spid="48" grpId="0" animBg="1"/>
      <p:bldP spid="50" grpId="0" animBg="1"/>
      <p:bldP spid="51" grpId="0" animBg="1"/>
      <p:bldP spid="58" grpId="0"/>
      <p:bldP spid="5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0732" y="1396434"/>
            <a:ext cx="3204723" cy="707886"/>
          </a:xfrm>
          <a:prstGeom prst="rect">
            <a:avLst/>
          </a:prstGeom>
          <a:noFill/>
        </p:spPr>
        <p:txBody>
          <a:bodyPr wrap="none" rtlCol="0">
            <a:spAutoFit/>
          </a:bodyPr>
          <a:lstStyle>
            <a:defPPr>
              <a:defRPr lang="zh-CN"/>
            </a:defPPr>
            <a:lvl1pPr>
              <a:defRPr sz="3600" b="1">
                <a:gradFill>
                  <a:gsLst>
                    <a:gs pos="0">
                      <a:schemeClr val="accent2"/>
                    </a:gs>
                    <a:gs pos="57000">
                      <a:schemeClr val="accent3"/>
                    </a:gs>
                    <a:gs pos="100000">
                      <a:schemeClr val="accent5"/>
                    </a:gs>
                  </a:gsLst>
                  <a:lin ang="8100000" scaled="0"/>
                </a:gradFill>
                <a:effectLst>
                  <a:outerShdw blurRad="50800" dist="25400" dir="8100000" algn="tr" rotWithShape="0">
                    <a:prstClr val="black">
                      <a:alpha val="40000"/>
                    </a:prstClr>
                  </a:outerShdw>
                </a:effectLst>
                <a:latin typeface="+mn-ea"/>
                <a:cs typeface="+mn-ea"/>
              </a:defRPr>
            </a:lvl1pPr>
          </a:lstStyle>
          <a:p>
            <a:r>
              <a:rPr lang="zh-CN" altLang="en-US" sz="4000" dirty="0"/>
              <a:t>实验数据结果</a:t>
            </a:r>
            <a:endParaRPr lang="zh-CN" altLang="en-US" sz="4000" dirty="0"/>
          </a:p>
        </p:txBody>
      </p:sp>
      <p:grpSp>
        <p:nvGrpSpPr>
          <p:cNvPr id="3" name="组合 2"/>
          <p:cNvGrpSpPr/>
          <p:nvPr/>
        </p:nvGrpSpPr>
        <p:grpSpPr>
          <a:xfrm>
            <a:off x="954185" y="1083498"/>
            <a:ext cx="2649600" cy="2548800"/>
            <a:chOff x="1876433" y="1476843"/>
            <a:chExt cx="1380610" cy="1301106"/>
          </a:xfrm>
          <a:solidFill>
            <a:schemeClr val="bg1"/>
          </a:solidFill>
        </p:grpSpPr>
        <p:sp>
          <p:nvSpPr>
            <p:cNvPr id="5" name="椭圆 4"/>
            <p:cNvSpPr/>
            <p:nvPr/>
          </p:nvSpPr>
          <p:spPr>
            <a:xfrm>
              <a:off x="1876433" y="1476843"/>
              <a:ext cx="1301106" cy="1301106"/>
            </a:xfrm>
            <a:prstGeom prst="ellipse">
              <a:avLst/>
            </a:prstGeom>
            <a:blipFill dpi="0" rotWithShape="1">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57150">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dirty="0" smtClean="0">
                  <a:solidFill>
                    <a:schemeClr val="accent5"/>
                  </a:solidFill>
                  <a:cs typeface="+mn-ea"/>
                </a:rPr>
                <a:t>肆</a:t>
              </a:r>
              <a:endParaRPr lang="zh-CN" altLang="en-US" sz="8000" dirty="0">
                <a:solidFill>
                  <a:schemeClr val="accent5"/>
                </a:solidFill>
                <a:cs typeface="+mn-ea"/>
              </a:endParaRPr>
            </a:p>
          </p:txBody>
        </p:sp>
        <p:sp>
          <p:nvSpPr>
            <p:cNvPr id="16" name="KSO_Shape"/>
            <p:cNvSpPr/>
            <p:nvPr/>
          </p:nvSpPr>
          <p:spPr bwMode="auto">
            <a:xfrm>
              <a:off x="2569626" y="1834674"/>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noFill/>
            <a:ln>
              <a:noFill/>
            </a:ln>
            <a:effectLst>
              <a:outerShdw blurRad="139700" dist="889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endParaRPr>
            </a:p>
          </p:txBody>
        </p:sp>
      </p:grpSp>
      <p:sp>
        <p:nvSpPr>
          <p:cNvPr id="15" name="TextBox 15"/>
          <p:cNvSpPr txBox="1"/>
          <p:nvPr/>
        </p:nvSpPr>
        <p:spPr>
          <a:xfrm>
            <a:off x="4380130" y="2226671"/>
            <a:ext cx="1107996" cy="369332"/>
          </a:xfrm>
          <a:prstGeom prst="rect">
            <a:avLst/>
          </a:prstGeom>
          <a:noFill/>
        </p:spPr>
        <p:txBody>
          <a:bodyPr wrap="none" rtlCol="0">
            <a:spAutoFit/>
          </a:bodyPr>
          <a:lstStyle/>
          <a:p>
            <a:r>
              <a:rPr lang="zh-CN" altLang="en-US" dirty="0" smtClean="0">
                <a:solidFill>
                  <a:schemeClr val="accent4"/>
                </a:solidFill>
                <a:latin typeface="+mn-ea"/>
                <a:cs typeface="+mn-ea"/>
              </a:rPr>
              <a:t>实验数据</a:t>
            </a:r>
            <a:endParaRPr lang="zh-CN" altLang="en-US" dirty="0">
              <a:solidFill>
                <a:schemeClr val="accent4"/>
              </a:solidFill>
              <a:latin typeface="+mn-ea"/>
              <a:cs typeface="+mn-ea"/>
            </a:endParaRPr>
          </a:p>
        </p:txBody>
      </p:sp>
      <p:sp>
        <p:nvSpPr>
          <p:cNvPr id="17" name="TextBox 16"/>
          <p:cNvSpPr txBox="1"/>
          <p:nvPr/>
        </p:nvSpPr>
        <p:spPr>
          <a:xfrm>
            <a:off x="4380130" y="2639383"/>
            <a:ext cx="1107996" cy="369332"/>
          </a:xfrm>
          <a:prstGeom prst="rect">
            <a:avLst/>
          </a:prstGeom>
          <a:noFill/>
        </p:spPr>
        <p:txBody>
          <a:bodyPr wrap="none" rtlCol="0">
            <a:spAutoFit/>
          </a:bodyPr>
          <a:lstStyle/>
          <a:p>
            <a:r>
              <a:rPr lang="zh-CN" altLang="en-US" dirty="0" smtClean="0">
                <a:solidFill>
                  <a:schemeClr val="accent4"/>
                </a:solidFill>
                <a:latin typeface="+mn-ea"/>
                <a:cs typeface="+mn-ea"/>
              </a:rPr>
              <a:t>实验难点</a:t>
            </a:r>
            <a:endParaRPr lang="zh-CN" altLang="en-US" dirty="0">
              <a:solidFill>
                <a:schemeClr val="accent4"/>
              </a:solidFill>
              <a:latin typeface="+mn-ea"/>
              <a:cs typeface="+mn-ea"/>
            </a:endParaRPr>
          </a:p>
        </p:txBody>
      </p:sp>
      <p:sp>
        <p:nvSpPr>
          <p:cNvPr id="24" name="TextBox 17"/>
          <p:cNvSpPr txBox="1"/>
          <p:nvPr/>
        </p:nvSpPr>
        <p:spPr>
          <a:xfrm>
            <a:off x="4380130" y="3052095"/>
            <a:ext cx="1107996" cy="369332"/>
          </a:xfrm>
          <a:prstGeom prst="rect">
            <a:avLst/>
          </a:prstGeom>
          <a:noFill/>
        </p:spPr>
        <p:txBody>
          <a:bodyPr wrap="none" rtlCol="0">
            <a:spAutoFit/>
          </a:bodyPr>
          <a:lstStyle/>
          <a:p>
            <a:r>
              <a:rPr lang="zh-CN" altLang="en-US" dirty="0" smtClean="0">
                <a:solidFill>
                  <a:schemeClr val="accent4"/>
                </a:solidFill>
                <a:latin typeface="+mn-ea"/>
                <a:cs typeface="+mn-ea"/>
              </a:rPr>
              <a:t>案例分析</a:t>
            </a:r>
            <a:endParaRPr lang="zh-CN" altLang="en-US" dirty="0">
              <a:solidFill>
                <a:schemeClr val="accent4"/>
              </a:solidFill>
              <a:latin typeface="+mn-ea"/>
              <a:cs typeface="+mn-ea"/>
            </a:endParaRPr>
          </a:p>
        </p:txBody>
      </p:sp>
      <p:sp>
        <p:nvSpPr>
          <p:cNvPr id="25" name="TextBox 18"/>
          <p:cNvSpPr txBox="1"/>
          <p:nvPr/>
        </p:nvSpPr>
        <p:spPr>
          <a:xfrm>
            <a:off x="4380130" y="3464807"/>
            <a:ext cx="1107996" cy="369332"/>
          </a:xfrm>
          <a:prstGeom prst="rect">
            <a:avLst/>
          </a:prstGeom>
          <a:noFill/>
        </p:spPr>
        <p:txBody>
          <a:bodyPr wrap="none" rtlCol="0">
            <a:spAutoFit/>
          </a:bodyPr>
          <a:lstStyle/>
          <a:p>
            <a:r>
              <a:rPr lang="zh-CN" altLang="en-US" dirty="0" smtClean="0">
                <a:solidFill>
                  <a:schemeClr val="accent4"/>
                </a:solidFill>
                <a:latin typeface="+mn-ea"/>
                <a:cs typeface="+mn-ea"/>
              </a:rPr>
              <a:t>问题评估</a:t>
            </a:r>
            <a:endParaRPr lang="zh-CN" altLang="en-US" dirty="0">
              <a:solidFill>
                <a:schemeClr val="accent4"/>
              </a:solidFill>
              <a:latin typeface="+mn-ea"/>
              <a:cs typeface="+mn-ea"/>
            </a:endParaRPr>
          </a:p>
        </p:txBody>
      </p:sp>
      <p:sp>
        <p:nvSpPr>
          <p:cNvPr id="26" name="TextBox 19"/>
          <p:cNvSpPr txBox="1"/>
          <p:nvPr/>
        </p:nvSpPr>
        <p:spPr>
          <a:xfrm>
            <a:off x="5459196" y="2304395"/>
            <a:ext cx="445956" cy="276999"/>
          </a:xfrm>
          <a:prstGeom prst="rect">
            <a:avLst/>
          </a:prstGeom>
          <a:noFill/>
        </p:spPr>
        <p:txBody>
          <a:bodyPr wrap="none" rtlCol="0">
            <a:spAutoFit/>
          </a:bodyPr>
          <a:lstStyle/>
          <a:p>
            <a:r>
              <a:rPr lang="en-US" altLang="zh-CN" sz="1200" dirty="0" smtClean="0">
                <a:solidFill>
                  <a:srgbClr val="C00000"/>
                </a:solidFill>
                <a:latin typeface="+mn-ea"/>
                <a:cs typeface="+mn-ea"/>
              </a:rPr>
              <a:t>DATA</a:t>
            </a:r>
            <a:endParaRPr lang="zh-CN" altLang="en-US" sz="1200" dirty="0">
              <a:solidFill>
                <a:srgbClr val="C00000"/>
              </a:solidFill>
              <a:latin typeface="+mn-ea"/>
              <a:cs typeface="+mn-ea"/>
            </a:endParaRPr>
          </a:p>
        </p:txBody>
      </p:sp>
      <p:sp>
        <p:nvSpPr>
          <p:cNvPr id="27" name="TextBox 20"/>
          <p:cNvSpPr txBox="1"/>
          <p:nvPr/>
        </p:nvSpPr>
        <p:spPr>
          <a:xfrm>
            <a:off x="5459196" y="2712717"/>
            <a:ext cx="869148" cy="276999"/>
          </a:xfrm>
          <a:prstGeom prst="rect">
            <a:avLst/>
          </a:prstGeom>
          <a:noFill/>
        </p:spPr>
        <p:txBody>
          <a:bodyPr wrap="none" rtlCol="0">
            <a:spAutoFit/>
          </a:bodyPr>
          <a:lstStyle/>
          <a:p>
            <a:pPr algn="ctr"/>
            <a:r>
              <a:rPr lang="en-US" altLang="zh-CN" sz="1200" dirty="0" smtClean="0">
                <a:solidFill>
                  <a:srgbClr val="C00000"/>
                </a:solidFill>
                <a:latin typeface="+mn-ea"/>
                <a:cs typeface="+mn-ea"/>
              </a:rPr>
              <a:t>DIFFICULTIES</a:t>
            </a:r>
            <a:endParaRPr lang="zh-CN" altLang="en-US" sz="1200" dirty="0">
              <a:solidFill>
                <a:srgbClr val="C00000"/>
              </a:solidFill>
              <a:latin typeface="+mn-ea"/>
              <a:cs typeface="+mn-ea"/>
            </a:endParaRPr>
          </a:p>
        </p:txBody>
      </p:sp>
      <p:sp>
        <p:nvSpPr>
          <p:cNvPr id="28" name="TextBox 21"/>
          <p:cNvSpPr txBox="1"/>
          <p:nvPr/>
        </p:nvSpPr>
        <p:spPr>
          <a:xfrm>
            <a:off x="5459196" y="3121039"/>
            <a:ext cx="678391" cy="276999"/>
          </a:xfrm>
          <a:prstGeom prst="rect">
            <a:avLst/>
          </a:prstGeom>
          <a:noFill/>
        </p:spPr>
        <p:txBody>
          <a:bodyPr wrap="none" rtlCol="0">
            <a:spAutoFit/>
          </a:bodyPr>
          <a:lstStyle/>
          <a:p>
            <a:pPr algn="ctr"/>
            <a:r>
              <a:rPr lang="en-US" altLang="zh-CN" sz="1200" dirty="0" smtClean="0">
                <a:solidFill>
                  <a:srgbClr val="C00000"/>
                </a:solidFill>
                <a:latin typeface="+mn-ea"/>
                <a:cs typeface="+mn-ea"/>
              </a:rPr>
              <a:t>ANALYSIS</a:t>
            </a:r>
            <a:endParaRPr lang="zh-CN" altLang="en-US" sz="1200" dirty="0">
              <a:solidFill>
                <a:srgbClr val="C00000"/>
              </a:solidFill>
              <a:latin typeface="+mn-ea"/>
              <a:cs typeface="+mn-ea"/>
            </a:endParaRPr>
          </a:p>
        </p:txBody>
      </p:sp>
      <p:sp>
        <p:nvSpPr>
          <p:cNvPr id="29" name="TextBox 22"/>
          <p:cNvSpPr txBox="1"/>
          <p:nvPr/>
        </p:nvSpPr>
        <p:spPr>
          <a:xfrm>
            <a:off x="5459196" y="3529361"/>
            <a:ext cx="837088" cy="276999"/>
          </a:xfrm>
          <a:prstGeom prst="rect">
            <a:avLst/>
          </a:prstGeom>
          <a:noFill/>
        </p:spPr>
        <p:txBody>
          <a:bodyPr wrap="none" rtlCol="0">
            <a:spAutoFit/>
          </a:bodyPr>
          <a:lstStyle/>
          <a:p>
            <a:pPr algn="ctr"/>
            <a:r>
              <a:rPr lang="en-US" altLang="zh-CN" sz="1200" dirty="0" smtClean="0">
                <a:solidFill>
                  <a:srgbClr val="C00000"/>
                </a:solidFill>
                <a:latin typeface="+mn-ea"/>
                <a:cs typeface="+mn-ea"/>
              </a:rPr>
              <a:t>ASSESSMENT</a:t>
            </a:r>
            <a:endParaRPr lang="zh-CN" altLang="en-US" sz="1200" dirty="0">
              <a:solidFill>
                <a:srgbClr val="C00000"/>
              </a:solidFill>
              <a:latin typeface="+mn-ea"/>
              <a:cs typeface="+mn-ea"/>
            </a:endParaRPr>
          </a:p>
        </p:txBody>
      </p:sp>
      <p:sp>
        <p:nvSpPr>
          <p:cNvPr id="30" name="椭圆 29"/>
          <p:cNvSpPr/>
          <p:nvPr/>
        </p:nvSpPr>
        <p:spPr>
          <a:xfrm>
            <a:off x="4086242" y="2254169"/>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1" name="椭圆 30"/>
          <p:cNvSpPr/>
          <p:nvPr/>
        </p:nvSpPr>
        <p:spPr>
          <a:xfrm>
            <a:off x="4086242" y="2691532"/>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2" name="椭圆 31"/>
          <p:cNvSpPr/>
          <p:nvPr/>
        </p:nvSpPr>
        <p:spPr>
          <a:xfrm>
            <a:off x="4086242" y="3128895"/>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3" name="椭圆 32"/>
          <p:cNvSpPr/>
          <p:nvPr/>
        </p:nvSpPr>
        <p:spPr>
          <a:xfrm>
            <a:off x="4086242" y="3566258"/>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4" name="TextBox 27"/>
          <p:cNvSpPr txBox="1"/>
          <p:nvPr/>
        </p:nvSpPr>
        <p:spPr>
          <a:xfrm>
            <a:off x="4380130" y="3877520"/>
            <a:ext cx="1107996" cy="369332"/>
          </a:xfrm>
          <a:prstGeom prst="rect">
            <a:avLst/>
          </a:prstGeom>
          <a:noFill/>
        </p:spPr>
        <p:txBody>
          <a:bodyPr wrap="none" rtlCol="0">
            <a:spAutoFit/>
          </a:bodyPr>
          <a:lstStyle/>
          <a:p>
            <a:r>
              <a:rPr lang="zh-CN" altLang="en-US" dirty="0" smtClean="0">
                <a:solidFill>
                  <a:schemeClr val="accent4"/>
                </a:solidFill>
                <a:latin typeface="+mn-ea"/>
                <a:cs typeface="+mn-ea"/>
              </a:rPr>
              <a:t>研究成果</a:t>
            </a:r>
            <a:endParaRPr lang="zh-CN" altLang="en-US" dirty="0">
              <a:solidFill>
                <a:schemeClr val="accent4"/>
              </a:solidFill>
              <a:latin typeface="+mn-ea"/>
              <a:cs typeface="+mn-ea"/>
            </a:endParaRPr>
          </a:p>
        </p:txBody>
      </p:sp>
      <p:sp>
        <p:nvSpPr>
          <p:cNvPr id="35" name="TextBox 28"/>
          <p:cNvSpPr txBox="1"/>
          <p:nvPr/>
        </p:nvSpPr>
        <p:spPr>
          <a:xfrm>
            <a:off x="5459196" y="3937685"/>
            <a:ext cx="965328" cy="276999"/>
          </a:xfrm>
          <a:prstGeom prst="rect">
            <a:avLst/>
          </a:prstGeom>
          <a:noFill/>
        </p:spPr>
        <p:txBody>
          <a:bodyPr wrap="none" rtlCol="0">
            <a:spAutoFit/>
          </a:bodyPr>
          <a:lstStyle/>
          <a:p>
            <a:pPr algn="ctr"/>
            <a:r>
              <a:rPr lang="en-US" altLang="zh-CN" sz="1200" dirty="0" smtClean="0">
                <a:solidFill>
                  <a:srgbClr val="C00000"/>
                </a:solidFill>
                <a:latin typeface="+mn-ea"/>
                <a:cs typeface="+mn-ea"/>
              </a:rPr>
              <a:t>ACHIEVEMENTS</a:t>
            </a:r>
            <a:endParaRPr lang="zh-CN" altLang="en-US" sz="1200" dirty="0">
              <a:solidFill>
                <a:srgbClr val="C00000"/>
              </a:solidFill>
              <a:latin typeface="+mn-ea"/>
              <a:cs typeface="+mn-ea"/>
            </a:endParaRPr>
          </a:p>
        </p:txBody>
      </p:sp>
      <p:sp>
        <p:nvSpPr>
          <p:cNvPr id="36" name="椭圆 35"/>
          <p:cNvSpPr/>
          <p:nvPr/>
        </p:nvSpPr>
        <p:spPr>
          <a:xfrm>
            <a:off x="4086241" y="3924797"/>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7"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p:tgtEl>
                                          <p:spTgt spid="30"/>
                                        </p:tgtEl>
                                        <p:attrNameLst>
                                          <p:attrName>ppt_x</p:attrName>
                                        </p:attrNameLst>
                                      </p:cBhvr>
                                      <p:tavLst>
                                        <p:tav tm="0">
                                          <p:val>
                                            <p:strVal val="#ppt_x-#ppt_w*1.125000"/>
                                          </p:val>
                                        </p:tav>
                                        <p:tav tm="100000">
                                          <p:val>
                                            <p:strVal val="#ppt_x"/>
                                          </p:val>
                                        </p:tav>
                                      </p:tavLst>
                                    </p:anim>
                                    <p:animEffect transition="in" filter="wipe(right)">
                                      <p:cBhvr>
                                        <p:cTn id="16" dur="500"/>
                                        <p:tgtEl>
                                          <p:spTgt spid="30"/>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ppt_x</p:attrName>
                                        </p:attrNameLst>
                                      </p:cBhvr>
                                      <p:tavLst>
                                        <p:tav tm="0">
                                          <p:val>
                                            <p:strVal val="#ppt_x-#ppt_w*1.125000"/>
                                          </p:val>
                                        </p:tav>
                                        <p:tav tm="100000">
                                          <p:val>
                                            <p:strVal val="#ppt_x"/>
                                          </p:val>
                                        </p:tav>
                                      </p:tavLst>
                                    </p:anim>
                                    <p:animEffect transition="in" filter="wipe(right)">
                                      <p:cBhvr>
                                        <p:cTn id="20" dur="500"/>
                                        <p:tgtEl>
                                          <p:spTgt spid="31"/>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ppt_x</p:attrName>
                                        </p:attrNameLst>
                                      </p:cBhvr>
                                      <p:tavLst>
                                        <p:tav tm="0">
                                          <p:val>
                                            <p:strVal val="#ppt_x-#ppt_w*1.125000"/>
                                          </p:val>
                                        </p:tav>
                                        <p:tav tm="100000">
                                          <p:val>
                                            <p:strVal val="#ppt_x"/>
                                          </p:val>
                                        </p:tav>
                                      </p:tavLst>
                                    </p:anim>
                                    <p:animEffect transition="in" filter="wipe(right)">
                                      <p:cBhvr>
                                        <p:cTn id="24" dur="500"/>
                                        <p:tgtEl>
                                          <p:spTgt spid="32"/>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ppt_x</p:attrName>
                                        </p:attrNameLst>
                                      </p:cBhvr>
                                      <p:tavLst>
                                        <p:tav tm="0">
                                          <p:val>
                                            <p:strVal val="#ppt_x-#ppt_w*1.125000"/>
                                          </p:val>
                                        </p:tav>
                                        <p:tav tm="100000">
                                          <p:val>
                                            <p:strVal val="#ppt_x"/>
                                          </p:val>
                                        </p:tav>
                                      </p:tavLst>
                                    </p:anim>
                                    <p:animEffect transition="in" filter="wipe(right)">
                                      <p:cBhvr>
                                        <p:cTn id="28" dur="500"/>
                                        <p:tgtEl>
                                          <p:spTgt spid="33"/>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p:tgtEl>
                                          <p:spTgt spid="36"/>
                                        </p:tgtEl>
                                        <p:attrNameLst>
                                          <p:attrName>ppt_x</p:attrName>
                                        </p:attrNameLst>
                                      </p:cBhvr>
                                      <p:tavLst>
                                        <p:tav tm="0">
                                          <p:val>
                                            <p:strVal val="#ppt_x-#ppt_w*1.125000"/>
                                          </p:val>
                                        </p:tav>
                                        <p:tav tm="100000">
                                          <p:val>
                                            <p:strVal val="#ppt_x"/>
                                          </p:val>
                                        </p:tav>
                                      </p:tavLst>
                                    </p:anim>
                                    <p:animEffect transition="in" filter="wipe(right)">
                                      <p:cBhvr>
                                        <p:cTn id="32" dur="500"/>
                                        <p:tgtEl>
                                          <p:spTgt spid="36"/>
                                        </p:tgtEl>
                                      </p:cBhvr>
                                    </p:animEffect>
                                  </p:childTnLst>
                                </p:cTn>
                              </p:par>
                              <p:par>
                                <p:cTn id="33" presetID="12" presetClass="entr" presetSubtype="8" fill="hold" grpId="0" nodeType="withEffect">
                                  <p:stCondLst>
                                    <p:cond delay="3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ppt_x</p:attrName>
                                        </p:attrNameLst>
                                      </p:cBhvr>
                                      <p:tavLst>
                                        <p:tav tm="0">
                                          <p:val>
                                            <p:strVal val="#ppt_x-#ppt_w*1.125000"/>
                                          </p:val>
                                        </p:tav>
                                        <p:tav tm="100000">
                                          <p:val>
                                            <p:strVal val="#ppt_x"/>
                                          </p:val>
                                        </p:tav>
                                      </p:tavLst>
                                    </p:anim>
                                    <p:animEffect transition="in" filter="wipe(right)">
                                      <p:cBhvr>
                                        <p:cTn id="36" dur="500"/>
                                        <p:tgtEl>
                                          <p:spTgt spid="15"/>
                                        </p:tgtEl>
                                      </p:cBhvr>
                                    </p:animEffect>
                                  </p:childTnLst>
                                </p:cTn>
                              </p:par>
                              <p:par>
                                <p:cTn id="37" presetID="12" presetClass="entr" presetSubtype="8" fill="hold" grpId="0" nodeType="withEffect">
                                  <p:stCondLst>
                                    <p:cond delay="30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ppt_x</p:attrName>
                                        </p:attrNameLst>
                                      </p:cBhvr>
                                      <p:tavLst>
                                        <p:tav tm="0">
                                          <p:val>
                                            <p:strVal val="#ppt_x-#ppt_w*1.125000"/>
                                          </p:val>
                                        </p:tav>
                                        <p:tav tm="100000">
                                          <p:val>
                                            <p:strVal val="#ppt_x"/>
                                          </p:val>
                                        </p:tav>
                                      </p:tavLst>
                                    </p:anim>
                                    <p:animEffect transition="in" filter="wipe(right)">
                                      <p:cBhvr>
                                        <p:cTn id="40" dur="500"/>
                                        <p:tgtEl>
                                          <p:spTgt spid="17"/>
                                        </p:tgtEl>
                                      </p:cBhvr>
                                    </p:animEffect>
                                  </p:childTnLst>
                                </p:cTn>
                              </p:par>
                              <p:par>
                                <p:cTn id="41" presetID="12" presetClass="entr" presetSubtype="8" fill="hold" grpId="0" nodeType="withEffect">
                                  <p:stCondLst>
                                    <p:cond delay="30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ppt_x</p:attrName>
                                        </p:attrNameLst>
                                      </p:cBhvr>
                                      <p:tavLst>
                                        <p:tav tm="0">
                                          <p:val>
                                            <p:strVal val="#ppt_x-#ppt_w*1.125000"/>
                                          </p:val>
                                        </p:tav>
                                        <p:tav tm="100000">
                                          <p:val>
                                            <p:strVal val="#ppt_x"/>
                                          </p:val>
                                        </p:tav>
                                      </p:tavLst>
                                    </p:anim>
                                    <p:animEffect transition="in" filter="wipe(right)">
                                      <p:cBhvr>
                                        <p:cTn id="44" dur="500"/>
                                        <p:tgtEl>
                                          <p:spTgt spid="24"/>
                                        </p:tgtEl>
                                      </p:cBhvr>
                                    </p:animEffect>
                                  </p:childTnLst>
                                </p:cTn>
                              </p:par>
                              <p:par>
                                <p:cTn id="45" presetID="12" presetClass="entr" presetSubtype="8" fill="hold" grpId="0" nodeType="withEffect">
                                  <p:stCondLst>
                                    <p:cond delay="30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p:tgtEl>
                                          <p:spTgt spid="25"/>
                                        </p:tgtEl>
                                        <p:attrNameLst>
                                          <p:attrName>ppt_x</p:attrName>
                                        </p:attrNameLst>
                                      </p:cBhvr>
                                      <p:tavLst>
                                        <p:tav tm="0">
                                          <p:val>
                                            <p:strVal val="#ppt_x-#ppt_w*1.125000"/>
                                          </p:val>
                                        </p:tav>
                                        <p:tav tm="100000">
                                          <p:val>
                                            <p:strVal val="#ppt_x"/>
                                          </p:val>
                                        </p:tav>
                                      </p:tavLst>
                                    </p:anim>
                                    <p:animEffect transition="in" filter="wipe(right)">
                                      <p:cBhvr>
                                        <p:cTn id="48" dur="500"/>
                                        <p:tgtEl>
                                          <p:spTgt spid="25"/>
                                        </p:tgtEl>
                                      </p:cBhvr>
                                    </p:animEffect>
                                  </p:childTnLst>
                                </p:cTn>
                              </p:par>
                              <p:par>
                                <p:cTn id="49" presetID="12" presetClass="entr" presetSubtype="8" fill="hold" grpId="0" nodeType="withEffect">
                                  <p:stCondLst>
                                    <p:cond delay="30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p:tgtEl>
                                          <p:spTgt spid="34"/>
                                        </p:tgtEl>
                                        <p:attrNameLst>
                                          <p:attrName>ppt_x</p:attrName>
                                        </p:attrNameLst>
                                      </p:cBhvr>
                                      <p:tavLst>
                                        <p:tav tm="0">
                                          <p:val>
                                            <p:strVal val="#ppt_x-#ppt_w*1.125000"/>
                                          </p:val>
                                        </p:tav>
                                        <p:tav tm="100000">
                                          <p:val>
                                            <p:strVal val="#ppt_x"/>
                                          </p:val>
                                        </p:tav>
                                      </p:tavLst>
                                    </p:anim>
                                    <p:animEffect transition="in" filter="wipe(right)">
                                      <p:cBhvr>
                                        <p:cTn id="52" dur="500"/>
                                        <p:tgtEl>
                                          <p:spTgt spid="34"/>
                                        </p:tgtEl>
                                      </p:cBhvr>
                                    </p:animEffect>
                                  </p:childTnLst>
                                </p:cTn>
                              </p:par>
                              <p:par>
                                <p:cTn id="53" presetID="12" presetClass="entr" presetSubtype="8" fill="hold" grpId="0" nodeType="withEffect">
                                  <p:stCondLst>
                                    <p:cond delay="60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ppt_x</p:attrName>
                                        </p:attrNameLst>
                                      </p:cBhvr>
                                      <p:tavLst>
                                        <p:tav tm="0">
                                          <p:val>
                                            <p:strVal val="#ppt_x-#ppt_w*1.125000"/>
                                          </p:val>
                                        </p:tav>
                                        <p:tav tm="100000">
                                          <p:val>
                                            <p:strVal val="#ppt_x"/>
                                          </p:val>
                                        </p:tav>
                                      </p:tavLst>
                                    </p:anim>
                                    <p:animEffect transition="in" filter="wipe(right)">
                                      <p:cBhvr>
                                        <p:cTn id="56" dur="500"/>
                                        <p:tgtEl>
                                          <p:spTgt spid="26"/>
                                        </p:tgtEl>
                                      </p:cBhvr>
                                    </p:animEffect>
                                  </p:childTnLst>
                                </p:cTn>
                              </p:par>
                              <p:par>
                                <p:cTn id="57" presetID="12" presetClass="entr" presetSubtype="8" fill="hold" grpId="0" nodeType="withEffect">
                                  <p:stCondLst>
                                    <p:cond delay="60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p:tgtEl>
                                          <p:spTgt spid="27"/>
                                        </p:tgtEl>
                                        <p:attrNameLst>
                                          <p:attrName>ppt_x</p:attrName>
                                        </p:attrNameLst>
                                      </p:cBhvr>
                                      <p:tavLst>
                                        <p:tav tm="0">
                                          <p:val>
                                            <p:strVal val="#ppt_x-#ppt_w*1.125000"/>
                                          </p:val>
                                        </p:tav>
                                        <p:tav tm="100000">
                                          <p:val>
                                            <p:strVal val="#ppt_x"/>
                                          </p:val>
                                        </p:tav>
                                      </p:tavLst>
                                    </p:anim>
                                    <p:animEffect transition="in" filter="wipe(right)">
                                      <p:cBhvr>
                                        <p:cTn id="60" dur="500"/>
                                        <p:tgtEl>
                                          <p:spTgt spid="27"/>
                                        </p:tgtEl>
                                      </p:cBhvr>
                                    </p:animEffect>
                                  </p:childTnLst>
                                </p:cTn>
                              </p:par>
                              <p:par>
                                <p:cTn id="61" presetID="12" presetClass="entr" presetSubtype="8" fill="hold" grpId="0" nodeType="withEffect">
                                  <p:stCondLst>
                                    <p:cond delay="60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p:tgtEl>
                                          <p:spTgt spid="28"/>
                                        </p:tgtEl>
                                        <p:attrNameLst>
                                          <p:attrName>ppt_x</p:attrName>
                                        </p:attrNameLst>
                                      </p:cBhvr>
                                      <p:tavLst>
                                        <p:tav tm="0">
                                          <p:val>
                                            <p:strVal val="#ppt_x-#ppt_w*1.125000"/>
                                          </p:val>
                                        </p:tav>
                                        <p:tav tm="100000">
                                          <p:val>
                                            <p:strVal val="#ppt_x"/>
                                          </p:val>
                                        </p:tav>
                                      </p:tavLst>
                                    </p:anim>
                                    <p:animEffect transition="in" filter="wipe(right)">
                                      <p:cBhvr>
                                        <p:cTn id="64" dur="500"/>
                                        <p:tgtEl>
                                          <p:spTgt spid="28"/>
                                        </p:tgtEl>
                                      </p:cBhvr>
                                    </p:animEffect>
                                  </p:childTnLst>
                                </p:cTn>
                              </p:par>
                              <p:par>
                                <p:cTn id="65" presetID="12" presetClass="entr" presetSubtype="8" fill="hold" grpId="0" nodeType="withEffect">
                                  <p:stCondLst>
                                    <p:cond delay="60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p:tgtEl>
                                          <p:spTgt spid="29"/>
                                        </p:tgtEl>
                                        <p:attrNameLst>
                                          <p:attrName>ppt_x</p:attrName>
                                        </p:attrNameLst>
                                      </p:cBhvr>
                                      <p:tavLst>
                                        <p:tav tm="0">
                                          <p:val>
                                            <p:strVal val="#ppt_x-#ppt_w*1.125000"/>
                                          </p:val>
                                        </p:tav>
                                        <p:tav tm="100000">
                                          <p:val>
                                            <p:strVal val="#ppt_x"/>
                                          </p:val>
                                        </p:tav>
                                      </p:tavLst>
                                    </p:anim>
                                    <p:animEffect transition="in" filter="wipe(right)">
                                      <p:cBhvr>
                                        <p:cTn id="68" dur="500"/>
                                        <p:tgtEl>
                                          <p:spTgt spid="29"/>
                                        </p:tgtEl>
                                      </p:cBhvr>
                                    </p:animEffect>
                                  </p:childTnLst>
                                </p:cTn>
                              </p:par>
                              <p:par>
                                <p:cTn id="69" presetID="12" presetClass="entr" presetSubtype="8" fill="hold" grpId="0" nodeType="withEffect">
                                  <p:stCondLst>
                                    <p:cond delay="60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p:tgtEl>
                                          <p:spTgt spid="35"/>
                                        </p:tgtEl>
                                        <p:attrNameLst>
                                          <p:attrName>ppt_x</p:attrName>
                                        </p:attrNameLst>
                                      </p:cBhvr>
                                      <p:tavLst>
                                        <p:tav tm="0">
                                          <p:val>
                                            <p:strVal val="#ppt_x-#ppt_w*1.125000"/>
                                          </p:val>
                                        </p:tav>
                                        <p:tav tm="100000">
                                          <p:val>
                                            <p:strVal val="#ppt_x"/>
                                          </p:val>
                                        </p:tav>
                                      </p:tavLst>
                                    </p:anim>
                                    <p:animEffect transition="in" filter="wipe(right)">
                                      <p:cBhvr>
                                        <p:cTn id="72" dur="500"/>
                                        <p:tgtEl>
                                          <p:spTgt spid="35"/>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7" grpId="0"/>
      <p:bldP spid="24" grpId="0"/>
      <p:bldP spid="25" grpId="0"/>
      <p:bldP spid="26" grpId="0"/>
      <p:bldP spid="27" grpId="0"/>
      <p:bldP spid="28" grpId="0"/>
      <p:bldP spid="29" grpId="0"/>
      <p:bldP spid="30" grpId="0" animBg="1"/>
      <p:bldP spid="31" grpId="0" animBg="1"/>
      <p:bldP spid="32" grpId="0" animBg="1"/>
      <p:bldP spid="33" grpId="0" animBg="1"/>
      <p:bldP spid="34" grpId="0"/>
      <p:bldP spid="35" grpId="0"/>
      <p:bldP spid="36" grpId="0" animBg="1"/>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33232" y="240588"/>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实验难点</a:t>
            </a:r>
            <a:endParaRPr lang="zh-CN" altLang="en-US" sz="2000" spc="300" dirty="0">
              <a:solidFill>
                <a:schemeClr val="bg1"/>
              </a:solidFill>
              <a:latin typeface="+mn-ea"/>
              <a:cs typeface="+mn-ea"/>
            </a:endParaRPr>
          </a:p>
        </p:txBody>
      </p:sp>
      <p:sp>
        <p:nvSpPr>
          <p:cNvPr id="44" name="TextBox 43"/>
          <p:cNvSpPr txBox="1"/>
          <p:nvPr/>
        </p:nvSpPr>
        <p:spPr>
          <a:xfrm>
            <a:off x="1194349" y="912282"/>
            <a:ext cx="7723395" cy="738664"/>
          </a:xfrm>
          <a:prstGeom prst="rect">
            <a:avLst/>
          </a:prstGeom>
          <a:noFill/>
        </p:spPr>
        <p:txBody>
          <a:bodyPr wrap="square" rtlCol="0">
            <a:spAutoFit/>
          </a:bodyPr>
          <a:lstStyle/>
          <a:p>
            <a:pPr>
              <a:lnSpc>
                <a:spcPct val="150000"/>
              </a:lnSpc>
            </a:pPr>
            <a:r>
              <a:rPr lang="zh-CN" altLang="en-US" sz="1400" dirty="0" smtClean="0">
                <a:solidFill>
                  <a:srgbClr val="44465B"/>
                </a:solidFill>
                <a:latin typeface="+mn-ea"/>
                <a:cs typeface="+mn-ea"/>
              </a:rPr>
              <a:t>请您添加文字内容，内容详尽简要清晰足够表达标题，准确无误。添加文字内容，内容详尽简要清晰。请您添加文字内容，内容详尽简要清晰足够表达标题，准确无误。添加文字内容</a:t>
            </a:r>
            <a:endParaRPr lang="en-US" altLang="zh-CN" sz="1400" dirty="0" smtClean="0">
              <a:solidFill>
                <a:srgbClr val="44465B"/>
              </a:solidFill>
              <a:latin typeface="+mn-ea"/>
              <a:cs typeface="+mn-ea"/>
            </a:endParaRPr>
          </a:p>
        </p:txBody>
      </p:sp>
      <p:sp>
        <p:nvSpPr>
          <p:cNvPr id="45" name="TextBox 44"/>
          <p:cNvSpPr txBox="1"/>
          <p:nvPr/>
        </p:nvSpPr>
        <p:spPr>
          <a:xfrm>
            <a:off x="1797708" y="3964718"/>
            <a:ext cx="1210588" cy="338554"/>
          </a:xfrm>
          <a:prstGeom prst="rect">
            <a:avLst/>
          </a:prstGeom>
          <a:noFill/>
          <a:ln>
            <a:noFill/>
          </a:ln>
        </p:spPr>
        <p:txBody>
          <a:bodyPr wrap="none" rtlCol="0">
            <a:spAutoFit/>
          </a:bodyPr>
          <a:lstStyle/>
          <a:p>
            <a:r>
              <a:rPr lang="zh-CN" altLang="en-US" sz="1600" dirty="0" smtClean="0">
                <a:solidFill>
                  <a:srgbClr val="C00000"/>
                </a:solidFill>
                <a:latin typeface="+mn-ea"/>
                <a:cs typeface="+mn-ea"/>
              </a:rPr>
              <a:t>实验难点二</a:t>
            </a:r>
            <a:endParaRPr lang="zh-CN" altLang="en-US" sz="1600" dirty="0">
              <a:solidFill>
                <a:srgbClr val="C00000"/>
              </a:solidFill>
              <a:latin typeface="+mn-ea"/>
              <a:cs typeface="+mn-ea"/>
            </a:endParaRPr>
          </a:p>
        </p:txBody>
      </p:sp>
      <p:sp>
        <p:nvSpPr>
          <p:cNvPr id="46" name="TextBox 45"/>
          <p:cNvSpPr txBox="1"/>
          <p:nvPr/>
        </p:nvSpPr>
        <p:spPr>
          <a:xfrm>
            <a:off x="6014622" y="3956364"/>
            <a:ext cx="1210588" cy="338554"/>
          </a:xfrm>
          <a:prstGeom prst="rect">
            <a:avLst/>
          </a:prstGeom>
          <a:noFill/>
          <a:ln>
            <a:noFill/>
          </a:ln>
        </p:spPr>
        <p:txBody>
          <a:bodyPr wrap="none" rtlCol="0">
            <a:spAutoFit/>
          </a:bodyPr>
          <a:lstStyle/>
          <a:p>
            <a:r>
              <a:rPr lang="zh-CN" altLang="en-US" sz="1600" dirty="0" smtClean="0">
                <a:solidFill>
                  <a:srgbClr val="C00000"/>
                </a:solidFill>
                <a:latin typeface="+mn-ea"/>
                <a:cs typeface="+mn-ea"/>
              </a:rPr>
              <a:t>实验难点三</a:t>
            </a:r>
            <a:endParaRPr lang="zh-CN" altLang="en-US" sz="1600" dirty="0">
              <a:solidFill>
                <a:srgbClr val="C00000"/>
              </a:solidFill>
              <a:latin typeface="+mn-ea"/>
              <a:cs typeface="+mn-ea"/>
            </a:endParaRPr>
          </a:p>
        </p:txBody>
      </p:sp>
      <p:sp>
        <p:nvSpPr>
          <p:cNvPr id="47" name="TextBox 46"/>
          <p:cNvSpPr txBox="1"/>
          <p:nvPr/>
        </p:nvSpPr>
        <p:spPr>
          <a:xfrm>
            <a:off x="6014622" y="2607028"/>
            <a:ext cx="1210588" cy="338554"/>
          </a:xfrm>
          <a:prstGeom prst="rect">
            <a:avLst/>
          </a:prstGeom>
          <a:noFill/>
          <a:ln>
            <a:noFill/>
          </a:ln>
        </p:spPr>
        <p:txBody>
          <a:bodyPr wrap="none" rtlCol="0">
            <a:spAutoFit/>
          </a:bodyPr>
          <a:lstStyle/>
          <a:p>
            <a:r>
              <a:rPr lang="zh-CN" altLang="en-US" sz="1600" dirty="0" smtClean="0">
                <a:solidFill>
                  <a:srgbClr val="C00000"/>
                </a:solidFill>
                <a:latin typeface="+mn-ea"/>
                <a:cs typeface="+mn-ea"/>
              </a:rPr>
              <a:t>实验难点四</a:t>
            </a:r>
            <a:endParaRPr lang="zh-CN" altLang="en-US" sz="1600" dirty="0">
              <a:solidFill>
                <a:srgbClr val="C00000"/>
              </a:solidFill>
              <a:latin typeface="+mn-ea"/>
              <a:cs typeface="+mn-ea"/>
            </a:endParaRPr>
          </a:p>
        </p:txBody>
      </p:sp>
      <p:sp>
        <p:nvSpPr>
          <p:cNvPr id="53" name="TextBox 52"/>
          <p:cNvSpPr txBox="1"/>
          <p:nvPr/>
        </p:nvSpPr>
        <p:spPr>
          <a:xfrm>
            <a:off x="1659209" y="2602898"/>
            <a:ext cx="1210588" cy="338554"/>
          </a:xfrm>
          <a:prstGeom prst="rect">
            <a:avLst/>
          </a:prstGeom>
          <a:noFill/>
          <a:ln>
            <a:noFill/>
          </a:ln>
        </p:spPr>
        <p:txBody>
          <a:bodyPr wrap="none" rtlCol="0">
            <a:spAutoFit/>
          </a:bodyPr>
          <a:lstStyle/>
          <a:p>
            <a:r>
              <a:rPr lang="zh-CN" altLang="en-US" sz="1600" dirty="0" smtClean="0">
                <a:solidFill>
                  <a:srgbClr val="C00000"/>
                </a:solidFill>
                <a:latin typeface="+mn-ea"/>
                <a:cs typeface="+mn-ea"/>
              </a:rPr>
              <a:t>实验难点一</a:t>
            </a:r>
            <a:endParaRPr lang="zh-CN" altLang="en-US" sz="1600" dirty="0">
              <a:solidFill>
                <a:srgbClr val="C00000"/>
              </a:solidFill>
              <a:latin typeface="+mn-ea"/>
              <a:cs typeface="+mn-ea"/>
            </a:endParaRPr>
          </a:p>
        </p:txBody>
      </p:sp>
      <p:sp>
        <p:nvSpPr>
          <p:cNvPr id="54" name="椭圆 34"/>
          <p:cNvSpPr/>
          <p:nvPr/>
        </p:nvSpPr>
        <p:spPr>
          <a:xfrm rot="10800000">
            <a:off x="3288725" y="2114564"/>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w="57150">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55" name="组合 54"/>
          <p:cNvGrpSpPr/>
          <p:nvPr/>
        </p:nvGrpSpPr>
        <p:grpSpPr>
          <a:xfrm rot="5400000">
            <a:off x="3492928" y="3341632"/>
            <a:ext cx="1061672" cy="1379360"/>
            <a:chOff x="4020870" y="2194485"/>
            <a:chExt cx="1102258" cy="1432090"/>
          </a:xfrm>
          <a:gradFill>
            <a:gsLst>
              <a:gs pos="0">
                <a:schemeClr val="accent2"/>
              </a:gs>
              <a:gs pos="47000">
                <a:schemeClr val="accent3"/>
              </a:gs>
              <a:gs pos="100000">
                <a:schemeClr val="accent5"/>
              </a:gs>
            </a:gsLst>
            <a:lin ang="8100000" scaled="0"/>
          </a:gradFill>
          <a:effectLst>
            <a:outerShdw blurRad="444500" dist="254000" dir="8100000" algn="tr" rotWithShape="0">
              <a:prstClr val="black">
                <a:alpha val="50000"/>
              </a:prstClr>
            </a:outerShdw>
          </a:effectLst>
        </p:grpSpPr>
        <p:sp>
          <p:nvSpPr>
            <p:cNvPr id="5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cs typeface="+mn-ea"/>
              </a:endParaRPr>
            </a:p>
          </p:txBody>
        </p:sp>
        <p:sp>
          <p:nvSpPr>
            <p:cNvPr id="5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cs typeface="+mn-ea"/>
              </a:endParaRPr>
            </a:p>
          </p:txBody>
        </p:sp>
      </p:grpSp>
      <p:sp>
        <p:nvSpPr>
          <p:cNvPr id="58" name="椭圆 34"/>
          <p:cNvSpPr/>
          <p:nvPr/>
        </p:nvSpPr>
        <p:spPr>
          <a:xfrm>
            <a:off x="4720609" y="3176237"/>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w="57150">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solidFill>
              <a:cs typeface="+mn-ea"/>
            </a:endParaRPr>
          </a:p>
        </p:txBody>
      </p:sp>
      <p:grpSp>
        <p:nvGrpSpPr>
          <p:cNvPr id="59" name="组合 58"/>
          <p:cNvGrpSpPr/>
          <p:nvPr/>
        </p:nvGrpSpPr>
        <p:grpSpPr>
          <a:xfrm rot="16200000">
            <a:off x="4525211" y="1917620"/>
            <a:ext cx="1061672" cy="1379360"/>
            <a:chOff x="4020870" y="2194485"/>
            <a:chExt cx="1102258" cy="1432090"/>
          </a:xfrm>
          <a:solidFill>
            <a:schemeClr val="accent4"/>
          </a:solidFill>
          <a:effectLst>
            <a:outerShdw blurRad="444500" dist="254000" dir="8100000" algn="tr" rotWithShape="0">
              <a:prstClr val="black">
                <a:alpha val="50000"/>
              </a:prstClr>
            </a:outerShdw>
          </a:effectLst>
        </p:grpSpPr>
        <p:sp>
          <p:nvSpPr>
            <p:cNvPr id="6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6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67" name="TextBox 66"/>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8" presetClass="entr" presetSubtype="3"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strips(upRight)">
                                          <p:cBhvr>
                                            <p:cTn id="12" dur="500"/>
                                            <p:tgtEl>
                                              <p:spTgt spid="44"/>
                                            </p:tgtEl>
                                          </p:cBhvr>
                                        </p:animEffect>
                                      </p:childTnLst>
                                    </p:cTn>
                                  </p:par>
                                </p:childTnLst>
                              </p:cTn>
                            </p:par>
                            <p:par>
                              <p:cTn id="13" fill="hold">
                                <p:stCondLst>
                                  <p:cond delay="1000"/>
                                </p:stCondLst>
                                <p:childTnLst>
                                  <p:par>
                                    <p:cTn id="14" presetID="2" presetClass="entr" presetSubtype="1" fill="hold" grpId="0" nodeType="afterEffect" p14:presetBounceEnd="40000">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14:bounceEnd="40000">
                                          <p:cBhvr additive="base">
                                            <p:cTn id="16" dur="500" fill="hold"/>
                                            <p:tgtEl>
                                              <p:spTgt spid="54"/>
                                            </p:tgtEl>
                                            <p:attrNameLst>
                                              <p:attrName>ppt_x</p:attrName>
                                            </p:attrNameLst>
                                          </p:cBhvr>
                                          <p:tavLst>
                                            <p:tav tm="0">
                                              <p:val>
                                                <p:strVal val="#ppt_x"/>
                                              </p:val>
                                            </p:tav>
                                            <p:tav tm="100000">
                                              <p:val>
                                                <p:strVal val="#ppt_x"/>
                                              </p:val>
                                            </p:tav>
                                          </p:tavLst>
                                        </p:anim>
                                        <p:anim calcmode="lin" valueType="num" p14:bounceEnd="40000">
                                          <p:cBhvr additive="base">
                                            <p:cTn id="17" dur="500" fill="hold"/>
                                            <p:tgtEl>
                                              <p:spTgt spid="5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14:presetBounceEnd="40000">
                                      <p:stCondLst>
                                        <p:cond delay="300"/>
                                      </p:stCondLst>
                                      <p:childTnLst>
                                        <p:set>
                                          <p:cBhvr>
                                            <p:cTn id="19" dur="1" fill="hold">
                                              <p:stCondLst>
                                                <p:cond delay="0"/>
                                              </p:stCondLst>
                                            </p:cTn>
                                            <p:tgtEl>
                                              <p:spTgt spid="55"/>
                                            </p:tgtEl>
                                            <p:attrNameLst>
                                              <p:attrName>style.visibility</p:attrName>
                                            </p:attrNameLst>
                                          </p:cBhvr>
                                          <p:to>
                                            <p:strVal val="visible"/>
                                          </p:to>
                                        </p:set>
                                        <p:anim calcmode="lin" valueType="num" p14:bounceEnd="40000">
                                          <p:cBhvr additive="base">
                                            <p:cTn id="20" dur="500" fill="hold"/>
                                            <p:tgtEl>
                                              <p:spTgt spid="55"/>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55"/>
                                            </p:tgtEl>
                                            <p:attrNameLst>
                                              <p:attrName>ppt_y</p:attrName>
                                            </p:attrNameLst>
                                          </p:cBhvr>
                                          <p:tavLst>
                                            <p:tav tm="0">
                                              <p:val>
                                                <p:strVal val="#ppt_y"/>
                                              </p:val>
                                            </p:tav>
                                            <p:tav tm="100000">
                                              <p:val>
                                                <p:strVal val="#ppt_y"/>
                                              </p:val>
                                            </p:tav>
                                          </p:tavLst>
                                        </p:anim>
                                      </p:childTnLst>
                                    </p:cTn>
                                  </p:par>
                                  <p:par>
                                    <p:cTn id="22" presetID="12" presetClass="entr" presetSubtype="2" fill="hold" grpId="0" nodeType="withEffect">
                                      <p:stCondLst>
                                        <p:cond delay="30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p:tgtEl>
                                              <p:spTgt spid="53"/>
                                            </p:tgtEl>
                                            <p:attrNameLst>
                                              <p:attrName>ppt_x</p:attrName>
                                            </p:attrNameLst>
                                          </p:cBhvr>
                                          <p:tavLst>
                                            <p:tav tm="0">
                                              <p:val>
                                                <p:strVal val="#ppt_x+#ppt_w*1.125000"/>
                                              </p:val>
                                            </p:tav>
                                            <p:tav tm="100000">
                                              <p:val>
                                                <p:strVal val="#ppt_x"/>
                                              </p:val>
                                            </p:tav>
                                          </p:tavLst>
                                        </p:anim>
                                        <p:animEffect transition="in" filter="wipe(left)">
                                          <p:cBhvr>
                                            <p:cTn id="25" dur="500"/>
                                            <p:tgtEl>
                                              <p:spTgt spid="53"/>
                                            </p:tgtEl>
                                          </p:cBhvr>
                                        </p:animEffect>
                                      </p:childTnLst>
                                    </p:cTn>
                                  </p:par>
                                  <p:par>
                                    <p:cTn id="26" presetID="2" presetClass="entr" presetSubtype="4" fill="hold" grpId="0" nodeType="withEffect" p14:presetBounceEnd="40000">
                                      <p:stCondLst>
                                        <p:cond delay="600"/>
                                      </p:stCondLst>
                                      <p:childTnLst>
                                        <p:set>
                                          <p:cBhvr>
                                            <p:cTn id="27" dur="1" fill="hold">
                                              <p:stCondLst>
                                                <p:cond delay="0"/>
                                              </p:stCondLst>
                                            </p:cTn>
                                            <p:tgtEl>
                                              <p:spTgt spid="58"/>
                                            </p:tgtEl>
                                            <p:attrNameLst>
                                              <p:attrName>style.visibility</p:attrName>
                                            </p:attrNameLst>
                                          </p:cBhvr>
                                          <p:to>
                                            <p:strVal val="visible"/>
                                          </p:to>
                                        </p:set>
                                        <p:anim calcmode="lin" valueType="num" p14:bounceEnd="40000">
                                          <p:cBhvr additive="base">
                                            <p:cTn id="28" dur="500" fill="hold"/>
                                            <p:tgtEl>
                                              <p:spTgt spid="58"/>
                                            </p:tgtEl>
                                            <p:attrNameLst>
                                              <p:attrName>ppt_x</p:attrName>
                                            </p:attrNameLst>
                                          </p:cBhvr>
                                          <p:tavLst>
                                            <p:tav tm="0">
                                              <p:val>
                                                <p:strVal val="#ppt_x"/>
                                              </p:val>
                                            </p:tav>
                                            <p:tav tm="100000">
                                              <p:val>
                                                <p:strVal val="#ppt_x"/>
                                              </p:val>
                                            </p:tav>
                                          </p:tavLst>
                                        </p:anim>
                                        <p:anim calcmode="lin" valueType="num" p14:bounceEnd="40000">
                                          <p:cBhvr additive="base">
                                            <p:cTn id="29" dur="500" fill="hold"/>
                                            <p:tgtEl>
                                              <p:spTgt spid="58"/>
                                            </p:tgtEl>
                                            <p:attrNameLst>
                                              <p:attrName>ppt_y</p:attrName>
                                            </p:attrNameLst>
                                          </p:cBhvr>
                                          <p:tavLst>
                                            <p:tav tm="0">
                                              <p:val>
                                                <p:strVal val="1+#ppt_h/2"/>
                                              </p:val>
                                            </p:tav>
                                            <p:tav tm="100000">
                                              <p:val>
                                                <p:strVal val="#ppt_y"/>
                                              </p:val>
                                            </p:tav>
                                          </p:tavLst>
                                        </p:anim>
                                      </p:childTnLst>
                                    </p:cTn>
                                  </p:par>
                                  <p:par>
                                    <p:cTn id="30" presetID="12" presetClass="entr" presetSubtype="2" fill="hold" grpId="0" nodeType="withEffect">
                                      <p:stCondLst>
                                        <p:cond delay="60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p:tgtEl>
                                              <p:spTgt spid="45"/>
                                            </p:tgtEl>
                                            <p:attrNameLst>
                                              <p:attrName>ppt_x</p:attrName>
                                            </p:attrNameLst>
                                          </p:cBhvr>
                                          <p:tavLst>
                                            <p:tav tm="0">
                                              <p:val>
                                                <p:strVal val="#ppt_x+#ppt_w*1.125000"/>
                                              </p:val>
                                            </p:tav>
                                            <p:tav tm="100000">
                                              <p:val>
                                                <p:strVal val="#ppt_x"/>
                                              </p:val>
                                            </p:tav>
                                          </p:tavLst>
                                        </p:anim>
                                        <p:animEffect transition="in" filter="wipe(left)">
                                          <p:cBhvr>
                                            <p:cTn id="33" dur="500"/>
                                            <p:tgtEl>
                                              <p:spTgt spid="45"/>
                                            </p:tgtEl>
                                          </p:cBhvr>
                                        </p:animEffect>
                                      </p:childTnLst>
                                    </p:cTn>
                                  </p:par>
                                  <p:par>
                                    <p:cTn id="34" presetID="2" presetClass="entr" presetSubtype="2" fill="hold" nodeType="withEffect" p14:presetBounceEnd="40000">
                                      <p:stCondLst>
                                        <p:cond delay="900"/>
                                      </p:stCondLst>
                                      <p:childTnLst>
                                        <p:set>
                                          <p:cBhvr>
                                            <p:cTn id="35" dur="1" fill="hold">
                                              <p:stCondLst>
                                                <p:cond delay="0"/>
                                              </p:stCondLst>
                                            </p:cTn>
                                            <p:tgtEl>
                                              <p:spTgt spid="59"/>
                                            </p:tgtEl>
                                            <p:attrNameLst>
                                              <p:attrName>style.visibility</p:attrName>
                                            </p:attrNameLst>
                                          </p:cBhvr>
                                          <p:to>
                                            <p:strVal val="visible"/>
                                          </p:to>
                                        </p:set>
                                        <p:anim calcmode="lin" valueType="num" p14:bounceEnd="40000">
                                          <p:cBhvr additive="base">
                                            <p:cTn id="36" dur="500" fill="hold"/>
                                            <p:tgtEl>
                                              <p:spTgt spid="59"/>
                                            </p:tgtEl>
                                            <p:attrNameLst>
                                              <p:attrName>ppt_x</p:attrName>
                                            </p:attrNameLst>
                                          </p:cBhvr>
                                          <p:tavLst>
                                            <p:tav tm="0">
                                              <p:val>
                                                <p:strVal val="1+#ppt_w/2"/>
                                              </p:val>
                                            </p:tav>
                                            <p:tav tm="100000">
                                              <p:val>
                                                <p:strVal val="#ppt_x"/>
                                              </p:val>
                                            </p:tav>
                                          </p:tavLst>
                                        </p:anim>
                                        <p:anim calcmode="lin" valueType="num" p14:bounceEnd="40000">
                                          <p:cBhvr additive="base">
                                            <p:cTn id="37" dur="500" fill="hold"/>
                                            <p:tgtEl>
                                              <p:spTgt spid="59"/>
                                            </p:tgtEl>
                                            <p:attrNameLst>
                                              <p:attrName>ppt_y</p:attrName>
                                            </p:attrNameLst>
                                          </p:cBhvr>
                                          <p:tavLst>
                                            <p:tav tm="0">
                                              <p:val>
                                                <p:strVal val="#ppt_y"/>
                                              </p:val>
                                            </p:tav>
                                            <p:tav tm="100000">
                                              <p:val>
                                                <p:strVal val="#ppt_y"/>
                                              </p:val>
                                            </p:tav>
                                          </p:tavLst>
                                        </p:anim>
                                      </p:childTnLst>
                                    </p:cTn>
                                  </p:par>
                                  <p:par>
                                    <p:cTn id="38" presetID="12" presetClass="entr" presetSubtype="8" fill="hold" grpId="0" nodeType="withEffect">
                                      <p:stCondLst>
                                        <p:cond delay="90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p:tgtEl>
                                              <p:spTgt spid="46"/>
                                            </p:tgtEl>
                                            <p:attrNameLst>
                                              <p:attrName>ppt_x</p:attrName>
                                            </p:attrNameLst>
                                          </p:cBhvr>
                                          <p:tavLst>
                                            <p:tav tm="0">
                                              <p:val>
                                                <p:strVal val="#ppt_x-#ppt_w*1.125000"/>
                                              </p:val>
                                            </p:tav>
                                            <p:tav tm="100000">
                                              <p:val>
                                                <p:strVal val="#ppt_x"/>
                                              </p:val>
                                            </p:tav>
                                          </p:tavLst>
                                        </p:anim>
                                        <p:animEffect transition="in" filter="wipe(right)">
                                          <p:cBhvr>
                                            <p:cTn id="41" dur="500"/>
                                            <p:tgtEl>
                                              <p:spTgt spid="46"/>
                                            </p:tgtEl>
                                          </p:cBhvr>
                                        </p:animEffect>
                                      </p:childTnLst>
                                    </p:cTn>
                                  </p:par>
                                  <p:par>
                                    <p:cTn id="42" presetID="12" presetClass="entr" presetSubtype="8" fill="hold" grpId="0" nodeType="withEffect">
                                      <p:stCondLst>
                                        <p:cond delay="120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p:tgtEl>
                                              <p:spTgt spid="47"/>
                                            </p:tgtEl>
                                            <p:attrNameLst>
                                              <p:attrName>ppt_x</p:attrName>
                                            </p:attrNameLst>
                                          </p:cBhvr>
                                          <p:tavLst>
                                            <p:tav tm="0">
                                              <p:val>
                                                <p:strVal val="#ppt_x-#ppt_w*1.125000"/>
                                              </p:val>
                                            </p:tav>
                                            <p:tav tm="100000">
                                              <p:val>
                                                <p:strVal val="#ppt_x"/>
                                              </p:val>
                                            </p:tav>
                                          </p:tavLst>
                                        </p:anim>
                                        <p:animEffect transition="in" filter="wipe(right)">
                                          <p:cBhvr>
                                            <p:cTn id="45" dur="500"/>
                                            <p:tgtEl>
                                              <p:spTgt spid="47"/>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 grpId="0"/>
          <p:bldP spid="45" grpId="0"/>
          <p:bldP spid="46" grpId="0"/>
          <p:bldP spid="47" grpId="0"/>
          <p:bldP spid="53" grpId="0"/>
          <p:bldP spid="54" grpId="0" animBg="1"/>
          <p:bldP spid="58" grpId="0" animBg="1"/>
          <p:bldP spid="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8" presetClass="entr" presetSubtype="3"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strips(upRight)">
                                          <p:cBhvr>
                                            <p:cTn id="12" dur="500"/>
                                            <p:tgtEl>
                                              <p:spTgt spid="44"/>
                                            </p:tgtEl>
                                          </p:cBhvr>
                                        </p:animEffect>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additive="base">
                                            <p:cTn id="16" dur="500" fill="hold"/>
                                            <p:tgtEl>
                                              <p:spTgt spid="54"/>
                                            </p:tgtEl>
                                            <p:attrNameLst>
                                              <p:attrName>ppt_x</p:attrName>
                                            </p:attrNameLst>
                                          </p:cBhvr>
                                          <p:tavLst>
                                            <p:tav tm="0">
                                              <p:val>
                                                <p:strVal val="#ppt_x"/>
                                              </p:val>
                                            </p:tav>
                                            <p:tav tm="100000">
                                              <p:val>
                                                <p:strVal val="#ppt_x"/>
                                              </p:val>
                                            </p:tav>
                                          </p:tavLst>
                                        </p:anim>
                                        <p:anim calcmode="lin" valueType="num">
                                          <p:cBhvr additive="base">
                                            <p:cTn id="17" dur="500" fill="hold"/>
                                            <p:tgtEl>
                                              <p:spTgt spid="5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300"/>
                                      </p:stCondLst>
                                      <p:childTnLst>
                                        <p:set>
                                          <p:cBhvr>
                                            <p:cTn id="19" dur="1" fill="hold">
                                              <p:stCondLst>
                                                <p:cond delay="0"/>
                                              </p:stCondLst>
                                            </p:cTn>
                                            <p:tgtEl>
                                              <p:spTgt spid="55"/>
                                            </p:tgtEl>
                                            <p:attrNameLst>
                                              <p:attrName>style.visibility</p:attrName>
                                            </p:attrNameLst>
                                          </p:cBhvr>
                                          <p:to>
                                            <p:strVal val="visible"/>
                                          </p:to>
                                        </p:set>
                                        <p:anim calcmode="lin" valueType="num">
                                          <p:cBhvr additive="base">
                                            <p:cTn id="20" dur="500" fill="hold"/>
                                            <p:tgtEl>
                                              <p:spTgt spid="55"/>
                                            </p:tgtEl>
                                            <p:attrNameLst>
                                              <p:attrName>ppt_x</p:attrName>
                                            </p:attrNameLst>
                                          </p:cBhvr>
                                          <p:tavLst>
                                            <p:tav tm="0">
                                              <p:val>
                                                <p:strVal val="0-#ppt_w/2"/>
                                              </p:val>
                                            </p:tav>
                                            <p:tav tm="100000">
                                              <p:val>
                                                <p:strVal val="#ppt_x"/>
                                              </p:val>
                                            </p:tav>
                                          </p:tavLst>
                                        </p:anim>
                                        <p:anim calcmode="lin" valueType="num">
                                          <p:cBhvr additive="base">
                                            <p:cTn id="21" dur="500" fill="hold"/>
                                            <p:tgtEl>
                                              <p:spTgt spid="55"/>
                                            </p:tgtEl>
                                            <p:attrNameLst>
                                              <p:attrName>ppt_y</p:attrName>
                                            </p:attrNameLst>
                                          </p:cBhvr>
                                          <p:tavLst>
                                            <p:tav tm="0">
                                              <p:val>
                                                <p:strVal val="#ppt_y"/>
                                              </p:val>
                                            </p:tav>
                                            <p:tav tm="100000">
                                              <p:val>
                                                <p:strVal val="#ppt_y"/>
                                              </p:val>
                                            </p:tav>
                                          </p:tavLst>
                                        </p:anim>
                                      </p:childTnLst>
                                    </p:cTn>
                                  </p:par>
                                  <p:par>
                                    <p:cTn id="22" presetID="12" presetClass="entr" presetSubtype="2" fill="hold" grpId="0" nodeType="withEffect">
                                      <p:stCondLst>
                                        <p:cond delay="30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p:tgtEl>
                                              <p:spTgt spid="53"/>
                                            </p:tgtEl>
                                            <p:attrNameLst>
                                              <p:attrName>ppt_x</p:attrName>
                                            </p:attrNameLst>
                                          </p:cBhvr>
                                          <p:tavLst>
                                            <p:tav tm="0">
                                              <p:val>
                                                <p:strVal val="#ppt_x+#ppt_w*1.125000"/>
                                              </p:val>
                                            </p:tav>
                                            <p:tav tm="100000">
                                              <p:val>
                                                <p:strVal val="#ppt_x"/>
                                              </p:val>
                                            </p:tav>
                                          </p:tavLst>
                                        </p:anim>
                                        <p:animEffect transition="in" filter="wipe(left)">
                                          <p:cBhvr>
                                            <p:cTn id="25" dur="500"/>
                                            <p:tgtEl>
                                              <p:spTgt spid="53"/>
                                            </p:tgtEl>
                                          </p:cBhvr>
                                        </p:animEffect>
                                      </p:childTnLst>
                                    </p:cTn>
                                  </p:par>
                                  <p:par>
                                    <p:cTn id="26" presetID="2" presetClass="entr" presetSubtype="4" fill="hold" grpId="0" nodeType="withEffect">
                                      <p:stCondLst>
                                        <p:cond delay="600"/>
                                      </p:stCondLst>
                                      <p:childTnLst>
                                        <p:set>
                                          <p:cBhvr>
                                            <p:cTn id="27" dur="1" fill="hold">
                                              <p:stCondLst>
                                                <p:cond delay="0"/>
                                              </p:stCondLst>
                                            </p:cTn>
                                            <p:tgtEl>
                                              <p:spTgt spid="58"/>
                                            </p:tgtEl>
                                            <p:attrNameLst>
                                              <p:attrName>style.visibility</p:attrName>
                                            </p:attrNameLst>
                                          </p:cBhvr>
                                          <p:to>
                                            <p:strVal val="visible"/>
                                          </p:to>
                                        </p:set>
                                        <p:anim calcmode="lin" valueType="num">
                                          <p:cBhvr additive="base">
                                            <p:cTn id="28" dur="500" fill="hold"/>
                                            <p:tgtEl>
                                              <p:spTgt spid="58"/>
                                            </p:tgtEl>
                                            <p:attrNameLst>
                                              <p:attrName>ppt_x</p:attrName>
                                            </p:attrNameLst>
                                          </p:cBhvr>
                                          <p:tavLst>
                                            <p:tav tm="0">
                                              <p:val>
                                                <p:strVal val="#ppt_x"/>
                                              </p:val>
                                            </p:tav>
                                            <p:tav tm="100000">
                                              <p:val>
                                                <p:strVal val="#ppt_x"/>
                                              </p:val>
                                            </p:tav>
                                          </p:tavLst>
                                        </p:anim>
                                        <p:anim calcmode="lin" valueType="num">
                                          <p:cBhvr additive="base">
                                            <p:cTn id="29" dur="500" fill="hold"/>
                                            <p:tgtEl>
                                              <p:spTgt spid="58"/>
                                            </p:tgtEl>
                                            <p:attrNameLst>
                                              <p:attrName>ppt_y</p:attrName>
                                            </p:attrNameLst>
                                          </p:cBhvr>
                                          <p:tavLst>
                                            <p:tav tm="0">
                                              <p:val>
                                                <p:strVal val="1+#ppt_h/2"/>
                                              </p:val>
                                            </p:tav>
                                            <p:tav tm="100000">
                                              <p:val>
                                                <p:strVal val="#ppt_y"/>
                                              </p:val>
                                            </p:tav>
                                          </p:tavLst>
                                        </p:anim>
                                      </p:childTnLst>
                                    </p:cTn>
                                  </p:par>
                                  <p:par>
                                    <p:cTn id="30" presetID="12" presetClass="entr" presetSubtype="2" fill="hold" grpId="0" nodeType="withEffect">
                                      <p:stCondLst>
                                        <p:cond delay="60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p:tgtEl>
                                              <p:spTgt spid="45"/>
                                            </p:tgtEl>
                                            <p:attrNameLst>
                                              <p:attrName>ppt_x</p:attrName>
                                            </p:attrNameLst>
                                          </p:cBhvr>
                                          <p:tavLst>
                                            <p:tav tm="0">
                                              <p:val>
                                                <p:strVal val="#ppt_x+#ppt_w*1.125000"/>
                                              </p:val>
                                            </p:tav>
                                            <p:tav tm="100000">
                                              <p:val>
                                                <p:strVal val="#ppt_x"/>
                                              </p:val>
                                            </p:tav>
                                          </p:tavLst>
                                        </p:anim>
                                        <p:animEffect transition="in" filter="wipe(left)">
                                          <p:cBhvr>
                                            <p:cTn id="33" dur="500"/>
                                            <p:tgtEl>
                                              <p:spTgt spid="45"/>
                                            </p:tgtEl>
                                          </p:cBhvr>
                                        </p:animEffect>
                                      </p:childTnLst>
                                    </p:cTn>
                                  </p:par>
                                  <p:par>
                                    <p:cTn id="34" presetID="2" presetClass="entr" presetSubtype="2" fill="hold" nodeType="withEffect">
                                      <p:stCondLst>
                                        <p:cond delay="90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fill="hold"/>
                                            <p:tgtEl>
                                              <p:spTgt spid="59"/>
                                            </p:tgtEl>
                                            <p:attrNameLst>
                                              <p:attrName>ppt_x</p:attrName>
                                            </p:attrNameLst>
                                          </p:cBhvr>
                                          <p:tavLst>
                                            <p:tav tm="0">
                                              <p:val>
                                                <p:strVal val="1+#ppt_w/2"/>
                                              </p:val>
                                            </p:tav>
                                            <p:tav tm="100000">
                                              <p:val>
                                                <p:strVal val="#ppt_x"/>
                                              </p:val>
                                            </p:tav>
                                          </p:tavLst>
                                        </p:anim>
                                        <p:anim calcmode="lin" valueType="num">
                                          <p:cBhvr additive="base">
                                            <p:cTn id="37" dur="500" fill="hold"/>
                                            <p:tgtEl>
                                              <p:spTgt spid="59"/>
                                            </p:tgtEl>
                                            <p:attrNameLst>
                                              <p:attrName>ppt_y</p:attrName>
                                            </p:attrNameLst>
                                          </p:cBhvr>
                                          <p:tavLst>
                                            <p:tav tm="0">
                                              <p:val>
                                                <p:strVal val="#ppt_y"/>
                                              </p:val>
                                            </p:tav>
                                            <p:tav tm="100000">
                                              <p:val>
                                                <p:strVal val="#ppt_y"/>
                                              </p:val>
                                            </p:tav>
                                          </p:tavLst>
                                        </p:anim>
                                      </p:childTnLst>
                                    </p:cTn>
                                  </p:par>
                                  <p:par>
                                    <p:cTn id="38" presetID="12" presetClass="entr" presetSubtype="8" fill="hold" grpId="0" nodeType="withEffect">
                                      <p:stCondLst>
                                        <p:cond delay="90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p:tgtEl>
                                              <p:spTgt spid="46"/>
                                            </p:tgtEl>
                                            <p:attrNameLst>
                                              <p:attrName>ppt_x</p:attrName>
                                            </p:attrNameLst>
                                          </p:cBhvr>
                                          <p:tavLst>
                                            <p:tav tm="0">
                                              <p:val>
                                                <p:strVal val="#ppt_x-#ppt_w*1.125000"/>
                                              </p:val>
                                            </p:tav>
                                            <p:tav tm="100000">
                                              <p:val>
                                                <p:strVal val="#ppt_x"/>
                                              </p:val>
                                            </p:tav>
                                          </p:tavLst>
                                        </p:anim>
                                        <p:animEffect transition="in" filter="wipe(right)">
                                          <p:cBhvr>
                                            <p:cTn id="41" dur="500"/>
                                            <p:tgtEl>
                                              <p:spTgt spid="46"/>
                                            </p:tgtEl>
                                          </p:cBhvr>
                                        </p:animEffect>
                                      </p:childTnLst>
                                    </p:cTn>
                                  </p:par>
                                  <p:par>
                                    <p:cTn id="42" presetID="12" presetClass="entr" presetSubtype="8" fill="hold" grpId="0" nodeType="withEffect">
                                      <p:stCondLst>
                                        <p:cond delay="120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p:tgtEl>
                                              <p:spTgt spid="47"/>
                                            </p:tgtEl>
                                            <p:attrNameLst>
                                              <p:attrName>ppt_x</p:attrName>
                                            </p:attrNameLst>
                                          </p:cBhvr>
                                          <p:tavLst>
                                            <p:tav tm="0">
                                              <p:val>
                                                <p:strVal val="#ppt_x-#ppt_w*1.125000"/>
                                              </p:val>
                                            </p:tav>
                                            <p:tav tm="100000">
                                              <p:val>
                                                <p:strVal val="#ppt_x"/>
                                              </p:val>
                                            </p:tav>
                                          </p:tavLst>
                                        </p:anim>
                                        <p:animEffect transition="in" filter="wipe(right)">
                                          <p:cBhvr>
                                            <p:cTn id="45" dur="500"/>
                                            <p:tgtEl>
                                              <p:spTgt spid="47"/>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 grpId="0"/>
          <p:bldP spid="45" grpId="0"/>
          <p:bldP spid="46" grpId="0"/>
          <p:bldP spid="47" grpId="0"/>
          <p:bldP spid="53" grpId="0"/>
          <p:bldP spid="54" grpId="0" animBg="1"/>
          <p:bldP spid="58" grpId="0" animBg="1"/>
          <p:bldP spid="6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88467" y="258832"/>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实验数据</a:t>
            </a:r>
            <a:endParaRPr lang="zh-CN" altLang="en-US" sz="2000" spc="300" dirty="0">
              <a:solidFill>
                <a:schemeClr val="bg1"/>
              </a:solidFill>
              <a:latin typeface="+mn-ea"/>
              <a:cs typeface="+mn-ea"/>
            </a:endParaRPr>
          </a:p>
        </p:txBody>
      </p:sp>
      <p:sp>
        <p:nvSpPr>
          <p:cNvPr id="76" name="圆角矩形 75"/>
          <p:cNvSpPr/>
          <p:nvPr/>
        </p:nvSpPr>
        <p:spPr>
          <a:xfrm rot="5400000">
            <a:off x="2044393" y="2982310"/>
            <a:ext cx="2093533" cy="1161081"/>
          </a:xfrm>
          <a:prstGeom prst="roundRect">
            <a:avLst>
              <a:gd name="adj" fmla="val 50000"/>
            </a:avLst>
          </a:prstGeom>
          <a:noFill/>
          <a:ln w="38100">
            <a:solidFill>
              <a:schemeClr val="accent3"/>
            </a:soli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57" name="组合 56"/>
          <p:cNvGrpSpPr/>
          <p:nvPr/>
        </p:nvGrpSpPr>
        <p:grpSpPr>
          <a:xfrm>
            <a:off x="2658150" y="3654323"/>
            <a:ext cx="886646" cy="886646"/>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59" name="椭圆 58"/>
            <p:cNvSpPr/>
            <p:nvPr/>
          </p:nvSpPr>
          <p:spPr>
            <a:xfrm>
              <a:off x="392112" y="760412"/>
              <a:ext cx="3825874" cy="3825874"/>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04" name="组合 103"/>
          <p:cNvGrpSpPr/>
          <p:nvPr/>
        </p:nvGrpSpPr>
        <p:grpSpPr>
          <a:xfrm>
            <a:off x="1032223" y="1943488"/>
            <a:ext cx="1161081" cy="2666129"/>
            <a:chOff x="4013612" y="985436"/>
            <a:chExt cx="1443428" cy="3314468"/>
          </a:xfrm>
        </p:grpSpPr>
        <p:sp>
          <p:nvSpPr>
            <p:cNvPr id="105" name="圆角矩形 104"/>
            <p:cNvSpPr/>
            <p:nvPr/>
          </p:nvSpPr>
          <p:spPr>
            <a:xfrm rot="5400000">
              <a:off x="3078092" y="1920956"/>
              <a:ext cx="3314468" cy="1443428"/>
            </a:xfrm>
            <a:prstGeom prst="roundRect">
              <a:avLst>
                <a:gd name="adj" fmla="val 50000"/>
              </a:avLst>
            </a:prstGeom>
            <a:noFill/>
            <a:ln>
              <a:no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6" name="圆角矩形 105"/>
            <p:cNvSpPr/>
            <p:nvPr/>
          </p:nvSpPr>
          <p:spPr>
            <a:xfrm rot="5400000">
              <a:off x="3109761" y="1976006"/>
              <a:ext cx="3251129" cy="1352701"/>
            </a:xfrm>
            <a:prstGeom prst="roundRect">
              <a:avLst>
                <a:gd name="adj" fmla="val 50000"/>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07" name="椭圆 106"/>
          <p:cNvSpPr/>
          <p:nvPr/>
        </p:nvSpPr>
        <p:spPr>
          <a:xfrm>
            <a:off x="1170705" y="3647656"/>
            <a:ext cx="899981" cy="899981"/>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8" name="圆角矩形 107"/>
          <p:cNvSpPr/>
          <p:nvPr/>
        </p:nvSpPr>
        <p:spPr>
          <a:xfrm rot="5400000">
            <a:off x="4663978" y="2741411"/>
            <a:ext cx="2575331" cy="1161081"/>
          </a:xfrm>
          <a:prstGeom prst="roundRect">
            <a:avLst>
              <a:gd name="adj" fmla="val 50000"/>
            </a:avLst>
          </a:prstGeom>
          <a:noFill/>
          <a:ln w="38100">
            <a:solidFill>
              <a:schemeClr val="accent3"/>
            </a:soli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109" name="组合 108"/>
          <p:cNvGrpSpPr/>
          <p:nvPr/>
        </p:nvGrpSpPr>
        <p:grpSpPr>
          <a:xfrm>
            <a:off x="5508320" y="3654323"/>
            <a:ext cx="886646" cy="886646"/>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11" name="椭圆 110"/>
            <p:cNvSpPr/>
            <p:nvPr/>
          </p:nvSpPr>
          <p:spPr>
            <a:xfrm>
              <a:off x="392112" y="760412"/>
              <a:ext cx="3825874" cy="3825874"/>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12" name="组合 111"/>
          <p:cNvGrpSpPr/>
          <p:nvPr/>
        </p:nvGrpSpPr>
        <p:grpSpPr>
          <a:xfrm>
            <a:off x="3989015" y="1943488"/>
            <a:ext cx="1161081" cy="2666129"/>
            <a:chOff x="4013612" y="985436"/>
            <a:chExt cx="1443428" cy="3314468"/>
          </a:xfrm>
        </p:grpSpPr>
        <p:sp>
          <p:nvSpPr>
            <p:cNvPr id="113" name="圆角矩形 112"/>
            <p:cNvSpPr/>
            <p:nvPr/>
          </p:nvSpPr>
          <p:spPr>
            <a:xfrm rot="5400000">
              <a:off x="3078092" y="1920956"/>
              <a:ext cx="3314468" cy="1443428"/>
            </a:xfrm>
            <a:prstGeom prst="roundRect">
              <a:avLst>
                <a:gd name="adj" fmla="val 50000"/>
              </a:avLst>
            </a:prstGeom>
            <a:noFill/>
            <a:ln w="38100">
              <a:solidFill>
                <a:schemeClr val="accent3"/>
              </a:soli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4" name="圆角矩形 113"/>
            <p:cNvSpPr/>
            <p:nvPr/>
          </p:nvSpPr>
          <p:spPr>
            <a:xfrm rot="5400000">
              <a:off x="3109761" y="1976006"/>
              <a:ext cx="3251129" cy="135270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15" name="椭圆 114"/>
          <p:cNvSpPr/>
          <p:nvPr/>
        </p:nvSpPr>
        <p:spPr>
          <a:xfrm>
            <a:off x="4132259" y="3647656"/>
            <a:ext cx="899981" cy="899981"/>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120" name="组合 119"/>
          <p:cNvGrpSpPr/>
          <p:nvPr/>
        </p:nvGrpSpPr>
        <p:grpSpPr>
          <a:xfrm>
            <a:off x="6945807" y="1370413"/>
            <a:ext cx="1161081" cy="3239204"/>
            <a:chOff x="4013613" y="985437"/>
            <a:chExt cx="1443428" cy="3314468"/>
          </a:xfrm>
        </p:grpSpPr>
        <p:sp>
          <p:nvSpPr>
            <p:cNvPr id="121" name="圆角矩形 120"/>
            <p:cNvSpPr/>
            <p:nvPr/>
          </p:nvSpPr>
          <p:spPr>
            <a:xfrm rot="5400000">
              <a:off x="3078093" y="1920957"/>
              <a:ext cx="3314468" cy="1443428"/>
            </a:xfrm>
            <a:prstGeom prst="roundRect">
              <a:avLst>
                <a:gd name="adj" fmla="val 46172"/>
              </a:avLst>
            </a:prstGeom>
            <a:noFill/>
            <a:ln w="38100">
              <a:solidFill>
                <a:schemeClr val="accent3"/>
              </a:soli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2" name="圆角矩形 121"/>
            <p:cNvSpPr/>
            <p:nvPr/>
          </p:nvSpPr>
          <p:spPr>
            <a:xfrm rot="5400000">
              <a:off x="3109760" y="1976006"/>
              <a:ext cx="3251129" cy="1352701"/>
            </a:xfrm>
            <a:prstGeom prst="roundRect">
              <a:avLst>
                <a:gd name="adj" fmla="val 482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23" name="椭圆 122"/>
          <p:cNvSpPr/>
          <p:nvPr/>
        </p:nvSpPr>
        <p:spPr>
          <a:xfrm>
            <a:off x="7093813" y="3647656"/>
            <a:ext cx="899981" cy="899981"/>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4" name="TextBox 123"/>
          <p:cNvSpPr txBox="1"/>
          <p:nvPr/>
        </p:nvSpPr>
        <p:spPr>
          <a:xfrm>
            <a:off x="4177330" y="2352853"/>
            <a:ext cx="809837" cy="369332"/>
          </a:xfrm>
          <a:prstGeom prst="rect">
            <a:avLst/>
          </a:prstGeom>
          <a:noFill/>
          <a:effectLst>
            <a:outerShdw blurRad="152400" dist="88900" dir="8100000" algn="tr" rotWithShape="0">
              <a:prstClr val="black">
                <a:alpha val="40000"/>
              </a:prstClr>
            </a:outerShdw>
          </a:effectLst>
        </p:spPr>
        <p:txBody>
          <a:bodyPr wrap="none" rtlCol="0">
            <a:spAutoFit/>
          </a:bodyPr>
          <a:lstStyle/>
          <a:p>
            <a:r>
              <a:rPr lang="en-US" altLang="zh-CN" dirty="0" smtClean="0">
                <a:solidFill>
                  <a:srgbClr val="C00000"/>
                </a:solidFill>
                <a:latin typeface="Watford DB" pitchFamily="2" charset="0"/>
                <a:cs typeface="+mn-ea"/>
              </a:rPr>
              <a:t>25%</a:t>
            </a:r>
            <a:endParaRPr lang="zh-CN" altLang="en-US" dirty="0">
              <a:solidFill>
                <a:srgbClr val="C00000"/>
              </a:solidFill>
              <a:latin typeface="Watford DB" pitchFamily="2" charset="0"/>
              <a:cs typeface="+mn-ea"/>
            </a:endParaRPr>
          </a:p>
        </p:txBody>
      </p:sp>
      <p:sp>
        <p:nvSpPr>
          <p:cNvPr id="125" name="TextBox 124"/>
          <p:cNvSpPr txBox="1"/>
          <p:nvPr/>
        </p:nvSpPr>
        <p:spPr>
          <a:xfrm>
            <a:off x="1186276" y="2352853"/>
            <a:ext cx="809837" cy="369332"/>
          </a:xfrm>
          <a:prstGeom prst="rect">
            <a:avLst/>
          </a:prstGeom>
          <a:noFill/>
          <a:effectLst>
            <a:outerShdw blurRad="152400" dist="88900" dir="8100000" algn="tr" rotWithShape="0">
              <a:prstClr val="black">
                <a:alpha val="40000"/>
              </a:prstClr>
            </a:outerShdw>
          </a:effectLst>
        </p:spPr>
        <p:txBody>
          <a:bodyPr wrap="none" rtlCol="0">
            <a:spAutoFit/>
          </a:bodyPr>
          <a:lstStyle/>
          <a:p>
            <a:r>
              <a:rPr lang="en-US" altLang="zh-CN" dirty="0" smtClean="0">
                <a:solidFill>
                  <a:srgbClr val="C00000"/>
                </a:solidFill>
                <a:latin typeface="Watford DB" pitchFamily="2" charset="0"/>
                <a:cs typeface="+mn-ea"/>
              </a:rPr>
              <a:t>25%</a:t>
            </a:r>
            <a:endParaRPr lang="zh-CN" altLang="en-US" dirty="0">
              <a:solidFill>
                <a:srgbClr val="C00000"/>
              </a:solidFill>
              <a:latin typeface="Watford DB" pitchFamily="2" charset="0"/>
              <a:cs typeface="+mn-ea"/>
            </a:endParaRPr>
          </a:p>
        </p:txBody>
      </p:sp>
      <p:sp>
        <p:nvSpPr>
          <p:cNvPr id="126" name="TextBox 125"/>
          <p:cNvSpPr txBox="1"/>
          <p:nvPr/>
        </p:nvSpPr>
        <p:spPr>
          <a:xfrm>
            <a:off x="7138884" y="1801686"/>
            <a:ext cx="809837" cy="369332"/>
          </a:xfrm>
          <a:prstGeom prst="rect">
            <a:avLst/>
          </a:prstGeom>
          <a:noFill/>
          <a:effectLst>
            <a:outerShdw blurRad="152400" dist="88900" dir="8100000" algn="tr" rotWithShape="0">
              <a:prstClr val="black">
                <a:alpha val="40000"/>
              </a:prstClr>
            </a:outerShdw>
          </a:effectLst>
        </p:spPr>
        <p:txBody>
          <a:bodyPr wrap="none" rtlCol="0">
            <a:spAutoFit/>
          </a:bodyPr>
          <a:lstStyle/>
          <a:p>
            <a:r>
              <a:rPr lang="en-US" altLang="zh-CN" dirty="0" smtClean="0">
                <a:solidFill>
                  <a:srgbClr val="C00000"/>
                </a:solidFill>
                <a:latin typeface="Watford DB" pitchFamily="2" charset="0"/>
                <a:cs typeface="+mn-ea"/>
              </a:rPr>
              <a:t>45%</a:t>
            </a:r>
            <a:endParaRPr lang="zh-CN" altLang="en-US" dirty="0">
              <a:solidFill>
                <a:srgbClr val="C00000"/>
              </a:solidFill>
              <a:latin typeface="Watford DB" pitchFamily="2" charset="0"/>
              <a:cs typeface="+mn-ea"/>
            </a:endParaRPr>
          </a:p>
        </p:txBody>
      </p:sp>
      <p:sp>
        <p:nvSpPr>
          <p:cNvPr id="128" name="TextBox 127"/>
          <p:cNvSpPr txBox="1"/>
          <p:nvPr/>
        </p:nvSpPr>
        <p:spPr>
          <a:xfrm>
            <a:off x="2658150" y="2862501"/>
            <a:ext cx="809837" cy="369332"/>
          </a:xfrm>
          <a:prstGeom prst="rect">
            <a:avLst/>
          </a:prstGeom>
          <a:noFill/>
          <a:effectLst>
            <a:outerShdw blurRad="152400" dist="88900" dir="8100000" algn="tr" rotWithShape="0">
              <a:prstClr val="black">
                <a:alpha val="40000"/>
              </a:prstClr>
            </a:outerShdw>
          </a:effectLst>
        </p:spPr>
        <p:txBody>
          <a:bodyPr wrap="none" rtlCol="0">
            <a:spAutoFit/>
          </a:bodyPr>
          <a:lstStyle/>
          <a:p>
            <a:r>
              <a:rPr lang="en-US" altLang="zh-CN" dirty="0" smtClean="0">
                <a:solidFill>
                  <a:srgbClr val="C00000"/>
                </a:solidFill>
                <a:latin typeface="Watford DB" pitchFamily="2" charset="0"/>
                <a:cs typeface="+mn-ea"/>
              </a:rPr>
              <a:t>15%</a:t>
            </a:r>
            <a:endParaRPr lang="zh-CN" altLang="en-US" dirty="0">
              <a:solidFill>
                <a:srgbClr val="C00000"/>
              </a:solidFill>
              <a:latin typeface="Watford DB" pitchFamily="2" charset="0"/>
              <a:cs typeface="+mn-ea"/>
            </a:endParaRPr>
          </a:p>
        </p:txBody>
      </p:sp>
      <p:sp>
        <p:nvSpPr>
          <p:cNvPr id="129" name="TextBox 128"/>
          <p:cNvSpPr txBox="1"/>
          <p:nvPr/>
        </p:nvSpPr>
        <p:spPr>
          <a:xfrm>
            <a:off x="5639054" y="2352853"/>
            <a:ext cx="809837" cy="369332"/>
          </a:xfrm>
          <a:prstGeom prst="rect">
            <a:avLst/>
          </a:prstGeom>
          <a:noFill/>
          <a:effectLst>
            <a:outerShdw blurRad="152400" dist="88900" dir="8100000" algn="tr" rotWithShape="0">
              <a:prstClr val="black">
                <a:alpha val="40000"/>
              </a:prstClr>
            </a:outerShdw>
          </a:effectLst>
        </p:spPr>
        <p:txBody>
          <a:bodyPr wrap="none" rtlCol="0">
            <a:spAutoFit/>
          </a:bodyPr>
          <a:lstStyle/>
          <a:p>
            <a:r>
              <a:rPr lang="en-US" altLang="zh-CN" dirty="0" smtClean="0">
                <a:solidFill>
                  <a:srgbClr val="C00000"/>
                </a:solidFill>
                <a:latin typeface="Watford DB" pitchFamily="2" charset="0"/>
                <a:cs typeface="+mn-ea"/>
              </a:rPr>
              <a:t>25%</a:t>
            </a:r>
            <a:endParaRPr lang="zh-CN" altLang="en-US" dirty="0">
              <a:solidFill>
                <a:srgbClr val="C00000"/>
              </a:solidFill>
              <a:latin typeface="Watford DB" pitchFamily="2" charset="0"/>
              <a:cs typeface="+mn-ea"/>
            </a:endParaRPr>
          </a:p>
        </p:txBody>
      </p:sp>
      <p:sp>
        <p:nvSpPr>
          <p:cNvPr id="132" name="TextBox 131"/>
          <p:cNvSpPr txBox="1"/>
          <p:nvPr/>
        </p:nvSpPr>
        <p:spPr>
          <a:xfrm>
            <a:off x="2229205" y="1048404"/>
            <a:ext cx="1261884" cy="307777"/>
          </a:xfrm>
          <a:prstGeom prst="rect">
            <a:avLst/>
          </a:prstGeom>
          <a:noFill/>
        </p:spPr>
        <p:txBody>
          <a:bodyPr wrap="none" rtlCol="0">
            <a:spAutoFit/>
          </a:bodyPr>
          <a:lstStyle/>
          <a:p>
            <a:r>
              <a:rPr lang="zh-CN" altLang="en-US" sz="1400" dirty="0" smtClean="0">
                <a:solidFill>
                  <a:schemeClr val="bg1"/>
                </a:solidFill>
                <a:latin typeface="+mn-ea"/>
                <a:cs typeface="+mn-ea"/>
              </a:rPr>
              <a:t>添加文字标题</a:t>
            </a:r>
            <a:endParaRPr lang="zh-CN" altLang="en-US" sz="1400" dirty="0">
              <a:solidFill>
                <a:schemeClr val="bg1"/>
              </a:solidFill>
              <a:latin typeface="+mn-ea"/>
              <a:cs typeface="+mn-ea"/>
            </a:endParaRPr>
          </a:p>
        </p:txBody>
      </p:sp>
      <p:sp>
        <p:nvSpPr>
          <p:cNvPr id="133" name="TextBox 132"/>
          <p:cNvSpPr txBox="1"/>
          <p:nvPr/>
        </p:nvSpPr>
        <p:spPr>
          <a:xfrm>
            <a:off x="2143077" y="1351620"/>
            <a:ext cx="2925801" cy="523220"/>
          </a:xfrm>
          <a:prstGeom prst="rect">
            <a:avLst/>
          </a:prstGeom>
          <a:noFill/>
        </p:spPr>
        <p:txBody>
          <a:bodyPr wrap="none" rtlCol="0">
            <a:spAutoFit/>
          </a:bodyPr>
          <a:lstStyle/>
          <a:p>
            <a:r>
              <a:rPr lang="zh-CN" altLang="en-US" sz="1400" dirty="0" smtClean="0">
                <a:solidFill>
                  <a:srgbClr val="44465B"/>
                </a:solidFill>
                <a:latin typeface="+mn-ea"/>
                <a:cs typeface="+mn-ea"/>
              </a:rPr>
              <a:t>添加文字内容，内容详尽简要清晰。</a:t>
            </a:r>
            <a:endParaRPr lang="en-US" altLang="zh-CN" sz="1400" dirty="0" smtClean="0">
              <a:solidFill>
                <a:srgbClr val="44465B"/>
              </a:solidFill>
              <a:latin typeface="+mn-ea"/>
              <a:cs typeface="+mn-ea"/>
            </a:endParaRPr>
          </a:p>
          <a:p>
            <a:r>
              <a:rPr lang="zh-CN" altLang="en-US" sz="1400" dirty="0" smtClean="0">
                <a:solidFill>
                  <a:srgbClr val="44465B"/>
                </a:solidFill>
                <a:latin typeface="+mn-ea"/>
                <a:cs typeface="+mn-ea"/>
              </a:rPr>
              <a:t>添加文字内容，内容详尽简要清晰。</a:t>
            </a:r>
            <a:endParaRPr lang="en-US" altLang="zh-CN" sz="1400" dirty="0" smtClean="0">
              <a:solidFill>
                <a:srgbClr val="44465B"/>
              </a:solidFill>
              <a:latin typeface="+mn-ea"/>
              <a:cs typeface="+mn-ea"/>
            </a:endParaRPr>
          </a:p>
        </p:txBody>
      </p:sp>
      <p:cxnSp>
        <p:nvCxnSpPr>
          <p:cNvPr id="134" name="直接连接符 133"/>
          <p:cNvCxnSpPr/>
          <p:nvPr/>
        </p:nvCxnSpPr>
        <p:spPr>
          <a:xfrm flipV="1">
            <a:off x="2014456" y="1202293"/>
            <a:ext cx="0" cy="576518"/>
          </a:xfrm>
          <a:prstGeom prst="line">
            <a:avLst/>
          </a:prstGeom>
          <a:ln w="12700">
            <a:solidFill>
              <a:srgbClr val="43485D"/>
            </a:solidFill>
            <a:prstDash val="dash"/>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par>
                                    <p:cTn id="9" presetID="12" presetClass="entr" presetSubtype="8" fill="hold" nodeType="withEffect">
                                      <p:stCondLst>
                                        <p:cond delay="500"/>
                                      </p:stCondLst>
                                      <p:childTnLst>
                                        <p:set>
                                          <p:cBhvr>
                                            <p:cTn id="10" dur="1" fill="hold">
                                              <p:stCondLst>
                                                <p:cond delay="0"/>
                                              </p:stCondLst>
                                            </p:cTn>
                                            <p:tgtEl>
                                              <p:spTgt spid="134"/>
                                            </p:tgtEl>
                                            <p:attrNameLst>
                                              <p:attrName>style.visibility</p:attrName>
                                            </p:attrNameLst>
                                          </p:cBhvr>
                                          <p:to>
                                            <p:strVal val="visible"/>
                                          </p:to>
                                        </p:set>
                                        <p:anim calcmode="lin" valueType="num">
                                          <p:cBhvr additive="base">
                                            <p:cTn id="11" dur="500"/>
                                            <p:tgtEl>
                                              <p:spTgt spid="134"/>
                                            </p:tgtEl>
                                            <p:attrNameLst>
                                              <p:attrName>ppt_x</p:attrName>
                                            </p:attrNameLst>
                                          </p:cBhvr>
                                          <p:tavLst>
                                            <p:tav tm="0">
                                              <p:val>
                                                <p:strVal val="#ppt_x-#ppt_w*1.125000"/>
                                              </p:val>
                                            </p:tav>
                                            <p:tav tm="100000">
                                              <p:val>
                                                <p:strVal val="#ppt_x"/>
                                              </p:val>
                                            </p:tav>
                                          </p:tavLst>
                                        </p:anim>
                                        <p:animEffect transition="in" filter="wipe(right)">
                                          <p:cBhvr>
                                            <p:cTn id="12" dur="500"/>
                                            <p:tgtEl>
                                              <p:spTgt spid="134"/>
                                            </p:tgtEl>
                                          </p:cBhvr>
                                        </p:animEffect>
                                      </p:childTnLst>
                                    </p:cTn>
                                  </p:par>
                                  <p:par>
                                    <p:cTn id="13" presetID="12" presetClass="entr" presetSubtype="8" fill="hold" grpId="0" nodeType="withEffect">
                                      <p:stCondLst>
                                        <p:cond delay="500"/>
                                      </p:stCondLst>
                                      <p:childTnLst>
                                        <p:set>
                                          <p:cBhvr>
                                            <p:cTn id="14" dur="1" fill="hold">
                                              <p:stCondLst>
                                                <p:cond delay="0"/>
                                              </p:stCondLst>
                                            </p:cTn>
                                            <p:tgtEl>
                                              <p:spTgt spid="132"/>
                                            </p:tgtEl>
                                            <p:attrNameLst>
                                              <p:attrName>style.visibility</p:attrName>
                                            </p:attrNameLst>
                                          </p:cBhvr>
                                          <p:to>
                                            <p:strVal val="visible"/>
                                          </p:to>
                                        </p:set>
                                        <p:anim calcmode="lin" valueType="num">
                                          <p:cBhvr additive="base">
                                            <p:cTn id="15" dur="500"/>
                                            <p:tgtEl>
                                              <p:spTgt spid="132"/>
                                            </p:tgtEl>
                                            <p:attrNameLst>
                                              <p:attrName>ppt_x</p:attrName>
                                            </p:attrNameLst>
                                          </p:cBhvr>
                                          <p:tavLst>
                                            <p:tav tm="0">
                                              <p:val>
                                                <p:strVal val="#ppt_x-#ppt_w*1.125000"/>
                                              </p:val>
                                            </p:tav>
                                            <p:tav tm="100000">
                                              <p:val>
                                                <p:strVal val="#ppt_x"/>
                                              </p:val>
                                            </p:tav>
                                          </p:tavLst>
                                        </p:anim>
                                        <p:animEffect transition="in" filter="wipe(right)">
                                          <p:cBhvr>
                                            <p:cTn id="16" dur="500"/>
                                            <p:tgtEl>
                                              <p:spTgt spid="132"/>
                                            </p:tgtEl>
                                          </p:cBhvr>
                                        </p:animEffect>
                                      </p:childTnLst>
                                    </p:cTn>
                                  </p:par>
                                  <p:par>
                                    <p:cTn id="17" presetID="12" presetClass="entr" presetSubtype="8" fill="hold" grpId="0" nodeType="withEffect">
                                      <p:stCondLst>
                                        <p:cond delay="500"/>
                                      </p:stCondLst>
                                      <p:childTnLst>
                                        <p:set>
                                          <p:cBhvr>
                                            <p:cTn id="18" dur="1" fill="hold">
                                              <p:stCondLst>
                                                <p:cond delay="0"/>
                                              </p:stCondLst>
                                            </p:cTn>
                                            <p:tgtEl>
                                              <p:spTgt spid="133"/>
                                            </p:tgtEl>
                                            <p:attrNameLst>
                                              <p:attrName>style.visibility</p:attrName>
                                            </p:attrNameLst>
                                          </p:cBhvr>
                                          <p:to>
                                            <p:strVal val="visible"/>
                                          </p:to>
                                        </p:set>
                                        <p:anim calcmode="lin" valueType="num">
                                          <p:cBhvr additive="base">
                                            <p:cTn id="19" dur="500"/>
                                            <p:tgtEl>
                                              <p:spTgt spid="133"/>
                                            </p:tgtEl>
                                            <p:attrNameLst>
                                              <p:attrName>ppt_x</p:attrName>
                                            </p:attrNameLst>
                                          </p:cBhvr>
                                          <p:tavLst>
                                            <p:tav tm="0">
                                              <p:val>
                                                <p:strVal val="#ppt_x-#ppt_w*1.125000"/>
                                              </p:val>
                                            </p:tav>
                                            <p:tav tm="100000">
                                              <p:val>
                                                <p:strVal val="#ppt_x"/>
                                              </p:val>
                                            </p:tav>
                                          </p:tavLst>
                                        </p:anim>
                                        <p:animEffect transition="in" filter="wipe(right)">
                                          <p:cBhvr>
                                            <p:cTn id="20" dur="500"/>
                                            <p:tgtEl>
                                              <p:spTgt spid="133"/>
                                            </p:tgtEl>
                                          </p:cBhvr>
                                        </p:animEffect>
                                      </p:childTnLst>
                                    </p:cTn>
                                  </p:par>
                                </p:childTnLst>
                              </p:cTn>
                            </p:par>
                            <p:par>
                              <p:cTn id="21" fill="hold">
                                <p:stCondLst>
                                  <p:cond delay="500"/>
                                </p:stCondLst>
                                <p:childTnLst>
                                  <p:par>
                                    <p:cTn id="22" presetID="2" presetClass="entr" presetSubtype="4" fill="hold" grpId="0" nodeType="afterEffect" p14:presetBounceEnd="44000">
                                      <p:stCondLst>
                                        <p:cond delay="0"/>
                                      </p:stCondLst>
                                      <p:childTnLst>
                                        <p:set>
                                          <p:cBhvr>
                                            <p:cTn id="23" dur="1" fill="hold">
                                              <p:stCondLst>
                                                <p:cond delay="0"/>
                                              </p:stCondLst>
                                            </p:cTn>
                                            <p:tgtEl>
                                              <p:spTgt spid="107"/>
                                            </p:tgtEl>
                                            <p:attrNameLst>
                                              <p:attrName>style.visibility</p:attrName>
                                            </p:attrNameLst>
                                          </p:cBhvr>
                                          <p:to>
                                            <p:strVal val="visible"/>
                                          </p:to>
                                        </p:set>
                                        <p:anim calcmode="lin" valueType="num" p14:bounceEnd="44000">
                                          <p:cBhvr additive="base">
                                            <p:cTn id="24" dur="300" fill="hold"/>
                                            <p:tgtEl>
                                              <p:spTgt spid="107"/>
                                            </p:tgtEl>
                                            <p:attrNameLst>
                                              <p:attrName>ppt_x</p:attrName>
                                            </p:attrNameLst>
                                          </p:cBhvr>
                                          <p:tavLst>
                                            <p:tav tm="0">
                                              <p:val>
                                                <p:strVal val="#ppt_x"/>
                                              </p:val>
                                            </p:tav>
                                            <p:tav tm="100000">
                                              <p:val>
                                                <p:strVal val="#ppt_x"/>
                                              </p:val>
                                            </p:tav>
                                          </p:tavLst>
                                        </p:anim>
                                        <p:anim calcmode="lin" valueType="num" p14:bounceEnd="44000">
                                          <p:cBhvr additive="base">
                                            <p:cTn id="25" dur="300" fill="hold"/>
                                            <p:tgtEl>
                                              <p:spTgt spid="10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44000">
                                      <p:stCondLst>
                                        <p:cond delay="200"/>
                                      </p:stCondLst>
                                      <p:childTnLst>
                                        <p:set>
                                          <p:cBhvr>
                                            <p:cTn id="27" dur="1" fill="hold">
                                              <p:stCondLst>
                                                <p:cond delay="0"/>
                                              </p:stCondLst>
                                            </p:cTn>
                                            <p:tgtEl>
                                              <p:spTgt spid="57"/>
                                            </p:tgtEl>
                                            <p:attrNameLst>
                                              <p:attrName>style.visibility</p:attrName>
                                            </p:attrNameLst>
                                          </p:cBhvr>
                                          <p:to>
                                            <p:strVal val="visible"/>
                                          </p:to>
                                        </p:set>
                                        <p:anim calcmode="lin" valueType="num" p14:bounceEnd="44000">
                                          <p:cBhvr additive="base">
                                            <p:cTn id="28" dur="300" fill="hold"/>
                                            <p:tgtEl>
                                              <p:spTgt spid="57"/>
                                            </p:tgtEl>
                                            <p:attrNameLst>
                                              <p:attrName>ppt_x</p:attrName>
                                            </p:attrNameLst>
                                          </p:cBhvr>
                                          <p:tavLst>
                                            <p:tav tm="0">
                                              <p:val>
                                                <p:strVal val="#ppt_x"/>
                                              </p:val>
                                            </p:tav>
                                            <p:tav tm="100000">
                                              <p:val>
                                                <p:strVal val="#ppt_x"/>
                                              </p:val>
                                            </p:tav>
                                          </p:tavLst>
                                        </p:anim>
                                        <p:anim calcmode="lin" valueType="num" p14:bounceEnd="44000">
                                          <p:cBhvr additive="base">
                                            <p:cTn id="29" dur="300" fill="hold"/>
                                            <p:tgtEl>
                                              <p:spTgt spid="5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44000">
                                      <p:stCondLst>
                                        <p:cond delay="400"/>
                                      </p:stCondLst>
                                      <p:childTnLst>
                                        <p:set>
                                          <p:cBhvr>
                                            <p:cTn id="31" dur="1" fill="hold">
                                              <p:stCondLst>
                                                <p:cond delay="0"/>
                                              </p:stCondLst>
                                            </p:cTn>
                                            <p:tgtEl>
                                              <p:spTgt spid="115"/>
                                            </p:tgtEl>
                                            <p:attrNameLst>
                                              <p:attrName>style.visibility</p:attrName>
                                            </p:attrNameLst>
                                          </p:cBhvr>
                                          <p:to>
                                            <p:strVal val="visible"/>
                                          </p:to>
                                        </p:set>
                                        <p:anim calcmode="lin" valueType="num" p14:bounceEnd="44000">
                                          <p:cBhvr additive="base">
                                            <p:cTn id="32" dur="300" fill="hold"/>
                                            <p:tgtEl>
                                              <p:spTgt spid="115"/>
                                            </p:tgtEl>
                                            <p:attrNameLst>
                                              <p:attrName>ppt_x</p:attrName>
                                            </p:attrNameLst>
                                          </p:cBhvr>
                                          <p:tavLst>
                                            <p:tav tm="0">
                                              <p:val>
                                                <p:strVal val="#ppt_x"/>
                                              </p:val>
                                            </p:tav>
                                            <p:tav tm="100000">
                                              <p:val>
                                                <p:strVal val="#ppt_x"/>
                                              </p:val>
                                            </p:tav>
                                          </p:tavLst>
                                        </p:anim>
                                        <p:anim calcmode="lin" valueType="num" p14:bounceEnd="44000">
                                          <p:cBhvr additive="base">
                                            <p:cTn id="33" dur="300" fill="hold"/>
                                            <p:tgtEl>
                                              <p:spTgt spid="1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14:presetBounceEnd="44000">
                                      <p:stCondLst>
                                        <p:cond delay="600"/>
                                      </p:stCondLst>
                                      <p:childTnLst>
                                        <p:set>
                                          <p:cBhvr>
                                            <p:cTn id="35" dur="1" fill="hold">
                                              <p:stCondLst>
                                                <p:cond delay="0"/>
                                              </p:stCondLst>
                                            </p:cTn>
                                            <p:tgtEl>
                                              <p:spTgt spid="109"/>
                                            </p:tgtEl>
                                            <p:attrNameLst>
                                              <p:attrName>style.visibility</p:attrName>
                                            </p:attrNameLst>
                                          </p:cBhvr>
                                          <p:to>
                                            <p:strVal val="visible"/>
                                          </p:to>
                                        </p:set>
                                        <p:anim calcmode="lin" valueType="num" p14:bounceEnd="44000">
                                          <p:cBhvr additive="base">
                                            <p:cTn id="36" dur="300" fill="hold"/>
                                            <p:tgtEl>
                                              <p:spTgt spid="109"/>
                                            </p:tgtEl>
                                            <p:attrNameLst>
                                              <p:attrName>ppt_x</p:attrName>
                                            </p:attrNameLst>
                                          </p:cBhvr>
                                          <p:tavLst>
                                            <p:tav tm="0">
                                              <p:val>
                                                <p:strVal val="#ppt_x"/>
                                              </p:val>
                                            </p:tav>
                                            <p:tav tm="100000">
                                              <p:val>
                                                <p:strVal val="#ppt_x"/>
                                              </p:val>
                                            </p:tav>
                                          </p:tavLst>
                                        </p:anim>
                                        <p:anim calcmode="lin" valueType="num" p14:bounceEnd="44000">
                                          <p:cBhvr additive="base">
                                            <p:cTn id="37" dur="300" fill="hold"/>
                                            <p:tgtEl>
                                              <p:spTgt spid="10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14:presetBounceEnd="44000">
                                      <p:stCondLst>
                                        <p:cond delay="800"/>
                                      </p:stCondLst>
                                      <p:childTnLst>
                                        <p:set>
                                          <p:cBhvr>
                                            <p:cTn id="39" dur="1" fill="hold">
                                              <p:stCondLst>
                                                <p:cond delay="0"/>
                                              </p:stCondLst>
                                            </p:cTn>
                                            <p:tgtEl>
                                              <p:spTgt spid="123"/>
                                            </p:tgtEl>
                                            <p:attrNameLst>
                                              <p:attrName>style.visibility</p:attrName>
                                            </p:attrNameLst>
                                          </p:cBhvr>
                                          <p:to>
                                            <p:strVal val="visible"/>
                                          </p:to>
                                        </p:set>
                                        <p:anim calcmode="lin" valueType="num" p14:bounceEnd="44000">
                                          <p:cBhvr additive="base">
                                            <p:cTn id="40" dur="300" fill="hold"/>
                                            <p:tgtEl>
                                              <p:spTgt spid="123"/>
                                            </p:tgtEl>
                                            <p:attrNameLst>
                                              <p:attrName>ppt_x</p:attrName>
                                            </p:attrNameLst>
                                          </p:cBhvr>
                                          <p:tavLst>
                                            <p:tav tm="0">
                                              <p:val>
                                                <p:strVal val="#ppt_x"/>
                                              </p:val>
                                            </p:tav>
                                            <p:tav tm="100000">
                                              <p:val>
                                                <p:strVal val="#ppt_x"/>
                                              </p:val>
                                            </p:tav>
                                          </p:tavLst>
                                        </p:anim>
                                        <p:anim calcmode="lin" valueType="num" p14:bounceEnd="44000">
                                          <p:cBhvr additive="base">
                                            <p:cTn id="41" dur="300" fill="hold"/>
                                            <p:tgtEl>
                                              <p:spTgt spid="123"/>
                                            </p:tgtEl>
                                            <p:attrNameLst>
                                              <p:attrName>ppt_y</p:attrName>
                                            </p:attrNameLst>
                                          </p:cBhvr>
                                          <p:tavLst>
                                            <p:tav tm="0">
                                              <p:val>
                                                <p:strVal val="1+#ppt_h/2"/>
                                              </p:val>
                                            </p:tav>
                                            <p:tav tm="100000">
                                              <p:val>
                                                <p:strVal val="#ppt_y"/>
                                              </p:val>
                                            </p:tav>
                                          </p:tavLst>
                                        </p:anim>
                                      </p:childTnLst>
                                    </p:cTn>
                                  </p:par>
                                  <p:par>
                                    <p:cTn id="42" presetID="22" presetClass="entr" presetSubtype="4" fill="hold" nodeType="withEffect">
                                      <p:stCondLst>
                                        <p:cond delay="300"/>
                                      </p:stCondLst>
                                      <p:childTnLst>
                                        <p:set>
                                          <p:cBhvr>
                                            <p:cTn id="43" dur="1" fill="hold">
                                              <p:stCondLst>
                                                <p:cond delay="0"/>
                                              </p:stCondLst>
                                            </p:cTn>
                                            <p:tgtEl>
                                              <p:spTgt spid="104"/>
                                            </p:tgtEl>
                                            <p:attrNameLst>
                                              <p:attrName>style.visibility</p:attrName>
                                            </p:attrNameLst>
                                          </p:cBhvr>
                                          <p:to>
                                            <p:strVal val="visible"/>
                                          </p:to>
                                        </p:set>
                                        <p:animEffect transition="in" filter="wipe(down)">
                                          <p:cBhvr>
                                            <p:cTn id="44" dur="500"/>
                                            <p:tgtEl>
                                              <p:spTgt spid="104"/>
                                            </p:tgtEl>
                                          </p:cBhvr>
                                        </p:animEffect>
                                      </p:childTnLst>
                                    </p:cTn>
                                  </p:par>
                                  <p:par>
                                    <p:cTn id="45" presetID="22" presetClass="entr" presetSubtype="4" fill="hold" grpId="0" nodeType="withEffect">
                                      <p:stCondLst>
                                        <p:cond delay="500"/>
                                      </p:stCondLst>
                                      <p:childTnLst>
                                        <p:set>
                                          <p:cBhvr>
                                            <p:cTn id="46" dur="1" fill="hold">
                                              <p:stCondLst>
                                                <p:cond delay="0"/>
                                              </p:stCondLst>
                                            </p:cTn>
                                            <p:tgtEl>
                                              <p:spTgt spid="76"/>
                                            </p:tgtEl>
                                            <p:attrNameLst>
                                              <p:attrName>style.visibility</p:attrName>
                                            </p:attrNameLst>
                                          </p:cBhvr>
                                          <p:to>
                                            <p:strVal val="visible"/>
                                          </p:to>
                                        </p:set>
                                        <p:animEffect transition="in" filter="wipe(down)">
                                          <p:cBhvr>
                                            <p:cTn id="47" dur="500"/>
                                            <p:tgtEl>
                                              <p:spTgt spid="76"/>
                                            </p:tgtEl>
                                          </p:cBhvr>
                                        </p:animEffect>
                                      </p:childTnLst>
                                    </p:cTn>
                                  </p:par>
                                  <p:par>
                                    <p:cTn id="48" presetID="22" presetClass="entr" presetSubtype="4" fill="hold" nodeType="withEffect">
                                      <p:stCondLst>
                                        <p:cond delay="700"/>
                                      </p:stCondLst>
                                      <p:childTnLst>
                                        <p:set>
                                          <p:cBhvr>
                                            <p:cTn id="49" dur="1" fill="hold">
                                              <p:stCondLst>
                                                <p:cond delay="0"/>
                                              </p:stCondLst>
                                            </p:cTn>
                                            <p:tgtEl>
                                              <p:spTgt spid="112"/>
                                            </p:tgtEl>
                                            <p:attrNameLst>
                                              <p:attrName>style.visibility</p:attrName>
                                            </p:attrNameLst>
                                          </p:cBhvr>
                                          <p:to>
                                            <p:strVal val="visible"/>
                                          </p:to>
                                        </p:set>
                                        <p:animEffect transition="in" filter="wipe(down)">
                                          <p:cBhvr>
                                            <p:cTn id="50" dur="500"/>
                                            <p:tgtEl>
                                              <p:spTgt spid="112"/>
                                            </p:tgtEl>
                                          </p:cBhvr>
                                        </p:animEffect>
                                      </p:childTnLst>
                                    </p:cTn>
                                  </p:par>
                                  <p:par>
                                    <p:cTn id="51" presetID="22" presetClass="entr" presetSubtype="4" fill="hold" grpId="0" nodeType="withEffect">
                                      <p:stCondLst>
                                        <p:cond delay="900"/>
                                      </p:stCondLst>
                                      <p:childTnLst>
                                        <p:set>
                                          <p:cBhvr>
                                            <p:cTn id="52" dur="1" fill="hold">
                                              <p:stCondLst>
                                                <p:cond delay="0"/>
                                              </p:stCondLst>
                                            </p:cTn>
                                            <p:tgtEl>
                                              <p:spTgt spid="108"/>
                                            </p:tgtEl>
                                            <p:attrNameLst>
                                              <p:attrName>style.visibility</p:attrName>
                                            </p:attrNameLst>
                                          </p:cBhvr>
                                          <p:to>
                                            <p:strVal val="visible"/>
                                          </p:to>
                                        </p:set>
                                        <p:animEffect transition="in" filter="wipe(down)">
                                          <p:cBhvr>
                                            <p:cTn id="53" dur="500"/>
                                            <p:tgtEl>
                                              <p:spTgt spid="108"/>
                                            </p:tgtEl>
                                          </p:cBhvr>
                                        </p:animEffect>
                                      </p:childTnLst>
                                    </p:cTn>
                                  </p:par>
                                  <p:par>
                                    <p:cTn id="54" presetID="22" presetClass="entr" presetSubtype="4" fill="hold" nodeType="withEffect">
                                      <p:stCondLst>
                                        <p:cond delay="1100"/>
                                      </p:stCondLst>
                                      <p:childTnLst>
                                        <p:set>
                                          <p:cBhvr>
                                            <p:cTn id="55" dur="1" fill="hold">
                                              <p:stCondLst>
                                                <p:cond delay="0"/>
                                              </p:stCondLst>
                                            </p:cTn>
                                            <p:tgtEl>
                                              <p:spTgt spid="120"/>
                                            </p:tgtEl>
                                            <p:attrNameLst>
                                              <p:attrName>style.visibility</p:attrName>
                                            </p:attrNameLst>
                                          </p:cBhvr>
                                          <p:to>
                                            <p:strVal val="visible"/>
                                          </p:to>
                                        </p:set>
                                        <p:animEffect transition="in" filter="wipe(down)">
                                          <p:cBhvr>
                                            <p:cTn id="56" dur="500"/>
                                            <p:tgtEl>
                                              <p:spTgt spid="120"/>
                                            </p:tgtEl>
                                          </p:cBhvr>
                                        </p:animEffect>
                                      </p:childTnLst>
                                    </p:cTn>
                                  </p:par>
                                  <p:par>
                                    <p:cTn id="57" presetID="12" presetClass="entr" presetSubtype="1" fill="hold" grpId="0" nodeType="withEffect">
                                      <p:stCondLst>
                                        <p:cond delay="800"/>
                                      </p:stCondLst>
                                      <p:childTnLst>
                                        <p:set>
                                          <p:cBhvr>
                                            <p:cTn id="58" dur="1" fill="hold">
                                              <p:stCondLst>
                                                <p:cond delay="0"/>
                                              </p:stCondLst>
                                            </p:cTn>
                                            <p:tgtEl>
                                              <p:spTgt spid="125"/>
                                            </p:tgtEl>
                                            <p:attrNameLst>
                                              <p:attrName>style.visibility</p:attrName>
                                            </p:attrNameLst>
                                          </p:cBhvr>
                                          <p:to>
                                            <p:strVal val="visible"/>
                                          </p:to>
                                        </p:set>
                                        <p:anim calcmode="lin" valueType="num">
                                          <p:cBhvr additive="base">
                                            <p:cTn id="59" dur="500"/>
                                            <p:tgtEl>
                                              <p:spTgt spid="125"/>
                                            </p:tgtEl>
                                            <p:attrNameLst>
                                              <p:attrName>ppt_y</p:attrName>
                                            </p:attrNameLst>
                                          </p:cBhvr>
                                          <p:tavLst>
                                            <p:tav tm="0">
                                              <p:val>
                                                <p:strVal val="#ppt_y-#ppt_h*1.125000"/>
                                              </p:val>
                                            </p:tav>
                                            <p:tav tm="100000">
                                              <p:val>
                                                <p:strVal val="#ppt_y"/>
                                              </p:val>
                                            </p:tav>
                                          </p:tavLst>
                                        </p:anim>
                                        <p:animEffect transition="in" filter="wipe(down)">
                                          <p:cBhvr>
                                            <p:cTn id="60" dur="500"/>
                                            <p:tgtEl>
                                              <p:spTgt spid="125"/>
                                            </p:tgtEl>
                                          </p:cBhvr>
                                        </p:animEffect>
                                      </p:childTnLst>
                                    </p:cTn>
                                  </p:par>
                                  <p:par>
                                    <p:cTn id="61" presetID="12" presetClass="entr" presetSubtype="1" fill="hold" grpId="0" nodeType="withEffect">
                                      <p:stCondLst>
                                        <p:cond delay="1000"/>
                                      </p:stCondLst>
                                      <p:childTnLst>
                                        <p:set>
                                          <p:cBhvr>
                                            <p:cTn id="62" dur="1" fill="hold">
                                              <p:stCondLst>
                                                <p:cond delay="0"/>
                                              </p:stCondLst>
                                            </p:cTn>
                                            <p:tgtEl>
                                              <p:spTgt spid="128"/>
                                            </p:tgtEl>
                                            <p:attrNameLst>
                                              <p:attrName>style.visibility</p:attrName>
                                            </p:attrNameLst>
                                          </p:cBhvr>
                                          <p:to>
                                            <p:strVal val="visible"/>
                                          </p:to>
                                        </p:set>
                                        <p:anim calcmode="lin" valueType="num">
                                          <p:cBhvr additive="base">
                                            <p:cTn id="63" dur="500"/>
                                            <p:tgtEl>
                                              <p:spTgt spid="128"/>
                                            </p:tgtEl>
                                            <p:attrNameLst>
                                              <p:attrName>ppt_y</p:attrName>
                                            </p:attrNameLst>
                                          </p:cBhvr>
                                          <p:tavLst>
                                            <p:tav tm="0">
                                              <p:val>
                                                <p:strVal val="#ppt_y-#ppt_h*1.125000"/>
                                              </p:val>
                                            </p:tav>
                                            <p:tav tm="100000">
                                              <p:val>
                                                <p:strVal val="#ppt_y"/>
                                              </p:val>
                                            </p:tav>
                                          </p:tavLst>
                                        </p:anim>
                                        <p:animEffect transition="in" filter="wipe(down)">
                                          <p:cBhvr>
                                            <p:cTn id="64" dur="500"/>
                                            <p:tgtEl>
                                              <p:spTgt spid="128"/>
                                            </p:tgtEl>
                                          </p:cBhvr>
                                        </p:animEffect>
                                      </p:childTnLst>
                                    </p:cTn>
                                  </p:par>
                                  <p:par>
                                    <p:cTn id="65" presetID="12" presetClass="entr" presetSubtype="1" fill="hold" grpId="0" nodeType="withEffect">
                                      <p:stCondLst>
                                        <p:cond delay="1200"/>
                                      </p:stCondLst>
                                      <p:childTnLst>
                                        <p:set>
                                          <p:cBhvr>
                                            <p:cTn id="66" dur="1" fill="hold">
                                              <p:stCondLst>
                                                <p:cond delay="0"/>
                                              </p:stCondLst>
                                            </p:cTn>
                                            <p:tgtEl>
                                              <p:spTgt spid="124"/>
                                            </p:tgtEl>
                                            <p:attrNameLst>
                                              <p:attrName>style.visibility</p:attrName>
                                            </p:attrNameLst>
                                          </p:cBhvr>
                                          <p:to>
                                            <p:strVal val="visible"/>
                                          </p:to>
                                        </p:set>
                                        <p:anim calcmode="lin" valueType="num">
                                          <p:cBhvr additive="base">
                                            <p:cTn id="67" dur="500"/>
                                            <p:tgtEl>
                                              <p:spTgt spid="124"/>
                                            </p:tgtEl>
                                            <p:attrNameLst>
                                              <p:attrName>ppt_y</p:attrName>
                                            </p:attrNameLst>
                                          </p:cBhvr>
                                          <p:tavLst>
                                            <p:tav tm="0">
                                              <p:val>
                                                <p:strVal val="#ppt_y-#ppt_h*1.125000"/>
                                              </p:val>
                                            </p:tav>
                                            <p:tav tm="100000">
                                              <p:val>
                                                <p:strVal val="#ppt_y"/>
                                              </p:val>
                                            </p:tav>
                                          </p:tavLst>
                                        </p:anim>
                                        <p:animEffect transition="in" filter="wipe(down)">
                                          <p:cBhvr>
                                            <p:cTn id="68" dur="500"/>
                                            <p:tgtEl>
                                              <p:spTgt spid="124"/>
                                            </p:tgtEl>
                                          </p:cBhvr>
                                        </p:animEffect>
                                      </p:childTnLst>
                                    </p:cTn>
                                  </p:par>
                                  <p:par>
                                    <p:cTn id="69" presetID="12" presetClass="entr" presetSubtype="1" fill="hold" grpId="0" nodeType="withEffect">
                                      <p:stCondLst>
                                        <p:cond delay="1400"/>
                                      </p:stCondLst>
                                      <p:childTnLst>
                                        <p:set>
                                          <p:cBhvr>
                                            <p:cTn id="70" dur="1" fill="hold">
                                              <p:stCondLst>
                                                <p:cond delay="0"/>
                                              </p:stCondLst>
                                            </p:cTn>
                                            <p:tgtEl>
                                              <p:spTgt spid="129"/>
                                            </p:tgtEl>
                                            <p:attrNameLst>
                                              <p:attrName>style.visibility</p:attrName>
                                            </p:attrNameLst>
                                          </p:cBhvr>
                                          <p:to>
                                            <p:strVal val="visible"/>
                                          </p:to>
                                        </p:set>
                                        <p:anim calcmode="lin" valueType="num">
                                          <p:cBhvr additive="base">
                                            <p:cTn id="71" dur="500"/>
                                            <p:tgtEl>
                                              <p:spTgt spid="129"/>
                                            </p:tgtEl>
                                            <p:attrNameLst>
                                              <p:attrName>ppt_y</p:attrName>
                                            </p:attrNameLst>
                                          </p:cBhvr>
                                          <p:tavLst>
                                            <p:tav tm="0">
                                              <p:val>
                                                <p:strVal val="#ppt_y-#ppt_h*1.125000"/>
                                              </p:val>
                                            </p:tav>
                                            <p:tav tm="100000">
                                              <p:val>
                                                <p:strVal val="#ppt_y"/>
                                              </p:val>
                                            </p:tav>
                                          </p:tavLst>
                                        </p:anim>
                                        <p:animEffect transition="in" filter="wipe(down)">
                                          <p:cBhvr>
                                            <p:cTn id="72" dur="500"/>
                                            <p:tgtEl>
                                              <p:spTgt spid="129"/>
                                            </p:tgtEl>
                                          </p:cBhvr>
                                        </p:animEffect>
                                      </p:childTnLst>
                                    </p:cTn>
                                  </p:par>
                                  <p:par>
                                    <p:cTn id="73" presetID="12" presetClass="entr" presetSubtype="1" fill="hold" grpId="0" nodeType="withEffect">
                                      <p:stCondLst>
                                        <p:cond delay="1600"/>
                                      </p:stCondLst>
                                      <p:childTnLst>
                                        <p:set>
                                          <p:cBhvr>
                                            <p:cTn id="74" dur="1" fill="hold">
                                              <p:stCondLst>
                                                <p:cond delay="0"/>
                                              </p:stCondLst>
                                            </p:cTn>
                                            <p:tgtEl>
                                              <p:spTgt spid="126"/>
                                            </p:tgtEl>
                                            <p:attrNameLst>
                                              <p:attrName>style.visibility</p:attrName>
                                            </p:attrNameLst>
                                          </p:cBhvr>
                                          <p:to>
                                            <p:strVal val="visible"/>
                                          </p:to>
                                        </p:set>
                                        <p:anim calcmode="lin" valueType="num">
                                          <p:cBhvr additive="base">
                                            <p:cTn id="75" dur="500"/>
                                            <p:tgtEl>
                                              <p:spTgt spid="126"/>
                                            </p:tgtEl>
                                            <p:attrNameLst>
                                              <p:attrName>ppt_y</p:attrName>
                                            </p:attrNameLst>
                                          </p:cBhvr>
                                          <p:tavLst>
                                            <p:tav tm="0">
                                              <p:val>
                                                <p:strVal val="#ppt_y-#ppt_h*1.125000"/>
                                              </p:val>
                                            </p:tav>
                                            <p:tav tm="100000">
                                              <p:val>
                                                <p:strVal val="#ppt_y"/>
                                              </p:val>
                                            </p:tav>
                                          </p:tavLst>
                                        </p:anim>
                                        <p:animEffect transition="in" filter="wipe(down)">
                                          <p:cBhvr>
                                            <p:cTn id="76" dur="500"/>
                                            <p:tgtEl>
                                              <p:spTgt spid="126"/>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135"/>
                                            </p:tgtEl>
                                            <p:attrNameLst>
                                              <p:attrName>style.visibility</p:attrName>
                                            </p:attrNameLst>
                                          </p:cBhvr>
                                          <p:to>
                                            <p:strVal val="visible"/>
                                          </p:to>
                                        </p:set>
                                        <p:animEffect transition="in" filter="fade">
                                          <p:cBhvr>
                                            <p:cTn id="80" dur="2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6" grpId="0" animBg="1"/>
          <p:bldP spid="107" grpId="0" animBg="1"/>
          <p:bldP spid="108" grpId="0" animBg="1"/>
          <p:bldP spid="115" grpId="0" animBg="1"/>
          <p:bldP spid="123" grpId="0" animBg="1"/>
          <p:bldP spid="124" grpId="0"/>
          <p:bldP spid="125" grpId="0"/>
          <p:bldP spid="126" grpId="0"/>
          <p:bldP spid="128" grpId="0"/>
          <p:bldP spid="129" grpId="0"/>
          <p:bldP spid="132" grpId="0"/>
          <p:bldP spid="133" grpId="0"/>
          <p:bldP spid="1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par>
                                    <p:cTn id="9" presetID="12" presetClass="entr" presetSubtype="8" fill="hold" nodeType="withEffect">
                                      <p:stCondLst>
                                        <p:cond delay="500"/>
                                      </p:stCondLst>
                                      <p:childTnLst>
                                        <p:set>
                                          <p:cBhvr>
                                            <p:cTn id="10" dur="1" fill="hold">
                                              <p:stCondLst>
                                                <p:cond delay="0"/>
                                              </p:stCondLst>
                                            </p:cTn>
                                            <p:tgtEl>
                                              <p:spTgt spid="134"/>
                                            </p:tgtEl>
                                            <p:attrNameLst>
                                              <p:attrName>style.visibility</p:attrName>
                                            </p:attrNameLst>
                                          </p:cBhvr>
                                          <p:to>
                                            <p:strVal val="visible"/>
                                          </p:to>
                                        </p:set>
                                        <p:anim calcmode="lin" valueType="num">
                                          <p:cBhvr additive="base">
                                            <p:cTn id="11" dur="500"/>
                                            <p:tgtEl>
                                              <p:spTgt spid="134"/>
                                            </p:tgtEl>
                                            <p:attrNameLst>
                                              <p:attrName>ppt_x</p:attrName>
                                            </p:attrNameLst>
                                          </p:cBhvr>
                                          <p:tavLst>
                                            <p:tav tm="0">
                                              <p:val>
                                                <p:strVal val="#ppt_x-#ppt_w*1.125000"/>
                                              </p:val>
                                            </p:tav>
                                            <p:tav tm="100000">
                                              <p:val>
                                                <p:strVal val="#ppt_x"/>
                                              </p:val>
                                            </p:tav>
                                          </p:tavLst>
                                        </p:anim>
                                        <p:animEffect transition="in" filter="wipe(right)">
                                          <p:cBhvr>
                                            <p:cTn id="12" dur="500"/>
                                            <p:tgtEl>
                                              <p:spTgt spid="134"/>
                                            </p:tgtEl>
                                          </p:cBhvr>
                                        </p:animEffect>
                                      </p:childTnLst>
                                    </p:cTn>
                                  </p:par>
                                  <p:par>
                                    <p:cTn id="13" presetID="12" presetClass="entr" presetSubtype="8" fill="hold" grpId="0" nodeType="withEffect">
                                      <p:stCondLst>
                                        <p:cond delay="500"/>
                                      </p:stCondLst>
                                      <p:childTnLst>
                                        <p:set>
                                          <p:cBhvr>
                                            <p:cTn id="14" dur="1" fill="hold">
                                              <p:stCondLst>
                                                <p:cond delay="0"/>
                                              </p:stCondLst>
                                            </p:cTn>
                                            <p:tgtEl>
                                              <p:spTgt spid="132"/>
                                            </p:tgtEl>
                                            <p:attrNameLst>
                                              <p:attrName>style.visibility</p:attrName>
                                            </p:attrNameLst>
                                          </p:cBhvr>
                                          <p:to>
                                            <p:strVal val="visible"/>
                                          </p:to>
                                        </p:set>
                                        <p:anim calcmode="lin" valueType="num">
                                          <p:cBhvr additive="base">
                                            <p:cTn id="15" dur="500"/>
                                            <p:tgtEl>
                                              <p:spTgt spid="132"/>
                                            </p:tgtEl>
                                            <p:attrNameLst>
                                              <p:attrName>ppt_x</p:attrName>
                                            </p:attrNameLst>
                                          </p:cBhvr>
                                          <p:tavLst>
                                            <p:tav tm="0">
                                              <p:val>
                                                <p:strVal val="#ppt_x-#ppt_w*1.125000"/>
                                              </p:val>
                                            </p:tav>
                                            <p:tav tm="100000">
                                              <p:val>
                                                <p:strVal val="#ppt_x"/>
                                              </p:val>
                                            </p:tav>
                                          </p:tavLst>
                                        </p:anim>
                                        <p:animEffect transition="in" filter="wipe(right)">
                                          <p:cBhvr>
                                            <p:cTn id="16" dur="500"/>
                                            <p:tgtEl>
                                              <p:spTgt spid="132"/>
                                            </p:tgtEl>
                                          </p:cBhvr>
                                        </p:animEffect>
                                      </p:childTnLst>
                                    </p:cTn>
                                  </p:par>
                                  <p:par>
                                    <p:cTn id="17" presetID="12" presetClass="entr" presetSubtype="8" fill="hold" grpId="0" nodeType="withEffect">
                                      <p:stCondLst>
                                        <p:cond delay="500"/>
                                      </p:stCondLst>
                                      <p:childTnLst>
                                        <p:set>
                                          <p:cBhvr>
                                            <p:cTn id="18" dur="1" fill="hold">
                                              <p:stCondLst>
                                                <p:cond delay="0"/>
                                              </p:stCondLst>
                                            </p:cTn>
                                            <p:tgtEl>
                                              <p:spTgt spid="133"/>
                                            </p:tgtEl>
                                            <p:attrNameLst>
                                              <p:attrName>style.visibility</p:attrName>
                                            </p:attrNameLst>
                                          </p:cBhvr>
                                          <p:to>
                                            <p:strVal val="visible"/>
                                          </p:to>
                                        </p:set>
                                        <p:anim calcmode="lin" valueType="num">
                                          <p:cBhvr additive="base">
                                            <p:cTn id="19" dur="500"/>
                                            <p:tgtEl>
                                              <p:spTgt spid="133"/>
                                            </p:tgtEl>
                                            <p:attrNameLst>
                                              <p:attrName>ppt_x</p:attrName>
                                            </p:attrNameLst>
                                          </p:cBhvr>
                                          <p:tavLst>
                                            <p:tav tm="0">
                                              <p:val>
                                                <p:strVal val="#ppt_x-#ppt_w*1.125000"/>
                                              </p:val>
                                            </p:tav>
                                            <p:tav tm="100000">
                                              <p:val>
                                                <p:strVal val="#ppt_x"/>
                                              </p:val>
                                            </p:tav>
                                          </p:tavLst>
                                        </p:anim>
                                        <p:animEffect transition="in" filter="wipe(right)">
                                          <p:cBhvr>
                                            <p:cTn id="20" dur="500"/>
                                            <p:tgtEl>
                                              <p:spTgt spid="133"/>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07"/>
                                            </p:tgtEl>
                                            <p:attrNameLst>
                                              <p:attrName>style.visibility</p:attrName>
                                            </p:attrNameLst>
                                          </p:cBhvr>
                                          <p:to>
                                            <p:strVal val="visible"/>
                                          </p:to>
                                        </p:set>
                                        <p:anim calcmode="lin" valueType="num">
                                          <p:cBhvr additive="base">
                                            <p:cTn id="24" dur="300" fill="hold"/>
                                            <p:tgtEl>
                                              <p:spTgt spid="107"/>
                                            </p:tgtEl>
                                            <p:attrNameLst>
                                              <p:attrName>ppt_x</p:attrName>
                                            </p:attrNameLst>
                                          </p:cBhvr>
                                          <p:tavLst>
                                            <p:tav tm="0">
                                              <p:val>
                                                <p:strVal val="#ppt_x"/>
                                              </p:val>
                                            </p:tav>
                                            <p:tav tm="100000">
                                              <p:val>
                                                <p:strVal val="#ppt_x"/>
                                              </p:val>
                                            </p:tav>
                                          </p:tavLst>
                                        </p:anim>
                                        <p:anim calcmode="lin" valueType="num">
                                          <p:cBhvr additive="base">
                                            <p:cTn id="25" dur="300" fill="hold"/>
                                            <p:tgtEl>
                                              <p:spTgt spid="10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1" fill="hold">
                                              <p:stCondLst>
                                                <p:cond delay="0"/>
                                              </p:stCondLst>
                                            </p:cTn>
                                            <p:tgtEl>
                                              <p:spTgt spid="57"/>
                                            </p:tgtEl>
                                            <p:attrNameLst>
                                              <p:attrName>style.visibility</p:attrName>
                                            </p:attrNameLst>
                                          </p:cBhvr>
                                          <p:to>
                                            <p:strVal val="visible"/>
                                          </p:to>
                                        </p:set>
                                        <p:anim calcmode="lin" valueType="num">
                                          <p:cBhvr additive="base">
                                            <p:cTn id="28" dur="300" fill="hold"/>
                                            <p:tgtEl>
                                              <p:spTgt spid="57"/>
                                            </p:tgtEl>
                                            <p:attrNameLst>
                                              <p:attrName>ppt_x</p:attrName>
                                            </p:attrNameLst>
                                          </p:cBhvr>
                                          <p:tavLst>
                                            <p:tav tm="0">
                                              <p:val>
                                                <p:strVal val="#ppt_x"/>
                                              </p:val>
                                            </p:tav>
                                            <p:tav tm="100000">
                                              <p:val>
                                                <p:strVal val="#ppt_x"/>
                                              </p:val>
                                            </p:tav>
                                          </p:tavLst>
                                        </p:anim>
                                        <p:anim calcmode="lin" valueType="num">
                                          <p:cBhvr additive="base">
                                            <p:cTn id="29" dur="300" fill="hold"/>
                                            <p:tgtEl>
                                              <p:spTgt spid="5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400"/>
                                      </p:stCondLst>
                                      <p:childTnLst>
                                        <p:set>
                                          <p:cBhvr>
                                            <p:cTn id="31" dur="1" fill="hold">
                                              <p:stCondLst>
                                                <p:cond delay="0"/>
                                              </p:stCondLst>
                                            </p:cTn>
                                            <p:tgtEl>
                                              <p:spTgt spid="115"/>
                                            </p:tgtEl>
                                            <p:attrNameLst>
                                              <p:attrName>style.visibility</p:attrName>
                                            </p:attrNameLst>
                                          </p:cBhvr>
                                          <p:to>
                                            <p:strVal val="visible"/>
                                          </p:to>
                                        </p:set>
                                        <p:anim calcmode="lin" valueType="num">
                                          <p:cBhvr additive="base">
                                            <p:cTn id="32" dur="300" fill="hold"/>
                                            <p:tgtEl>
                                              <p:spTgt spid="115"/>
                                            </p:tgtEl>
                                            <p:attrNameLst>
                                              <p:attrName>ppt_x</p:attrName>
                                            </p:attrNameLst>
                                          </p:cBhvr>
                                          <p:tavLst>
                                            <p:tav tm="0">
                                              <p:val>
                                                <p:strVal val="#ppt_x"/>
                                              </p:val>
                                            </p:tav>
                                            <p:tav tm="100000">
                                              <p:val>
                                                <p:strVal val="#ppt_x"/>
                                              </p:val>
                                            </p:tav>
                                          </p:tavLst>
                                        </p:anim>
                                        <p:anim calcmode="lin" valueType="num">
                                          <p:cBhvr additive="base">
                                            <p:cTn id="33" dur="300" fill="hold"/>
                                            <p:tgtEl>
                                              <p:spTgt spid="1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600"/>
                                      </p:stCondLst>
                                      <p:childTnLst>
                                        <p:set>
                                          <p:cBhvr>
                                            <p:cTn id="35" dur="1" fill="hold">
                                              <p:stCondLst>
                                                <p:cond delay="0"/>
                                              </p:stCondLst>
                                            </p:cTn>
                                            <p:tgtEl>
                                              <p:spTgt spid="109"/>
                                            </p:tgtEl>
                                            <p:attrNameLst>
                                              <p:attrName>style.visibility</p:attrName>
                                            </p:attrNameLst>
                                          </p:cBhvr>
                                          <p:to>
                                            <p:strVal val="visible"/>
                                          </p:to>
                                        </p:set>
                                        <p:anim calcmode="lin" valueType="num">
                                          <p:cBhvr additive="base">
                                            <p:cTn id="36" dur="300" fill="hold"/>
                                            <p:tgtEl>
                                              <p:spTgt spid="109"/>
                                            </p:tgtEl>
                                            <p:attrNameLst>
                                              <p:attrName>ppt_x</p:attrName>
                                            </p:attrNameLst>
                                          </p:cBhvr>
                                          <p:tavLst>
                                            <p:tav tm="0">
                                              <p:val>
                                                <p:strVal val="#ppt_x"/>
                                              </p:val>
                                            </p:tav>
                                            <p:tav tm="100000">
                                              <p:val>
                                                <p:strVal val="#ppt_x"/>
                                              </p:val>
                                            </p:tav>
                                          </p:tavLst>
                                        </p:anim>
                                        <p:anim calcmode="lin" valueType="num">
                                          <p:cBhvr additive="base">
                                            <p:cTn id="37" dur="300" fill="hold"/>
                                            <p:tgtEl>
                                              <p:spTgt spid="10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800"/>
                                      </p:stCondLst>
                                      <p:childTnLst>
                                        <p:set>
                                          <p:cBhvr>
                                            <p:cTn id="39" dur="1" fill="hold">
                                              <p:stCondLst>
                                                <p:cond delay="0"/>
                                              </p:stCondLst>
                                            </p:cTn>
                                            <p:tgtEl>
                                              <p:spTgt spid="123"/>
                                            </p:tgtEl>
                                            <p:attrNameLst>
                                              <p:attrName>style.visibility</p:attrName>
                                            </p:attrNameLst>
                                          </p:cBhvr>
                                          <p:to>
                                            <p:strVal val="visible"/>
                                          </p:to>
                                        </p:set>
                                        <p:anim calcmode="lin" valueType="num">
                                          <p:cBhvr additive="base">
                                            <p:cTn id="40" dur="300" fill="hold"/>
                                            <p:tgtEl>
                                              <p:spTgt spid="123"/>
                                            </p:tgtEl>
                                            <p:attrNameLst>
                                              <p:attrName>ppt_x</p:attrName>
                                            </p:attrNameLst>
                                          </p:cBhvr>
                                          <p:tavLst>
                                            <p:tav tm="0">
                                              <p:val>
                                                <p:strVal val="#ppt_x"/>
                                              </p:val>
                                            </p:tav>
                                            <p:tav tm="100000">
                                              <p:val>
                                                <p:strVal val="#ppt_x"/>
                                              </p:val>
                                            </p:tav>
                                          </p:tavLst>
                                        </p:anim>
                                        <p:anim calcmode="lin" valueType="num">
                                          <p:cBhvr additive="base">
                                            <p:cTn id="41" dur="300" fill="hold"/>
                                            <p:tgtEl>
                                              <p:spTgt spid="123"/>
                                            </p:tgtEl>
                                            <p:attrNameLst>
                                              <p:attrName>ppt_y</p:attrName>
                                            </p:attrNameLst>
                                          </p:cBhvr>
                                          <p:tavLst>
                                            <p:tav tm="0">
                                              <p:val>
                                                <p:strVal val="1+#ppt_h/2"/>
                                              </p:val>
                                            </p:tav>
                                            <p:tav tm="100000">
                                              <p:val>
                                                <p:strVal val="#ppt_y"/>
                                              </p:val>
                                            </p:tav>
                                          </p:tavLst>
                                        </p:anim>
                                      </p:childTnLst>
                                    </p:cTn>
                                  </p:par>
                                  <p:par>
                                    <p:cTn id="42" presetID="22" presetClass="entr" presetSubtype="4" fill="hold" nodeType="withEffect">
                                      <p:stCondLst>
                                        <p:cond delay="300"/>
                                      </p:stCondLst>
                                      <p:childTnLst>
                                        <p:set>
                                          <p:cBhvr>
                                            <p:cTn id="43" dur="1" fill="hold">
                                              <p:stCondLst>
                                                <p:cond delay="0"/>
                                              </p:stCondLst>
                                            </p:cTn>
                                            <p:tgtEl>
                                              <p:spTgt spid="104"/>
                                            </p:tgtEl>
                                            <p:attrNameLst>
                                              <p:attrName>style.visibility</p:attrName>
                                            </p:attrNameLst>
                                          </p:cBhvr>
                                          <p:to>
                                            <p:strVal val="visible"/>
                                          </p:to>
                                        </p:set>
                                        <p:animEffect transition="in" filter="wipe(down)">
                                          <p:cBhvr>
                                            <p:cTn id="44" dur="500"/>
                                            <p:tgtEl>
                                              <p:spTgt spid="104"/>
                                            </p:tgtEl>
                                          </p:cBhvr>
                                        </p:animEffect>
                                      </p:childTnLst>
                                    </p:cTn>
                                  </p:par>
                                  <p:par>
                                    <p:cTn id="45" presetID="22" presetClass="entr" presetSubtype="4" fill="hold" grpId="0" nodeType="withEffect">
                                      <p:stCondLst>
                                        <p:cond delay="500"/>
                                      </p:stCondLst>
                                      <p:childTnLst>
                                        <p:set>
                                          <p:cBhvr>
                                            <p:cTn id="46" dur="1" fill="hold">
                                              <p:stCondLst>
                                                <p:cond delay="0"/>
                                              </p:stCondLst>
                                            </p:cTn>
                                            <p:tgtEl>
                                              <p:spTgt spid="76"/>
                                            </p:tgtEl>
                                            <p:attrNameLst>
                                              <p:attrName>style.visibility</p:attrName>
                                            </p:attrNameLst>
                                          </p:cBhvr>
                                          <p:to>
                                            <p:strVal val="visible"/>
                                          </p:to>
                                        </p:set>
                                        <p:animEffect transition="in" filter="wipe(down)">
                                          <p:cBhvr>
                                            <p:cTn id="47" dur="500"/>
                                            <p:tgtEl>
                                              <p:spTgt spid="76"/>
                                            </p:tgtEl>
                                          </p:cBhvr>
                                        </p:animEffect>
                                      </p:childTnLst>
                                    </p:cTn>
                                  </p:par>
                                  <p:par>
                                    <p:cTn id="48" presetID="22" presetClass="entr" presetSubtype="4" fill="hold" nodeType="withEffect">
                                      <p:stCondLst>
                                        <p:cond delay="700"/>
                                      </p:stCondLst>
                                      <p:childTnLst>
                                        <p:set>
                                          <p:cBhvr>
                                            <p:cTn id="49" dur="1" fill="hold">
                                              <p:stCondLst>
                                                <p:cond delay="0"/>
                                              </p:stCondLst>
                                            </p:cTn>
                                            <p:tgtEl>
                                              <p:spTgt spid="112"/>
                                            </p:tgtEl>
                                            <p:attrNameLst>
                                              <p:attrName>style.visibility</p:attrName>
                                            </p:attrNameLst>
                                          </p:cBhvr>
                                          <p:to>
                                            <p:strVal val="visible"/>
                                          </p:to>
                                        </p:set>
                                        <p:animEffect transition="in" filter="wipe(down)">
                                          <p:cBhvr>
                                            <p:cTn id="50" dur="500"/>
                                            <p:tgtEl>
                                              <p:spTgt spid="112"/>
                                            </p:tgtEl>
                                          </p:cBhvr>
                                        </p:animEffect>
                                      </p:childTnLst>
                                    </p:cTn>
                                  </p:par>
                                  <p:par>
                                    <p:cTn id="51" presetID="22" presetClass="entr" presetSubtype="4" fill="hold" grpId="0" nodeType="withEffect">
                                      <p:stCondLst>
                                        <p:cond delay="900"/>
                                      </p:stCondLst>
                                      <p:childTnLst>
                                        <p:set>
                                          <p:cBhvr>
                                            <p:cTn id="52" dur="1" fill="hold">
                                              <p:stCondLst>
                                                <p:cond delay="0"/>
                                              </p:stCondLst>
                                            </p:cTn>
                                            <p:tgtEl>
                                              <p:spTgt spid="108"/>
                                            </p:tgtEl>
                                            <p:attrNameLst>
                                              <p:attrName>style.visibility</p:attrName>
                                            </p:attrNameLst>
                                          </p:cBhvr>
                                          <p:to>
                                            <p:strVal val="visible"/>
                                          </p:to>
                                        </p:set>
                                        <p:animEffect transition="in" filter="wipe(down)">
                                          <p:cBhvr>
                                            <p:cTn id="53" dur="500"/>
                                            <p:tgtEl>
                                              <p:spTgt spid="108"/>
                                            </p:tgtEl>
                                          </p:cBhvr>
                                        </p:animEffect>
                                      </p:childTnLst>
                                    </p:cTn>
                                  </p:par>
                                  <p:par>
                                    <p:cTn id="54" presetID="22" presetClass="entr" presetSubtype="4" fill="hold" nodeType="withEffect">
                                      <p:stCondLst>
                                        <p:cond delay="1100"/>
                                      </p:stCondLst>
                                      <p:childTnLst>
                                        <p:set>
                                          <p:cBhvr>
                                            <p:cTn id="55" dur="1" fill="hold">
                                              <p:stCondLst>
                                                <p:cond delay="0"/>
                                              </p:stCondLst>
                                            </p:cTn>
                                            <p:tgtEl>
                                              <p:spTgt spid="120"/>
                                            </p:tgtEl>
                                            <p:attrNameLst>
                                              <p:attrName>style.visibility</p:attrName>
                                            </p:attrNameLst>
                                          </p:cBhvr>
                                          <p:to>
                                            <p:strVal val="visible"/>
                                          </p:to>
                                        </p:set>
                                        <p:animEffect transition="in" filter="wipe(down)">
                                          <p:cBhvr>
                                            <p:cTn id="56" dur="500"/>
                                            <p:tgtEl>
                                              <p:spTgt spid="120"/>
                                            </p:tgtEl>
                                          </p:cBhvr>
                                        </p:animEffect>
                                      </p:childTnLst>
                                    </p:cTn>
                                  </p:par>
                                  <p:par>
                                    <p:cTn id="57" presetID="12" presetClass="entr" presetSubtype="1" fill="hold" grpId="0" nodeType="withEffect">
                                      <p:stCondLst>
                                        <p:cond delay="800"/>
                                      </p:stCondLst>
                                      <p:childTnLst>
                                        <p:set>
                                          <p:cBhvr>
                                            <p:cTn id="58" dur="1" fill="hold">
                                              <p:stCondLst>
                                                <p:cond delay="0"/>
                                              </p:stCondLst>
                                            </p:cTn>
                                            <p:tgtEl>
                                              <p:spTgt spid="125"/>
                                            </p:tgtEl>
                                            <p:attrNameLst>
                                              <p:attrName>style.visibility</p:attrName>
                                            </p:attrNameLst>
                                          </p:cBhvr>
                                          <p:to>
                                            <p:strVal val="visible"/>
                                          </p:to>
                                        </p:set>
                                        <p:anim calcmode="lin" valueType="num">
                                          <p:cBhvr additive="base">
                                            <p:cTn id="59" dur="500"/>
                                            <p:tgtEl>
                                              <p:spTgt spid="125"/>
                                            </p:tgtEl>
                                            <p:attrNameLst>
                                              <p:attrName>ppt_y</p:attrName>
                                            </p:attrNameLst>
                                          </p:cBhvr>
                                          <p:tavLst>
                                            <p:tav tm="0">
                                              <p:val>
                                                <p:strVal val="#ppt_y-#ppt_h*1.125000"/>
                                              </p:val>
                                            </p:tav>
                                            <p:tav tm="100000">
                                              <p:val>
                                                <p:strVal val="#ppt_y"/>
                                              </p:val>
                                            </p:tav>
                                          </p:tavLst>
                                        </p:anim>
                                        <p:animEffect transition="in" filter="wipe(down)">
                                          <p:cBhvr>
                                            <p:cTn id="60" dur="500"/>
                                            <p:tgtEl>
                                              <p:spTgt spid="125"/>
                                            </p:tgtEl>
                                          </p:cBhvr>
                                        </p:animEffect>
                                      </p:childTnLst>
                                    </p:cTn>
                                  </p:par>
                                  <p:par>
                                    <p:cTn id="61" presetID="12" presetClass="entr" presetSubtype="1" fill="hold" grpId="0" nodeType="withEffect">
                                      <p:stCondLst>
                                        <p:cond delay="1000"/>
                                      </p:stCondLst>
                                      <p:childTnLst>
                                        <p:set>
                                          <p:cBhvr>
                                            <p:cTn id="62" dur="1" fill="hold">
                                              <p:stCondLst>
                                                <p:cond delay="0"/>
                                              </p:stCondLst>
                                            </p:cTn>
                                            <p:tgtEl>
                                              <p:spTgt spid="128"/>
                                            </p:tgtEl>
                                            <p:attrNameLst>
                                              <p:attrName>style.visibility</p:attrName>
                                            </p:attrNameLst>
                                          </p:cBhvr>
                                          <p:to>
                                            <p:strVal val="visible"/>
                                          </p:to>
                                        </p:set>
                                        <p:anim calcmode="lin" valueType="num">
                                          <p:cBhvr additive="base">
                                            <p:cTn id="63" dur="500"/>
                                            <p:tgtEl>
                                              <p:spTgt spid="128"/>
                                            </p:tgtEl>
                                            <p:attrNameLst>
                                              <p:attrName>ppt_y</p:attrName>
                                            </p:attrNameLst>
                                          </p:cBhvr>
                                          <p:tavLst>
                                            <p:tav tm="0">
                                              <p:val>
                                                <p:strVal val="#ppt_y-#ppt_h*1.125000"/>
                                              </p:val>
                                            </p:tav>
                                            <p:tav tm="100000">
                                              <p:val>
                                                <p:strVal val="#ppt_y"/>
                                              </p:val>
                                            </p:tav>
                                          </p:tavLst>
                                        </p:anim>
                                        <p:animEffect transition="in" filter="wipe(down)">
                                          <p:cBhvr>
                                            <p:cTn id="64" dur="500"/>
                                            <p:tgtEl>
                                              <p:spTgt spid="128"/>
                                            </p:tgtEl>
                                          </p:cBhvr>
                                        </p:animEffect>
                                      </p:childTnLst>
                                    </p:cTn>
                                  </p:par>
                                  <p:par>
                                    <p:cTn id="65" presetID="12" presetClass="entr" presetSubtype="1" fill="hold" grpId="0" nodeType="withEffect">
                                      <p:stCondLst>
                                        <p:cond delay="1200"/>
                                      </p:stCondLst>
                                      <p:childTnLst>
                                        <p:set>
                                          <p:cBhvr>
                                            <p:cTn id="66" dur="1" fill="hold">
                                              <p:stCondLst>
                                                <p:cond delay="0"/>
                                              </p:stCondLst>
                                            </p:cTn>
                                            <p:tgtEl>
                                              <p:spTgt spid="124"/>
                                            </p:tgtEl>
                                            <p:attrNameLst>
                                              <p:attrName>style.visibility</p:attrName>
                                            </p:attrNameLst>
                                          </p:cBhvr>
                                          <p:to>
                                            <p:strVal val="visible"/>
                                          </p:to>
                                        </p:set>
                                        <p:anim calcmode="lin" valueType="num">
                                          <p:cBhvr additive="base">
                                            <p:cTn id="67" dur="500"/>
                                            <p:tgtEl>
                                              <p:spTgt spid="124"/>
                                            </p:tgtEl>
                                            <p:attrNameLst>
                                              <p:attrName>ppt_y</p:attrName>
                                            </p:attrNameLst>
                                          </p:cBhvr>
                                          <p:tavLst>
                                            <p:tav tm="0">
                                              <p:val>
                                                <p:strVal val="#ppt_y-#ppt_h*1.125000"/>
                                              </p:val>
                                            </p:tav>
                                            <p:tav tm="100000">
                                              <p:val>
                                                <p:strVal val="#ppt_y"/>
                                              </p:val>
                                            </p:tav>
                                          </p:tavLst>
                                        </p:anim>
                                        <p:animEffect transition="in" filter="wipe(down)">
                                          <p:cBhvr>
                                            <p:cTn id="68" dur="500"/>
                                            <p:tgtEl>
                                              <p:spTgt spid="124"/>
                                            </p:tgtEl>
                                          </p:cBhvr>
                                        </p:animEffect>
                                      </p:childTnLst>
                                    </p:cTn>
                                  </p:par>
                                  <p:par>
                                    <p:cTn id="69" presetID="12" presetClass="entr" presetSubtype="1" fill="hold" grpId="0" nodeType="withEffect">
                                      <p:stCondLst>
                                        <p:cond delay="1400"/>
                                      </p:stCondLst>
                                      <p:childTnLst>
                                        <p:set>
                                          <p:cBhvr>
                                            <p:cTn id="70" dur="1" fill="hold">
                                              <p:stCondLst>
                                                <p:cond delay="0"/>
                                              </p:stCondLst>
                                            </p:cTn>
                                            <p:tgtEl>
                                              <p:spTgt spid="129"/>
                                            </p:tgtEl>
                                            <p:attrNameLst>
                                              <p:attrName>style.visibility</p:attrName>
                                            </p:attrNameLst>
                                          </p:cBhvr>
                                          <p:to>
                                            <p:strVal val="visible"/>
                                          </p:to>
                                        </p:set>
                                        <p:anim calcmode="lin" valueType="num">
                                          <p:cBhvr additive="base">
                                            <p:cTn id="71" dur="500"/>
                                            <p:tgtEl>
                                              <p:spTgt spid="129"/>
                                            </p:tgtEl>
                                            <p:attrNameLst>
                                              <p:attrName>ppt_y</p:attrName>
                                            </p:attrNameLst>
                                          </p:cBhvr>
                                          <p:tavLst>
                                            <p:tav tm="0">
                                              <p:val>
                                                <p:strVal val="#ppt_y-#ppt_h*1.125000"/>
                                              </p:val>
                                            </p:tav>
                                            <p:tav tm="100000">
                                              <p:val>
                                                <p:strVal val="#ppt_y"/>
                                              </p:val>
                                            </p:tav>
                                          </p:tavLst>
                                        </p:anim>
                                        <p:animEffect transition="in" filter="wipe(down)">
                                          <p:cBhvr>
                                            <p:cTn id="72" dur="500"/>
                                            <p:tgtEl>
                                              <p:spTgt spid="129"/>
                                            </p:tgtEl>
                                          </p:cBhvr>
                                        </p:animEffect>
                                      </p:childTnLst>
                                    </p:cTn>
                                  </p:par>
                                  <p:par>
                                    <p:cTn id="73" presetID="12" presetClass="entr" presetSubtype="1" fill="hold" grpId="0" nodeType="withEffect">
                                      <p:stCondLst>
                                        <p:cond delay="1600"/>
                                      </p:stCondLst>
                                      <p:childTnLst>
                                        <p:set>
                                          <p:cBhvr>
                                            <p:cTn id="74" dur="1" fill="hold">
                                              <p:stCondLst>
                                                <p:cond delay="0"/>
                                              </p:stCondLst>
                                            </p:cTn>
                                            <p:tgtEl>
                                              <p:spTgt spid="126"/>
                                            </p:tgtEl>
                                            <p:attrNameLst>
                                              <p:attrName>style.visibility</p:attrName>
                                            </p:attrNameLst>
                                          </p:cBhvr>
                                          <p:to>
                                            <p:strVal val="visible"/>
                                          </p:to>
                                        </p:set>
                                        <p:anim calcmode="lin" valueType="num">
                                          <p:cBhvr additive="base">
                                            <p:cTn id="75" dur="500"/>
                                            <p:tgtEl>
                                              <p:spTgt spid="126"/>
                                            </p:tgtEl>
                                            <p:attrNameLst>
                                              <p:attrName>ppt_y</p:attrName>
                                            </p:attrNameLst>
                                          </p:cBhvr>
                                          <p:tavLst>
                                            <p:tav tm="0">
                                              <p:val>
                                                <p:strVal val="#ppt_y-#ppt_h*1.125000"/>
                                              </p:val>
                                            </p:tav>
                                            <p:tav tm="100000">
                                              <p:val>
                                                <p:strVal val="#ppt_y"/>
                                              </p:val>
                                            </p:tav>
                                          </p:tavLst>
                                        </p:anim>
                                        <p:animEffect transition="in" filter="wipe(down)">
                                          <p:cBhvr>
                                            <p:cTn id="76" dur="500"/>
                                            <p:tgtEl>
                                              <p:spTgt spid="126"/>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135"/>
                                            </p:tgtEl>
                                            <p:attrNameLst>
                                              <p:attrName>style.visibility</p:attrName>
                                            </p:attrNameLst>
                                          </p:cBhvr>
                                          <p:to>
                                            <p:strVal val="visible"/>
                                          </p:to>
                                        </p:set>
                                        <p:animEffect transition="in" filter="fade">
                                          <p:cBhvr>
                                            <p:cTn id="80" dur="2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6" grpId="0" animBg="1"/>
          <p:bldP spid="107" grpId="0" animBg="1"/>
          <p:bldP spid="108" grpId="0" animBg="1"/>
          <p:bldP spid="115" grpId="0" animBg="1"/>
          <p:bldP spid="123" grpId="0" animBg="1"/>
          <p:bldP spid="124" grpId="0"/>
          <p:bldP spid="125" grpId="0"/>
          <p:bldP spid="126" grpId="0"/>
          <p:bldP spid="128" grpId="0"/>
          <p:bldP spid="129" grpId="0"/>
          <p:bldP spid="132" grpId="0"/>
          <p:bldP spid="133" grpId="0"/>
          <p:bldP spid="13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621983" y="258554"/>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实验数据</a:t>
            </a:r>
            <a:endParaRPr lang="zh-CN" altLang="en-US" sz="2000" spc="300" dirty="0">
              <a:solidFill>
                <a:schemeClr val="bg1"/>
              </a:solidFill>
              <a:latin typeface="+mn-ea"/>
              <a:cs typeface="+mn-ea"/>
            </a:endParaRPr>
          </a:p>
        </p:txBody>
      </p:sp>
      <p:sp>
        <p:nvSpPr>
          <p:cNvPr id="3" name="任意多边形 2"/>
          <p:cNvSpPr/>
          <p:nvPr/>
        </p:nvSpPr>
        <p:spPr>
          <a:xfrm>
            <a:off x="1071563" y="1685446"/>
            <a:ext cx="6800850" cy="2115029"/>
          </a:xfrm>
          <a:custGeom>
            <a:avLst/>
            <a:gdLst>
              <a:gd name="connsiteX0" fmla="*/ 0 w 6800850"/>
              <a:gd name="connsiteY0" fmla="*/ 2115029 h 2115029"/>
              <a:gd name="connsiteX1" fmla="*/ 971550 w 6800850"/>
              <a:gd name="connsiteY1" fmla="*/ 914879 h 2115029"/>
              <a:gd name="connsiteX2" fmla="*/ 1943100 w 6800850"/>
              <a:gd name="connsiteY2" fmla="*/ 1600679 h 2115029"/>
              <a:gd name="connsiteX3" fmla="*/ 2857500 w 6800850"/>
              <a:gd name="connsiteY3" fmla="*/ 479 h 2115029"/>
              <a:gd name="connsiteX4" fmla="*/ 3857625 w 6800850"/>
              <a:gd name="connsiteY4" fmla="*/ 1786417 h 2115029"/>
              <a:gd name="connsiteX5" fmla="*/ 4800600 w 6800850"/>
              <a:gd name="connsiteY5" fmla="*/ 829154 h 2115029"/>
              <a:gd name="connsiteX6" fmla="*/ 5786437 w 6800850"/>
              <a:gd name="connsiteY6" fmla="*/ 1157767 h 2115029"/>
              <a:gd name="connsiteX7" fmla="*/ 6800850 w 6800850"/>
              <a:gd name="connsiteY7" fmla="*/ 479 h 211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0850" h="2115029">
                <a:moveTo>
                  <a:pt x="0" y="2115029"/>
                </a:moveTo>
                <a:cubicBezTo>
                  <a:pt x="323850" y="1557816"/>
                  <a:pt x="647700" y="1000604"/>
                  <a:pt x="971550" y="914879"/>
                </a:cubicBezTo>
                <a:cubicBezTo>
                  <a:pt x="1295400" y="829154"/>
                  <a:pt x="1628775" y="1753079"/>
                  <a:pt x="1943100" y="1600679"/>
                </a:cubicBezTo>
                <a:cubicBezTo>
                  <a:pt x="2257425" y="1448279"/>
                  <a:pt x="2538413" y="-30477"/>
                  <a:pt x="2857500" y="479"/>
                </a:cubicBezTo>
                <a:cubicBezTo>
                  <a:pt x="3176587" y="31435"/>
                  <a:pt x="3533775" y="1648305"/>
                  <a:pt x="3857625" y="1786417"/>
                </a:cubicBezTo>
                <a:cubicBezTo>
                  <a:pt x="4181475" y="1924529"/>
                  <a:pt x="4479131" y="933929"/>
                  <a:pt x="4800600" y="829154"/>
                </a:cubicBezTo>
                <a:cubicBezTo>
                  <a:pt x="5122069" y="724379"/>
                  <a:pt x="5453062" y="1295879"/>
                  <a:pt x="5786437" y="1157767"/>
                </a:cubicBezTo>
                <a:cubicBezTo>
                  <a:pt x="6119812" y="1019655"/>
                  <a:pt x="6622256" y="205266"/>
                  <a:pt x="6800850" y="479"/>
                </a:cubicBezTo>
              </a:path>
            </a:pathLst>
          </a:custGeom>
          <a:ln w="76200">
            <a:gradFill>
              <a:gsLst>
                <a:gs pos="0">
                  <a:schemeClr val="accent2"/>
                </a:gs>
                <a:gs pos="39000">
                  <a:schemeClr val="accent3"/>
                </a:gs>
                <a:gs pos="7200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endParaRPr>
          </a:p>
        </p:txBody>
      </p:sp>
      <p:grpSp>
        <p:nvGrpSpPr>
          <p:cNvPr id="36" name="组合 35"/>
          <p:cNvGrpSpPr/>
          <p:nvPr/>
        </p:nvGrpSpPr>
        <p:grpSpPr>
          <a:xfrm>
            <a:off x="1757497" y="2304367"/>
            <a:ext cx="609409" cy="609409"/>
            <a:chOff x="304800" y="673100"/>
            <a:chExt cx="4000500" cy="4000500"/>
          </a:xfrm>
          <a:blipFill dpi="0" rotWithShape="1">
            <a:blip r:embed="rId1">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8" name="椭圆 37"/>
            <p:cNvSpPr/>
            <p:nvPr/>
          </p:nvSpPr>
          <p:spPr>
            <a:xfrm>
              <a:off x="392112" y="760412"/>
              <a:ext cx="3825874" cy="3825874"/>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39" name="椭圆 38"/>
          <p:cNvSpPr/>
          <p:nvPr/>
        </p:nvSpPr>
        <p:spPr>
          <a:xfrm>
            <a:off x="784268" y="3454524"/>
            <a:ext cx="618574" cy="6185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270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0" name="组合 39"/>
          <p:cNvGrpSpPr/>
          <p:nvPr/>
        </p:nvGrpSpPr>
        <p:grpSpPr>
          <a:xfrm>
            <a:off x="3694790" y="1398971"/>
            <a:ext cx="609409" cy="609409"/>
            <a:chOff x="304800" y="673100"/>
            <a:chExt cx="4000500" cy="4000500"/>
          </a:xfrm>
          <a:blipFill dpi="0" rotWithShape="1">
            <a:blip r:embed="rId1">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42" name="椭圆 41"/>
            <p:cNvSpPr/>
            <p:nvPr/>
          </p:nvSpPr>
          <p:spPr>
            <a:xfrm>
              <a:off x="392115" y="701564"/>
              <a:ext cx="3825876" cy="3825876"/>
            </a:xfrm>
            <a:prstGeom prst="ellipse">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43" name="椭圆 42"/>
          <p:cNvSpPr/>
          <p:nvPr/>
        </p:nvSpPr>
        <p:spPr>
          <a:xfrm>
            <a:off x="2721561" y="2936446"/>
            <a:ext cx="618574" cy="6185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270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4" name="椭圆 43"/>
          <p:cNvSpPr/>
          <p:nvPr/>
        </p:nvSpPr>
        <p:spPr>
          <a:xfrm>
            <a:off x="4658854" y="3139631"/>
            <a:ext cx="618574" cy="6185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270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5" name="组合 44"/>
          <p:cNvGrpSpPr/>
          <p:nvPr/>
        </p:nvGrpSpPr>
        <p:grpSpPr>
          <a:xfrm>
            <a:off x="5632083" y="2235155"/>
            <a:ext cx="609409" cy="609409"/>
            <a:chOff x="304800" y="673100"/>
            <a:chExt cx="4000500" cy="4000500"/>
          </a:xfrm>
          <a:blipFill dpi="0" rotWithShape="1">
            <a:blip r:embed="rId1">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47" name="椭圆 46"/>
            <p:cNvSpPr/>
            <p:nvPr/>
          </p:nvSpPr>
          <p:spPr>
            <a:xfrm>
              <a:off x="392112" y="760412"/>
              <a:ext cx="3825874" cy="3825874"/>
            </a:xfrm>
            <a:prstGeom prst="ellipse">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48" name="椭圆 47"/>
          <p:cNvSpPr/>
          <p:nvPr/>
        </p:nvSpPr>
        <p:spPr>
          <a:xfrm>
            <a:off x="6596147" y="2533358"/>
            <a:ext cx="618574" cy="6185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1270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9" name="组合 48"/>
          <p:cNvGrpSpPr/>
          <p:nvPr/>
        </p:nvGrpSpPr>
        <p:grpSpPr>
          <a:xfrm>
            <a:off x="7569379" y="1361651"/>
            <a:ext cx="609409" cy="609409"/>
            <a:chOff x="304800" y="673100"/>
            <a:chExt cx="4000500" cy="4000500"/>
          </a:xfrm>
          <a:blipFill dpi="0" rotWithShape="1">
            <a:blip r:embed="rId1">
              <a:extLst>
                <a:ext uri="{28A0092B-C50C-407E-A947-70E740481C1C}">
                  <a14:useLocalDpi xmlns:a14="http://schemas.microsoft.com/office/drawing/2010/main" val="0"/>
                </a:ext>
              </a:extLst>
            </a:blip>
            <a:srcRect/>
            <a:stretch>
              <a:fillRect/>
            </a:stretch>
          </a:blipFill>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51" name="椭圆 50"/>
            <p:cNvSpPr/>
            <p:nvPr/>
          </p:nvSpPr>
          <p:spPr>
            <a:xfrm>
              <a:off x="333264" y="760415"/>
              <a:ext cx="3825876" cy="3825876"/>
            </a:xfrm>
            <a:prstGeom prst="ellipse">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54" name="TextBox 53"/>
          <p:cNvSpPr txBox="1"/>
          <p:nvPr/>
        </p:nvSpPr>
        <p:spPr>
          <a:xfrm>
            <a:off x="539557" y="4251493"/>
            <a:ext cx="1107996" cy="276999"/>
          </a:xfrm>
          <a:prstGeom prst="rect">
            <a:avLst/>
          </a:prstGeom>
          <a:noFill/>
        </p:spPr>
        <p:txBody>
          <a:bodyPr wrap="none" rtlCol="0">
            <a:spAutoFit/>
          </a:bodyPr>
          <a:lstStyle/>
          <a:p>
            <a:r>
              <a:rPr lang="zh-CN" altLang="en-US" sz="1200" dirty="0" smtClean="0">
                <a:solidFill>
                  <a:srgbClr val="C00000"/>
                </a:solidFill>
                <a:latin typeface="+mn-ea"/>
                <a:cs typeface="+mn-ea"/>
              </a:rPr>
              <a:t>添加文字标题</a:t>
            </a:r>
            <a:endParaRPr lang="zh-CN" altLang="en-US" sz="1200" dirty="0">
              <a:solidFill>
                <a:srgbClr val="C00000"/>
              </a:solidFill>
              <a:latin typeface="+mn-ea"/>
              <a:cs typeface="+mn-ea"/>
            </a:endParaRPr>
          </a:p>
        </p:txBody>
      </p:sp>
      <p:sp>
        <p:nvSpPr>
          <p:cNvPr id="55" name="TextBox 54"/>
          <p:cNvSpPr txBox="1"/>
          <p:nvPr/>
        </p:nvSpPr>
        <p:spPr>
          <a:xfrm>
            <a:off x="1508203" y="1869880"/>
            <a:ext cx="1107996"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添加文字标题</a:t>
            </a:r>
            <a:endParaRPr lang="zh-CN" altLang="en-US" sz="1200" dirty="0">
              <a:solidFill>
                <a:srgbClr val="44465B"/>
              </a:solidFill>
              <a:latin typeface="+mn-ea"/>
              <a:cs typeface="+mn-ea"/>
            </a:endParaRPr>
          </a:p>
        </p:txBody>
      </p:sp>
      <p:sp>
        <p:nvSpPr>
          <p:cNvPr id="56" name="TextBox 55"/>
          <p:cNvSpPr txBox="1"/>
          <p:nvPr/>
        </p:nvSpPr>
        <p:spPr>
          <a:xfrm>
            <a:off x="2535507" y="3758205"/>
            <a:ext cx="1107996" cy="276999"/>
          </a:xfrm>
          <a:prstGeom prst="rect">
            <a:avLst/>
          </a:prstGeom>
          <a:noFill/>
        </p:spPr>
        <p:txBody>
          <a:bodyPr wrap="none" rtlCol="0">
            <a:spAutoFit/>
          </a:bodyPr>
          <a:lstStyle/>
          <a:p>
            <a:r>
              <a:rPr lang="zh-CN" altLang="en-US" sz="1200" dirty="0" smtClean="0">
                <a:solidFill>
                  <a:srgbClr val="C00000"/>
                </a:solidFill>
                <a:latin typeface="+mn-ea"/>
                <a:cs typeface="+mn-ea"/>
              </a:rPr>
              <a:t>添加文字标题</a:t>
            </a:r>
            <a:endParaRPr lang="zh-CN" altLang="en-US" sz="1200" dirty="0">
              <a:solidFill>
                <a:srgbClr val="C00000"/>
              </a:solidFill>
              <a:latin typeface="+mn-ea"/>
              <a:cs typeface="+mn-ea"/>
            </a:endParaRPr>
          </a:p>
        </p:txBody>
      </p:sp>
      <p:sp>
        <p:nvSpPr>
          <p:cNvPr id="60" name="TextBox 59"/>
          <p:cNvSpPr txBox="1"/>
          <p:nvPr/>
        </p:nvSpPr>
        <p:spPr>
          <a:xfrm>
            <a:off x="3421144" y="957855"/>
            <a:ext cx="1107996"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添加文字标题</a:t>
            </a:r>
            <a:endParaRPr lang="zh-CN" altLang="en-US" sz="1200" dirty="0">
              <a:solidFill>
                <a:srgbClr val="44465B"/>
              </a:solidFill>
              <a:latin typeface="+mn-ea"/>
              <a:cs typeface="+mn-ea"/>
            </a:endParaRPr>
          </a:p>
        </p:txBody>
      </p:sp>
      <p:sp>
        <p:nvSpPr>
          <p:cNvPr id="61" name="TextBox 60"/>
          <p:cNvSpPr txBox="1"/>
          <p:nvPr/>
        </p:nvSpPr>
        <p:spPr>
          <a:xfrm>
            <a:off x="4393505" y="3929658"/>
            <a:ext cx="1107996" cy="276999"/>
          </a:xfrm>
          <a:prstGeom prst="rect">
            <a:avLst/>
          </a:prstGeom>
          <a:noFill/>
        </p:spPr>
        <p:txBody>
          <a:bodyPr wrap="none" rtlCol="0">
            <a:spAutoFit/>
          </a:bodyPr>
          <a:lstStyle/>
          <a:p>
            <a:r>
              <a:rPr lang="zh-CN" altLang="en-US" sz="1200" dirty="0" smtClean="0">
                <a:solidFill>
                  <a:srgbClr val="C00000"/>
                </a:solidFill>
                <a:latin typeface="+mn-ea"/>
                <a:cs typeface="+mn-ea"/>
              </a:rPr>
              <a:t>添加文字标题</a:t>
            </a:r>
            <a:endParaRPr lang="zh-CN" altLang="en-US" sz="1200" dirty="0">
              <a:solidFill>
                <a:srgbClr val="C00000"/>
              </a:solidFill>
              <a:latin typeface="+mn-ea"/>
              <a:cs typeface="+mn-ea"/>
            </a:endParaRPr>
          </a:p>
        </p:txBody>
      </p:sp>
      <p:sp>
        <p:nvSpPr>
          <p:cNvPr id="62" name="TextBox 61"/>
          <p:cNvSpPr txBox="1"/>
          <p:nvPr/>
        </p:nvSpPr>
        <p:spPr>
          <a:xfrm>
            <a:off x="5382790" y="1762108"/>
            <a:ext cx="1107996"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添加文字标题</a:t>
            </a:r>
            <a:endParaRPr lang="zh-CN" altLang="en-US" sz="1200" dirty="0">
              <a:solidFill>
                <a:srgbClr val="44465B"/>
              </a:solidFill>
              <a:latin typeface="+mn-ea"/>
              <a:cs typeface="+mn-ea"/>
            </a:endParaRPr>
          </a:p>
        </p:txBody>
      </p:sp>
      <p:sp>
        <p:nvSpPr>
          <p:cNvPr id="63" name="TextBox 62"/>
          <p:cNvSpPr txBox="1"/>
          <p:nvPr/>
        </p:nvSpPr>
        <p:spPr>
          <a:xfrm>
            <a:off x="6351436" y="3338994"/>
            <a:ext cx="1107996" cy="276999"/>
          </a:xfrm>
          <a:prstGeom prst="rect">
            <a:avLst/>
          </a:prstGeom>
          <a:noFill/>
        </p:spPr>
        <p:txBody>
          <a:bodyPr wrap="none" rtlCol="0">
            <a:spAutoFit/>
          </a:bodyPr>
          <a:lstStyle/>
          <a:p>
            <a:r>
              <a:rPr lang="zh-CN" altLang="en-US" sz="1200" dirty="0" smtClean="0">
                <a:solidFill>
                  <a:srgbClr val="C00000"/>
                </a:solidFill>
                <a:latin typeface="+mn-ea"/>
                <a:cs typeface="+mn-ea"/>
              </a:rPr>
              <a:t>添加文字标题</a:t>
            </a:r>
            <a:endParaRPr lang="zh-CN" altLang="en-US" sz="1200" dirty="0">
              <a:solidFill>
                <a:srgbClr val="C00000"/>
              </a:solidFill>
              <a:latin typeface="+mn-ea"/>
              <a:cs typeface="+mn-ea"/>
            </a:endParaRPr>
          </a:p>
        </p:txBody>
      </p:sp>
      <p:sp>
        <p:nvSpPr>
          <p:cNvPr id="66" name="TextBox 65"/>
          <p:cNvSpPr txBox="1"/>
          <p:nvPr/>
        </p:nvSpPr>
        <p:spPr>
          <a:xfrm>
            <a:off x="7320086" y="914991"/>
            <a:ext cx="1107996"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添加文字标题</a:t>
            </a:r>
            <a:endParaRPr lang="zh-CN" altLang="en-US" sz="1200" dirty="0">
              <a:solidFill>
                <a:srgbClr val="44465B"/>
              </a:solidFill>
              <a:latin typeface="+mn-ea"/>
              <a:cs typeface="+mn-ea"/>
            </a:endParaRPr>
          </a:p>
        </p:txBody>
      </p:sp>
      <p:sp>
        <p:nvSpPr>
          <p:cNvPr id="67" name="TextBox 66"/>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4000"/>
                                            <p:tgtEl>
                                              <p:spTgt spid="3"/>
                                            </p:tgtEl>
                                          </p:cBhvr>
                                        </p:animEffect>
                                      </p:childTnLst>
                                    </p:cTn>
                                  </p:par>
                                  <p:par>
                                    <p:cTn id="13" presetID="2" presetClass="entr" presetSubtype="4" fill="hold" grpId="0" nodeType="withEffect" p14:presetBounceEnd="40000">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14:bounceEnd="40000">
                                          <p:cBhvr additive="base">
                                            <p:cTn id="15" dur="500" fill="hold"/>
                                            <p:tgtEl>
                                              <p:spTgt spid="39"/>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0000">
                                      <p:stCondLst>
                                        <p:cond delay="400"/>
                                      </p:stCondLst>
                                      <p:childTnLst>
                                        <p:set>
                                          <p:cBhvr>
                                            <p:cTn id="18" dur="1" fill="hold">
                                              <p:stCondLst>
                                                <p:cond delay="0"/>
                                              </p:stCondLst>
                                            </p:cTn>
                                            <p:tgtEl>
                                              <p:spTgt spid="36"/>
                                            </p:tgtEl>
                                            <p:attrNameLst>
                                              <p:attrName>style.visibility</p:attrName>
                                            </p:attrNameLst>
                                          </p:cBhvr>
                                          <p:to>
                                            <p:strVal val="visible"/>
                                          </p:to>
                                        </p:set>
                                        <p:anim calcmode="lin" valueType="num" p14:bounceEnd="40000">
                                          <p:cBhvr additive="base">
                                            <p:cTn id="19" dur="500" fill="hold"/>
                                            <p:tgtEl>
                                              <p:spTgt spid="36"/>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12" presetClass="entr" presetSubtype="1" fill="hold" grpId="0" nodeType="withEffect">
                                      <p:stCondLst>
                                        <p:cond delay="40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p:tgtEl>
                                              <p:spTgt spid="54"/>
                                            </p:tgtEl>
                                            <p:attrNameLst>
                                              <p:attrName>ppt_y</p:attrName>
                                            </p:attrNameLst>
                                          </p:cBhvr>
                                          <p:tavLst>
                                            <p:tav tm="0">
                                              <p:val>
                                                <p:strVal val="#ppt_y-#ppt_h*1.125000"/>
                                              </p:val>
                                            </p:tav>
                                            <p:tav tm="100000">
                                              <p:val>
                                                <p:strVal val="#ppt_y"/>
                                              </p:val>
                                            </p:tav>
                                          </p:tavLst>
                                        </p:anim>
                                        <p:animEffect transition="in" filter="wipe(down)">
                                          <p:cBhvr>
                                            <p:cTn id="24" dur="500"/>
                                            <p:tgtEl>
                                              <p:spTgt spid="54"/>
                                            </p:tgtEl>
                                          </p:cBhvr>
                                        </p:animEffect>
                                      </p:childTnLst>
                                    </p:cTn>
                                  </p:par>
                                  <p:par>
                                    <p:cTn id="25" presetID="2" presetClass="entr" presetSubtype="4" fill="hold" grpId="0" nodeType="withEffect" p14:presetBounceEnd="40000">
                                      <p:stCondLst>
                                        <p:cond delay="900"/>
                                      </p:stCondLst>
                                      <p:childTnLst>
                                        <p:set>
                                          <p:cBhvr>
                                            <p:cTn id="26" dur="1" fill="hold">
                                              <p:stCondLst>
                                                <p:cond delay="0"/>
                                              </p:stCondLst>
                                            </p:cTn>
                                            <p:tgtEl>
                                              <p:spTgt spid="43"/>
                                            </p:tgtEl>
                                            <p:attrNameLst>
                                              <p:attrName>style.visibility</p:attrName>
                                            </p:attrNameLst>
                                          </p:cBhvr>
                                          <p:to>
                                            <p:strVal val="visible"/>
                                          </p:to>
                                        </p:set>
                                        <p:anim calcmode="lin" valueType="num" p14:bounceEnd="40000">
                                          <p:cBhvr additive="base">
                                            <p:cTn id="27" dur="50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43"/>
                                            </p:tgtEl>
                                            <p:attrNameLst>
                                              <p:attrName>ppt_y</p:attrName>
                                            </p:attrNameLst>
                                          </p:cBhvr>
                                          <p:tavLst>
                                            <p:tav tm="0">
                                              <p:val>
                                                <p:strVal val="1+#ppt_h/2"/>
                                              </p:val>
                                            </p:tav>
                                            <p:tav tm="100000">
                                              <p:val>
                                                <p:strVal val="#ppt_y"/>
                                              </p:val>
                                            </p:tav>
                                          </p:tavLst>
                                        </p:anim>
                                      </p:childTnLst>
                                    </p:cTn>
                                  </p:par>
                                  <p:par>
                                    <p:cTn id="29" presetID="12" presetClass="entr" presetSubtype="4" fill="hold" grpId="0" nodeType="withEffect">
                                      <p:stCondLst>
                                        <p:cond delay="90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p:tgtEl>
                                              <p:spTgt spid="55"/>
                                            </p:tgtEl>
                                            <p:attrNameLst>
                                              <p:attrName>ppt_y</p:attrName>
                                            </p:attrNameLst>
                                          </p:cBhvr>
                                          <p:tavLst>
                                            <p:tav tm="0">
                                              <p:val>
                                                <p:strVal val="#ppt_y+#ppt_h*1.125000"/>
                                              </p:val>
                                            </p:tav>
                                            <p:tav tm="100000">
                                              <p:val>
                                                <p:strVal val="#ppt_y"/>
                                              </p:val>
                                            </p:tav>
                                          </p:tavLst>
                                        </p:anim>
                                        <p:animEffect transition="in" filter="wipe(up)">
                                          <p:cBhvr>
                                            <p:cTn id="32" dur="500"/>
                                            <p:tgtEl>
                                              <p:spTgt spid="55"/>
                                            </p:tgtEl>
                                          </p:cBhvr>
                                        </p:animEffect>
                                      </p:childTnLst>
                                    </p:cTn>
                                  </p:par>
                                  <p:par>
                                    <p:cTn id="33" presetID="2" presetClass="entr" presetSubtype="4" fill="hold" nodeType="withEffect" p14:presetBounceEnd="40000">
                                      <p:stCondLst>
                                        <p:cond delay="1400"/>
                                      </p:stCondLst>
                                      <p:childTnLst>
                                        <p:set>
                                          <p:cBhvr>
                                            <p:cTn id="34" dur="1" fill="hold">
                                              <p:stCondLst>
                                                <p:cond delay="0"/>
                                              </p:stCondLst>
                                            </p:cTn>
                                            <p:tgtEl>
                                              <p:spTgt spid="40"/>
                                            </p:tgtEl>
                                            <p:attrNameLst>
                                              <p:attrName>style.visibility</p:attrName>
                                            </p:attrNameLst>
                                          </p:cBhvr>
                                          <p:to>
                                            <p:strVal val="visible"/>
                                          </p:to>
                                        </p:set>
                                        <p:anim calcmode="lin" valueType="num" p14:bounceEnd="40000">
                                          <p:cBhvr additive="base">
                                            <p:cTn id="35" dur="50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12" presetClass="entr" presetSubtype="1" fill="hold" grpId="0" nodeType="withEffect">
                                      <p:stCondLst>
                                        <p:cond delay="140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p:tgtEl>
                                              <p:spTgt spid="56"/>
                                            </p:tgtEl>
                                            <p:attrNameLst>
                                              <p:attrName>ppt_y</p:attrName>
                                            </p:attrNameLst>
                                          </p:cBhvr>
                                          <p:tavLst>
                                            <p:tav tm="0">
                                              <p:val>
                                                <p:strVal val="#ppt_y-#ppt_h*1.125000"/>
                                              </p:val>
                                            </p:tav>
                                            <p:tav tm="100000">
                                              <p:val>
                                                <p:strVal val="#ppt_y"/>
                                              </p:val>
                                            </p:tav>
                                          </p:tavLst>
                                        </p:anim>
                                        <p:animEffect transition="in" filter="wipe(down)">
                                          <p:cBhvr>
                                            <p:cTn id="40" dur="500"/>
                                            <p:tgtEl>
                                              <p:spTgt spid="56"/>
                                            </p:tgtEl>
                                          </p:cBhvr>
                                        </p:animEffect>
                                      </p:childTnLst>
                                    </p:cTn>
                                  </p:par>
                                  <p:par>
                                    <p:cTn id="41" presetID="2" presetClass="entr" presetSubtype="4" fill="hold" grpId="0" nodeType="withEffect" p14:presetBounceEnd="40000">
                                      <p:stCondLst>
                                        <p:cond delay="1800"/>
                                      </p:stCondLst>
                                      <p:childTnLst>
                                        <p:set>
                                          <p:cBhvr>
                                            <p:cTn id="42" dur="1" fill="hold">
                                              <p:stCondLst>
                                                <p:cond delay="0"/>
                                              </p:stCondLst>
                                            </p:cTn>
                                            <p:tgtEl>
                                              <p:spTgt spid="44"/>
                                            </p:tgtEl>
                                            <p:attrNameLst>
                                              <p:attrName>style.visibility</p:attrName>
                                            </p:attrNameLst>
                                          </p:cBhvr>
                                          <p:to>
                                            <p:strVal val="visible"/>
                                          </p:to>
                                        </p:set>
                                        <p:anim calcmode="lin" valueType="num" p14:bounceEnd="40000">
                                          <p:cBhvr additive="base">
                                            <p:cTn id="43" dur="50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12" presetClass="entr" presetSubtype="4" fill="hold" grpId="0" nodeType="withEffect">
                                      <p:stCondLst>
                                        <p:cond delay="1800"/>
                                      </p:stCondLst>
                                      <p:childTnLst>
                                        <p:set>
                                          <p:cBhvr>
                                            <p:cTn id="46" dur="1" fill="hold">
                                              <p:stCondLst>
                                                <p:cond delay="0"/>
                                              </p:stCondLst>
                                            </p:cTn>
                                            <p:tgtEl>
                                              <p:spTgt spid="60"/>
                                            </p:tgtEl>
                                            <p:attrNameLst>
                                              <p:attrName>style.visibility</p:attrName>
                                            </p:attrNameLst>
                                          </p:cBhvr>
                                          <p:to>
                                            <p:strVal val="visible"/>
                                          </p:to>
                                        </p:set>
                                        <p:anim calcmode="lin" valueType="num">
                                          <p:cBhvr additive="base">
                                            <p:cTn id="47" dur="500"/>
                                            <p:tgtEl>
                                              <p:spTgt spid="60"/>
                                            </p:tgtEl>
                                            <p:attrNameLst>
                                              <p:attrName>ppt_y</p:attrName>
                                            </p:attrNameLst>
                                          </p:cBhvr>
                                          <p:tavLst>
                                            <p:tav tm="0">
                                              <p:val>
                                                <p:strVal val="#ppt_y+#ppt_h*1.125000"/>
                                              </p:val>
                                            </p:tav>
                                            <p:tav tm="100000">
                                              <p:val>
                                                <p:strVal val="#ppt_y"/>
                                              </p:val>
                                            </p:tav>
                                          </p:tavLst>
                                        </p:anim>
                                        <p:animEffect transition="in" filter="wipe(up)">
                                          <p:cBhvr>
                                            <p:cTn id="48" dur="500"/>
                                            <p:tgtEl>
                                              <p:spTgt spid="60"/>
                                            </p:tgtEl>
                                          </p:cBhvr>
                                        </p:animEffect>
                                      </p:childTnLst>
                                    </p:cTn>
                                  </p:par>
                                  <p:par>
                                    <p:cTn id="49" presetID="2" presetClass="entr" presetSubtype="4" fill="hold" nodeType="withEffect" p14:presetBounceEnd="40000">
                                      <p:stCondLst>
                                        <p:cond delay="2400"/>
                                      </p:stCondLst>
                                      <p:childTnLst>
                                        <p:set>
                                          <p:cBhvr>
                                            <p:cTn id="50" dur="1" fill="hold">
                                              <p:stCondLst>
                                                <p:cond delay="0"/>
                                              </p:stCondLst>
                                            </p:cTn>
                                            <p:tgtEl>
                                              <p:spTgt spid="45"/>
                                            </p:tgtEl>
                                            <p:attrNameLst>
                                              <p:attrName>style.visibility</p:attrName>
                                            </p:attrNameLst>
                                          </p:cBhvr>
                                          <p:to>
                                            <p:strVal val="visible"/>
                                          </p:to>
                                        </p:set>
                                        <p:anim calcmode="lin" valueType="num" p14:bounceEnd="40000">
                                          <p:cBhvr additive="base">
                                            <p:cTn id="51" dur="500" fill="hold"/>
                                            <p:tgtEl>
                                              <p:spTgt spid="45"/>
                                            </p:tgtEl>
                                            <p:attrNameLst>
                                              <p:attrName>ppt_x</p:attrName>
                                            </p:attrNameLst>
                                          </p:cBhvr>
                                          <p:tavLst>
                                            <p:tav tm="0">
                                              <p:val>
                                                <p:strVal val="#ppt_x"/>
                                              </p:val>
                                            </p:tav>
                                            <p:tav tm="100000">
                                              <p:val>
                                                <p:strVal val="#ppt_x"/>
                                              </p:val>
                                            </p:tav>
                                          </p:tavLst>
                                        </p:anim>
                                        <p:anim calcmode="lin" valueType="num" p14:bounceEnd="40000">
                                          <p:cBhvr additive="base">
                                            <p:cTn id="52" dur="500" fill="hold"/>
                                            <p:tgtEl>
                                              <p:spTgt spid="45"/>
                                            </p:tgtEl>
                                            <p:attrNameLst>
                                              <p:attrName>ppt_y</p:attrName>
                                            </p:attrNameLst>
                                          </p:cBhvr>
                                          <p:tavLst>
                                            <p:tav tm="0">
                                              <p:val>
                                                <p:strVal val="1+#ppt_h/2"/>
                                              </p:val>
                                            </p:tav>
                                            <p:tav tm="100000">
                                              <p:val>
                                                <p:strVal val="#ppt_y"/>
                                              </p:val>
                                            </p:tav>
                                          </p:tavLst>
                                        </p:anim>
                                      </p:childTnLst>
                                    </p:cTn>
                                  </p:par>
                                  <p:par>
                                    <p:cTn id="53" presetID="12" presetClass="entr" presetSubtype="1" fill="hold" grpId="0" nodeType="withEffect">
                                      <p:stCondLst>
                                        <p:cond delay="240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p:tgtEl>
                                              <p:spTgt spid="61"/>
                                            </p:tgtEl>
                                            <p:attrNameLst>
                                              <p:attrName>ppt_y</p:attrName>
                                            </p:attrNameLst>
                                          </p:cBhvr>
                                          <p:tavLst>
                                            <p:tav tm="0">
                                              <p:val>
                                                <p:strVal val="#ppt_y-#ppt_h*1.125000"/>
                                              </p:val>
                                            </p:tav>
                                            <p:tav tm="100000">
                                              <p:val>
                                                <p:strVal val="#ppt_y"/>
                                              </p:val>
                                            </p:tav>
                                          </p:tavLst>
                                        </p:anim>
                                        <p:animEffect transition="in" filter="wipe(down)">
                                          <p:cBhvr>
                                            <p:cTn id="56" dur="500"/>
                                            <p:tgtEl>
                                              <p:spTgt spid="61"/>
                                            </p:tgtEl>
                                          </p:cBhvr>
                                        </p:animEffect>
                                      </p:childTnLst>
                                    </p:cTn>
                                  </p:par>
                                  <p:par>
                                    <p:cTn id="57" presetID="2" presetClass="entr" presetSubtype="4" fill="hold" grpId="0" nodeType="withEffect" p14:presetBounceEnd="40000">
                                      <p:stCondLst>
                                        <p:cond delay="2900"/>
                                      </p:stCondLst>
                                      <p:childTnLst>
                                        <p:set>
                                          <p:cBhvr>
                                            <p:cTn id="58" dur="1" fill="hold">
                                              <p:stCondLst>
                                                <p:cond delay="0"/>
                                              </p:stCondLst>
                                            </p:cTn>
                                            <p:tgtEl>
                                              <p:spTgt spid="48"/>
                                            </p:tgtEl>
                                            <p:attrNameLst>
                                              <p:attrName>style.visibility</p:attrName>
                                            </p:attrNameLst>
                                          </p:cBhvr>
                                          <p:to>
                                            <p:strVal val="visible"/>
                                          </p:to>
                                        </p:set>
                                        <p:anim calcmode="lin" valueType="num" p14:bounceEnd="40000">
                                          <p:cBhvr additive="base">
                                            <p:cTn id="59" dur="500" fill="hold"/>
                                            <p:tgtEl>
                                              <p:spTgt spid="48"/>
                                            </p:tgtEl>
                                            <p:attrNameLst>
                                              <p:attrName>ppt_x</p:attrName>
                                            </p:attrNameLst>
                                          </p:cBhvr>
                                          <p:tavLst>
                                            <p:tav tm="0">
                                              <p:val>
                                                <p:strVal val="#ppt_x"/>
                                              </p:val>
                                            </p:tav>
                                            <p:tav tm="100000">
                                              <p:val>
                                                <p:strVal val="#ppt_x"/>
                                              </p:val>
                                            </p:tav>
                                          </p:tavLst>
                                        </p:anim>
                                        <p:anim calcmode="lin" valueType="num" p14:bounceEnd="40000">
                                          <p:cBhvr additive="base">
                                            <p:cTn id="60" dur="500" fill="hold"/>
                                            <p:tgtEl>
                                              <p:spTgt spid="48"/>
                                            </p:tgtEl>
                                            <p:attrNameLst>
                                              <p:attrName>ppt_y</p:attrName>
                                            </p:attrNameLst>
                                          </p:cBhvr>
                                          <p:tavLst>
                                            <p:tav tm="0">
                                              <p:val>
                                                <p:strVal val="1+#ppt_h/2"/>
                                              </p:val>
                                            </p:tav>
                                            <p:tav tm="100000">
                                              <p:val>
                                                <p:strVal val="#ppt_y"/>
                                              </p:val>
                                            </p:tav>
                                          </p:tavLst>
                                        </p:anim>
                                      </p:childTnLst>
                                    </p:cTn>
                                  </p:par>
                                  <p:par>
                                    <p:cTn id="61" presetID="12" presetClass="entr" presetSubtype="4" fill="hold" grpId="0" nodeType="withEffect">
                                      <p:stCondLst>
                                        <p:cond delay="2900"/>
                                      </p:stCondLst>
                                      <p:childTnLst>
                                        <p:set>
                                          <p:cBhvr>
                                            <p:cTn id="62" dur="1" fill="hold">
                                              <p:stCondLst>
                                                <p:cond delay="0"/>
                                              </p:stCondLst>
                                            </p:cTn>
                                            <p:tgtEl>
                                              <p:spTgt spid="62"/>
                                            </p:tgtEl>
                                            <p:attrNameLst>
                                              <p:attrName>style.visibility</p:attrName>
                                            </p:attrNameLst>
                                          </p:cBhvr>
                                          <p:to>
                                            <p:strVal val="visible"/>
                                          </p:to>
                                        </p:set>
                                        <p:anim calcmode="lin" valueType="num">
                                          <p:cBhvr additive="base">
                                            <p:cTn id="63" dur="500"/>
                                            <p:tgtEl>
                                              <p:spTgt spid="62"/>
                                            </p:tgtEl>
                                            <p:attrNameLst>
                                              <p:attrName>ppt_y</p:attrName>
                                            </p:attrNameLst>
                                          </p:cBhvr>
                                          <p:tavLst>
                                            <p:tav tm="0">
                                              <p:val>
                                                <p:strVal val="#ppt_y+#ppt_h*1.125000"/>
                                              </p:val>
                                            </p:tav>
                                            <p:tav tm="100000">
                                              <p:val>
                                                <p:strVal val="#ppt_y"/>
                                              </p:val>
                                            </p:tav>
                                          </p:tavLst>
                                        </p:anim>
                                        <p:animEffect transition="in" filter="wipe(up)">
                                          <p:cBhvr>
                                            <p:cTn id="64" dur="500"/>
                                            <p:tgtEl>
                                              <p:spTgt spid="62"/>
                                            </p:tgtEl>
                                          </p:cBhvr>
                                        </p:animEffect>
                                      </p:childTnLst>
                                    </p:cTn>
                                  </p:par>
                                  <p:par>
                                    <p:cTn id="65" presetID="2" presetClass="entr" presetSubtype="4" fill="hold" nodeType="withEffect" p14:presetBounceEnd="40000">
                                      <p:stCondLst>
                                        <p:cond delay="3400"/>
                                      </p:stCondLst>
                                      <p:childTnLst>
                                        <p:set>
                                          <p:cBhvr>
                                            <p:cTn id="66" dur="1" fill="hold">
                                              <p:stCondLst>
                                                <p:cond delay="0"/>
                                              </p:stCondLst>
                                            </p:cTn>
                                            <p:tgtEl>
                                              <p:spTgt spid="49"/>
                                            </p:tgtEl>
                                            <p:attrNameLst>
                                              <p:attrName>style.visibility</p:attrName>
                                            </p:attrNameLst>
                                          </p:cBhvr>
                                          <p:to>
                                            <p:strVal val="visible"/>
                                          </p:to>
                                        </p:set>
                                        <p:anim calcmode="lin" valueType="num" p14:bounceEnd="40000">
                                          <p:cBhvr additive="base">
                                            <p:cTn id="67" dur="5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68" dur="500" fill="hold"/>
                                            <p:tgtEl>
                                              <p:spTgt spid="49"/>
                                            </p:tgtEl>
                                            <p:attrNameLst>
                                              <p:attrName>ppt_y</p:attrName>
                                            </p:attrNameLst>
                                          </p:cBhvr>
                                          <p:tavLst>
                                            <p:tav tm="0">
                                              <p:val>
                                                <p:strVal val="1+#ppt_h/2"/>
                                              </p:val>
                                            </p:tav>
                                            <p:tav tm="100000">
                                              <p:val>
                                                <p:strVal val="#ppt_y"/>
                                              </p:val>
                                            </p:tav>
                                          </p:tavLst>
                                        </p:anim>
                                      </p:childTnLst>
                                    </p:cTn>
                                  </p:par>
                                  <p:par>
                                    <p:cTn id="69" presetID="12" presetClass="entr" presetSubtype="1" fill="hold" grpId="0" nodeType="withEffect">
                                      <p:stCondLst>
                                        <p:cond delay="340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p:tgtEl>
                                              <p:spTgt spid="63"/>
                                            </p:tgtEl>
                                            <p:attrNameLst>
                                              <p:attrName>ppt_y</p:attrName>
                                            </p:attrNameLst>
                                          </p:cBhvr>
                                          <p:tavLst>
                                            <p:tav tm="0">
                                              <p:val>
                                                <p:strVal val="#ppt_y-#ppt_h*1.125000"/>
                                              </p:val>
                                            </p:tav>
                                            <p:tav tm="100000">
                                              <p:val>
                                                <p:strVal val="#ppt_y"/>
                                              </p:val>
                                            </p:tav>
                                          </p:tavLst>
                                        </p:anim>
                                        <p:animEffect transition="in" filter="wipe(down)">
                                          <p:cBhvr>
                                            <p:cTn id="72" dur="500"/>
                                            <p:tgtEl>
                                              <p:spTgt spid="63"/>
                                            </p:tgtEl>
                                          </p:cBhvr>
                                        </p:animEffect>
                                      </p:childTnLst>
                                    </p:cTn>
                                  </p:par>
                                  <p:par>
                                    <p:cTn id="73" presetID="12" presetClass="entr" presetSubtype="4" fill="hold" grpId="0" nodeType="withEffect">
                                      <p:stCondLst>
                                        <p:cond delay="390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p:tgtEl>
                                              <p:spTgt spid="66"/>
                                            </p:tgtEl>
                                            <p:attrNameLst>
                                              <p:attrName>ppt_y</p:attrName>
                                            </p:attrNameLst>
                                          </p:cBhvr>
                                          <p:tavLst>
                                            <p:tav tm="0">
                                              <p:val>
                                                <p:strVal val="#ppt_y+#ppt_h*1.125000"/>
                                              </p:val>
                                            </p:tav>
                                            <p:tav tm="100000">
                                              <p:val>
                                                <p:strVal val="#ppt_y"/>
                                              </p:val>
                                            </p:tav>
                                          </p:tavLst>
                                        </p:anim>
                                        <p:animEffect transition="in" filter="wipe(up)">
                                          <p:cBhvr>
                                            <p:cTn id="76" dur="500"/>
                                            <p:tgtEl>
                                              <p:spTgt spid="66"/>
                                            </p:tgtEl>
                                          </p:cBhvr>
                                        </p:animEffect>
                                      </p:childTnLst>
                                    </p:cTn>
                                  </p:par>
                                </p:childTnLst>
                              </p:cTn>
                            </p:par>
                            <p:par>
                              <p:cTn id="77" fill="hold">
                                <p:stCondLst>
                                  <p:cond delay="4500"/>
                                </p:stCondLst>
                                <p:childTnLst>
                                  <p:par>
                                    <p:cTn id="78" presetID="10" presetClass="entr" presetSubtype="0" fill="hold" grpId="0"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39" grpId="0" animBg="1"/>
          <p:bldP spid="43" grpId="0" animBg="1"/>
          <p:bldP spid="44" grpId="0" animBg="1"/>
          <p:bldP spid="48" grpId="0" animBg="1"/>
          <p:bldP spid="54" grpId="0"/>
          <p:bldP spid="55" grpId="0"/>
          <p:bldP spid="56" grpId="0"/>
          <p:bldP spid="60" grpId="0"/>
          <p:bldP spid="61" grpId="0"/>
          <p:bldP spid="62" grpId="0"/>
          <p:bldP spid="63" grpId="0"/>
          <p:bldP spid="66" grpId="0"/>
          <p:bldP spid="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40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40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12" presetClass="entr" presetSubtype="1" fill="hold" grpId="0" nodeType="withEffect">
                                      <p:stCondLst>
                                        <p:cond delay="40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p:tgtEl>
                                              <p:spTgt spid="54"/>
                                            </p:tgtEl>
                                            <p:attrNameLst>
                                              <p:attrName>ppt_y</p:attrName>
                                            </p:attrNameLst>
                                          </p:cBhvr>
                                          <p:tavLst>
                                            <p:tav tm="0">
                                              <p:val>
                                                <p:strVal val="#ppt_y-#ppt_h*1.125000"/>
                                              </p:val>
                                            </p:tav>
                                            <p:tav tm="100000">
                                              <p:val>
                                                <p:strVal val="#ppt_y"/>
                                              </p:val>
                                            </p:tav>
                                          </p:tavLst>
                                        </p:anim>
                                        <p:animEffect transition="in" filter="wipe(down)">
                                          <p:cBhvr>
                                            <p:cTn id="24" dur="500"/>
                                            <p:tgtEl>
                                              <p:spTgt spid="54"/>
                                            </p:tgtEl>
                                          </p:cBhvr>
                                        </p:animEffect>
                                      </p:childTnLst>
                                    </p:cTn>
                                  </p:par>
                                  <p:par>
                                    <p:cTn id="25" presetID="2" presetClass="entr" presetSubtype="4" fill="hold" grpId="0" nodeType="withEffect">
                                      <p:stCondLst>
                                        <p:cond delay="90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par>
                                    <p:cTn id="29" presetID="12" presetClass="entr" presetSubtype="4" fill="hold" grpId="0" nodeType="withEffect">
                                      <p:stCondLst>
                                        <p:cond delay="90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p:tgtEl>
                                              <p:spTgt spid="55"/>
                                            </p:tgtEl>
                                            <p:attrNameLst>
                                              <p:attrName>ppt_y</p:attrName>
                                            </p:attrNameLst>
                                          </p:cBhvr>
                                          <p:tavLst>
                                            <p:tav tm="0">
                                              <p:val>
                                                <p:strVal val="#ppt_y+#ppt_h*1.125000"/>
                                              </p:val>
                                            </p:tav>
                                            <p:tav tm="100000">
                                              <p:val>
                                                <p:strVal val="#ppt_y"/>
                                              </p:val>
                                            </p:tav>
                                          </p:tavLst>
                                        </p:anim>
                                        <p:animEffect transition="in" filter="wipe(up)">
                                          <p:cBhvr>
                                            <p:cTn id="32" dur="500"/>
                                            <p:tgtEl>
                                              <p:spTgt spid="55"/>
                                            </p:tgtEl>
                                          </p:cBhvr>
                                        </p:animEffect>
                                      </p:childTnLst>
                                    </p:cTn>
                                  </p:par>
                                  <p:par>
                                    <p:cTn id="33" presetID="2" presetClass="entr" presetSubtype="4" fill="hold" nodeType="withEffect">
                                      <p:stCondLst>
                                        <p:cond delay="14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12" presetClass="entr" presetSubtype="1" fill="hold" grpId="0" nodeType="withEffect">
                                      <p:stCondLst>
                                        <p:cond delay="140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p:tgtEl>
                                              <p:spTgt spid="56"/>
                                            </p:tgtEl>
                                            <p:attrNameLst>
                                              <p:attrName>ppt_y</p:attrName>
                                            </p:attrNameLst>
                                          </p:cBhvr>
                                          <p:tavLst>
                                            <p:tav tm="0">
                                              <p:val>
                                                <p:strVal val="#ppt_y-#ppt_h*1.125000"/>
                                              </p:val>
                                            </p:tav>
                                            <p:tav tm="100000">
                                              <p:val>
                                                <p:strVal val="#ppt_y"/>
                                              </p:val>
                                            </p:tav>
                                          </p:tavLst>
                                        </p:anim>
                                        <p:animEffect transition="in" filter="wipe(down)">
                                          <p:cBhvr>
                                            <p:cTn id="40" dur="500"/>
                                            <p:tgtEl>
                                              <p:spTgt spid="56"/>
                                            </p:tgtEl>
                                          </p:cBhvr>
                                        </p:animEffect>
                                      </p:childTnLst>
                                    </p:cTn>
                                  </p:par>
                                  <p:par>
                                    <p:cTn id="41" presetID="2" presetClass="entr" presetSubtype="4" fill="hold" grpId="0" nodeType="withEffect">
                                      <p:stCondLst>
                                        <p:cond delay="180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12" presetClass="entr" presetSubtype="4" fill="hold" grpId="0" nodeType="withEffect">
                                      <p:stCondLst>
                                        <p:cond delay="1800"/>
                                      </p:stCondLst>
                                      <p:childTnLst>
                                        <p:set>
                                          <p:cBhvr>
                                            <p:cTn id="46" dur="1" fill="hold">
                                              <p:stCondLst>
                                                <p:cond delay="0"/>
                                              </p:stCondLst>
                                            </p:cTn>
                                            <p:tgtEl>
                                              <p:spTgt spid="60"/>
                                            </p:tgtEl>
                                            <p:attrNameLst>
                                              <p:attrName>style.visibility</p:attrName>
                                            </p:attrNameLst>
                                          </p:cBhvr>
                                          <p:to>
                                            <p:strVal val="visible"/>
                                          </p:to>
                                        </p:set>
                                        <p:anim calcmode="lin" valueType="num">
                                          <p:cBhvr additive="base">
                                            <p:cTn id="47" dur="500"/>
                                            <p:tgtEl>
                                              <p:spTgt spid="60"/>
                                            </p:tgtEl>
                                            <p:attrNameLst>
                                              <p:attrName>ppt_y</p:attrName>
                                            </p:attrNameLst>
                                          </p:cBhvr>
                                          <p:tavLst>
                                            <p:tav tm="0">
                                              <p:val>
                                                <p:strVal val="#ppt_y+#ppt_h*1.125000"/>
                                              </p:val>
                                            </p:tav>
                                            <p:tav tm="100000">
                                              <p:val>
                                                <p:strVal val="#ppt_y"/>
                                              </p:val>
                                            </p:tav>
                                          </p:tavLst>
                                        </p:anim>
                                        <p:animEffect transition="in" filter="wipe(up)">
                                          <p:cBhvr>
                                            <p:cTn id="48" dur="500"/>
                                            <p:tgtEl>
                                              <p:spTgt spid="60"/>
                                            </p:tgtEl>
                                          </p:cBhvr>
                                        </p:animEffect>
                                      </p:childTnLst>
                                    </p:cTn>
                                  </p:par>
                                  <p:par>
                                    <p:cTn id="49" presetID="2" presetClass="entr" presetSubtype="4" fill="hold" nodeType="withEffect">
                                      <p:stCondLst>
                                        <p:cond delay="240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par>
                                    <p:cTn id="53" presetID="12" presetClass="entr" presetSubtype="1" fill="hold" grpId="0" nodeType="withEffect">
                                      <p:stCondLst>
                                        <p:cond delay="240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p:tgtEl>
                                              <p:spTgt spid="61"/>
                                            </p:tgtEl>
                                            <p:attrNameLst>
                                              <p:attrName>ppt_y</p:attrName>
                                            </p:attrNameLst>
                                          </p:cBhvr>
                                          <p:tavLst>
                                            <p:tav tm="0">
                                              <p:val>
                                                <p:strVal val="#ppt_y-#ppt_h*1.125000"/>
                                              </p:val>
                                            </p:tav>
                                            <p:tav tm="100000">
                                              <p:val>
                                                <p:strVal val="#ppt_y"/>
                                              </p:val>
                                            </p:tav>
                                          </p:tavLst>
                                        </p:anim>
                                        <p:animEffect transition="in" filter="wipe(down)">
                                          <p:cBhvr>
                                            <p:cTn id="56" dur="500"/>
                                            <p:tgtEl>
                                              <p:spTgt spid="61"/>
                                            </p:tgtEl>
                                          </p:cBhvr>
                                        </p:animEffect>
                                      </p:childTnLst>
                                    </p:cTn>
                                  </p:par>
                                  <p:par>
                                    <p:cTn id="57" presetID="2" presetClass="entr" presetSubtype="4" fill="hold" grpId="0" nodeType="withEffect">
                                      <p:stCondLst>
                                        <p:cond delay="290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par>
                                    <p:cTn id="61" presetID="12" presetClass="entr" presetSubtype="4" fill="hold" grpId="0" nodeType="withEffect">
                                      <p:stCondLst>
                                        <p:cond delay="2900"/>
                                      </p:stCondLst>
                                      <p:childTnLst>
                                        <p:set>
                                          <p:cBhvr>
                                            <p:cTn id="62" dur="1" fill="hold">
                                              <p:stCondLst>
                                                <p:cond delay="0"/>
                                              </p:stCondLst>
                                            </p:cTn>
                                            <p:tgtEl>
                                              <p:spTgt spid="62"/>
                                            </p:tgtEl>
                                            <p:attrNameLst>
                                              <p:attrName>style.visibility</p:attrName>
                                            </p:attrNameLst>
                                          </p:cBhvr>
                                          <p:to>
                                            <p:strVal val="visible"/>
                                          </p:to>
                                        </p:set>
                                        <p:anim calcmode="lin" valueType="num">
                                          <p:cBhvr additive="base">
                                            <p:cTn id="63" dur="500"/>
                                            <p:tgtEl>
                                              <p:spTgt spid="62"/>
                                            </p:tgtEl>
                                            <p:attrNameLst>
                                              <p:attrName>ppt_y</p:attrName>
                                            </p:attrNameLst>
                                          </p:cBhvr>
                                          <p:tavLst>
                                            <p:tav tm="0">
                                              <p:val>
                                                <p:strVal val="#ppt_y+#ppt_h*1.125000"/>
                                              </p:val>
                                            </p:tav>
                                            <p:tav tm="100000">
                                              <p:val>
                                                <p:strVal val="#ppt_y"/>
                                              </p:val>
                                            </p:tav>
                                          </p:tavLst>
                                        </p:anim>
                                        <p:animEffect transition="in" filter="wipe(up)">
                                          <p:cBhvr>
                                            <p:cTn id="64" dur="500"/>
                                            <p:tgtEl>
                                              <p:spTgt spid="62"/>
                                            </p:tgtEl>
                                          </p:cBhvr>
                                        </p:animEffect>
                                      </p:childTnLst>
                                    </p:cTn>
                                  </p:par>
                                  <p:par>
                                    <p:cTn id="65" presetID="2" presetClass="entr" presetSubtype="4" fill="hold" nodeType="withEffect">
                                      <p:stCondLst>
                                        <p:cond delay="340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ppt_x"/>
                                              </p:val>
                                            </p:tav>
                                            <p:tav tm="100000">
                                              <p:val>
                                                <p:strVal val="#ppt_x"/>
                                              </p:val>
                                            </p:tav>
                                          </p:tavLst>
                                        </p:anim>
                                        <p:anim calcmode="lin" valueType="num">
                                          <p:cBhvr additive="base">
                                            <p:cTn id="68" dur="500" fill="hold"/>
                                            <p:tgtEl>
                                              <p:spTgt spid="49"/>
                                            </p:tgtEl>
                                            <p:attrNameLst>
                                              <p:attrName>ppt_y</p:attrName>
                                            </p:attrNameLst>
                                          </p:cBhvr>
                                          <p:tavLst>
                                            <p:tav tm="0">
                                              <p:val>
                                                <p:strVal val="1+#ppt_h/2"/>
                                              </p:val>
                                            </p:tav>
                                            <p:tav tm="100000">
                                              <p:val>
                                                <p:strVal val="#ppt_y"/>
                                              </p:val>
                                            </p:tav>
                                          </p:tavLst>
                                        </p:anim>
                                      </p:childTnLst>
                                    </p:cTn>
                                  </p:par>
                                  <p:par>
                                    <p:cTn id="69" presetID="12" presetClass="entr" presetSubtype="1" fill="hold" grpId="0" nodeType="withEffect">
                                      <p:stCondLst>
                                        <p:cond delay="340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p:tgtEl>
                                              <p:spTgt spid="63"/>
                                            </p:tgtEl>
                                            <p:attrNameLst>
                                              <p:attrName>ppt_y</p:attrName>
                                            </p:attrNameLst>
                                          </p:cBhvr>
                                          <p:tavLst>
                                            <p:tav tm="0">
                                              <p:val>
                                                <p:strVal val="#ppt_y-#ppt_h*1.125000"/>
                                              </p:val>
                                            </p:tav>
                                            <p:tav tm="100000">
                                              <p:val>
                                                <p:strVal val="#ppt_y"/>
                                              </p:val>
                                            </p:tav>
                                          </p:tavLst>
                                        </p:anim>
                                        <p:animEffect transition="in" filter="wipe(down)">
                                          <p:cBhvr>
                                            <p:cTn id="72" dur="500"/>
                                            <p:tgtEl>
                                              <p:spTgt spid="63"/>
                                            </p:tgtEl>
                                          </p:cBhvr>
                                        </p:animEffect>
                                      </p:childTnLst>
                                    </p:cTn>
                                  </p:par>
                                  <p:par>
                                    <p:cTn id="73" presetID="12" presetClass="entr" presetSubtype="4" fill="hold" grpId="0" nodeType="withEffect">
                                      <p:stCondLst>
                                        <p:cond delay="390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p:tgtEl>
                                              <p:spTgt spid="66"/>
                                            </p:tgtEl>
                                            <p:attrNameLst>
                                              <p:attrName>ppt_y</p:attrName>
                                            </p:attrNameLst>
                                          </p:cBhvr>
                                          <p:tavLst>
                                            <p:tav tm="0">
                                              <p:val>
                                                <p:strVal val="#ppt_y+#ppt_h*1.125000"/>
                                              </p:val>
                                            </p:tav>
                                            <p:tav tm="100000">
                                              <p:val>
                                                <p:strVal val="#ppt_y"/>
                                              </p:val>
                                            </p:tav>
                                          </p:tavLst>
                                        </p:anim>
                                        <p:animEffect transition="in" filter="wipe(up)">
                                          <p:cBhvr>
                                            <p:cTn id="76" dur="500"/>
                                            <p:tgtEl>
                                              <p:spTgt spid="66"/>
                                            </p:tgtEl>
                                          </p:cBhvr>
                                        </p:animEffect>
                                      </p:childTnLst>
                                    </p:cTn>
                                  </p:par>
                                </p:childTnLst>
                              </p:cTn>
                            </p:par>
                            <p:par>
                              <p:cTn id="77" fill="hold">
                                <p:stCondLst>
                                  <p:cond delay="4500"/>
                                </p:stCondLst>
                                <p:childTnLst>
                                  <p:par>
                                    <p:cTn id="78" presetID="10" presetClass="entr" presetSubtype="0" fill="hold" grpId="0" nodeType="after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39" grpId="0" animBg="1"/>
          <p:bldP spid="43" grpId="0" animBg="1"/>
          <p:bldP spid="44" grpId="0" animBg="1"/>
          <p:bldP spid="48" grpId="0" animBg="1"/>
          <p:bldP spid="54" grpId="0"/>
          <p:bldP spid="55" grpId="0"/>
          <p:bldP spid="56" grpId="0"/>
          <p:bldP spid="60" grpId="0"/>
          <p:bldP spid="61" grpId="0"/>
          <p:bldP spid="62" grpId="0"/>
          <p:bldP spid="63" grpId="0"/>
          <p:bldP spid="66" grpId="0"/>
          <p:bldP spid="6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99077" y="231475"/>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实验数据</a:t>
            </a:r>
            <a:endParaRPr lang="zh-CN" altLang="en-US" sz="2000" spc="300" dirty="0">
              <a:solidFill>
                <a:schemeClr val="bg1"/>
              </a:solidFill>
              <a:latin typeface="+mn-ea"/>
              <a:cs typeface="+mn-ea"/>
            </a:endParaRPr>
          </a:p>
        </p:txBody>
      </p:sp>
      <p:cxnSp>
        <p:nvCxnSpPr>
          <p:cNvPr id="58" name="直接连接符 57"/>
          <p:cNvCxnSpPr/>
          <p:nvPr/>
        </p:nvCxnSpPr>
        <p:spPr>
          <a:xfrm flipV="1">
            <a:off x="2126470" y="1921438"/>
            <a:ext cx="2412192" cy="701179"/>
          </a:xfrm>
          <a:prstGeom prst="line">
            <a:avLst/>
          </a:prstGeom>
          <a:ln w="76200">
            <a:gradFill>
              <a:gsLst>
                <a:gs pos="15000">
                  <a:schemeClr val="accent2"/>
                </a:gs>
                <a:gs pos="36000">
                  <a:schemeClr val="accent3"/>
                </a:gs>
                <a:gs pos="6900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2832059" y="1921438"/>
            <a:ext cx="1706603" cy="1537722"/>
          </a:xfrm>
          <a:prstGeom prst="line">
            <a:avLst/>
          </a:prstGeom>
          <a:ln w="76200">
            <a:gradFill>
              <a:gsLst>
                <a:gs pos="15000">
                  <a:schemeClr val="accent2"/>
                </a:gs>
                <a:gs pos="36000">
                  <a:schemeClr val="accent3"/>
                </a:gs>
                <a:gs pos="6900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3888282" y="1921438"/>
            <a:ext cx="650380" cy="2027866"/>
          </a:xfrm>
          <a:prstGeom prst="line">
            <a:avLst/>
          </a:prstGeom>
          <a:ln w="76200">
            <a:gradFill>
              <a:gsLst>
                <a:gs pos="15000">
                  <a:schemeClr val="accent2"/>
                </a:gs>
                <a:gs pos="36000">
                  <a:schemeClr val="accent3"/>
                </a:gs>
                <a:gs pos="6900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4538662" y="1921438"/>
            <a:ext cx="574541" cy="2075575"/>
          </a:xfrm>
          <a:prstGeom prst="line">
            <a:avLst/>
          </a:prstGeom>
          <a:ln w="76200">
            <a:gradFill>
              <a:gsLst>
                <a:gs pos="15000">
                  <a:schemeClr val="accent2"/>
                </a:gs>
                <a:gs pos="36000">
                  <a:schemeClr val="accent3"/>
                </a:gs>
                <a:gs pos="6900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flipV="1">
            <a:off x="4538662" y="1921438"/>
            <a:ext cx="1647314" cy="1537722"/>
          </a:xfrm>
          <a:prstGeom prst="line">
            <a:avLst/>
          </a:prstGeom>
          <a:ln w="76200">
            <a:gradFill>
              <a:gsLst>
                <a:gs pos="15000">
                  <a:schemeClr val="accent2"/>
                </a:gs>
                <a:gs pos="36000">
                  <a:schemeClr val="accent3"/>
                </a:gs>
                <a:gs pos="6900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4538662" y="1921438"/>
            <a:ext cx="2437224" cy="757312"/>
          </a:xfrm>
          <a:prstGeom prst="line">
            <a:avLst/>
          </a:prstGeom>
          <a:ln w="76200">
            <a:gradFill>
              <a:gsLst>
                <a:gs pos="15000">
                  <a:schemeClr val="accent2"/>
                </a:gs>
                <a:gs pos="36000">
                  <a:schemeClr val="accent3"/>
                </a:gs>
                <a:gs pos="6900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sp>
        <p:nvSpPr>
          <p:cNvPr id="69" name="椭圆 68"/>
          <p:cNvSpPr/>
          <p:nvPr/>
        </p:nvSpPr>
        <p:spPr>
          <a:xfrm>
            <a:off x="2476990" y="3123937"/>
            <a:ext cx="710139" cy="710139"/>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905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0" name="椭圆 69"/>
          <p:cNvSpPr/>
          <p:nvPr/>
        </p:nvSpPr>
        <p:spPr>
          <a:xfrm>
            <a:off x="3533213" y="3641944"/>
            <a:ext cx="710139" cy="710139"/>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905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1" name="椭圆 70"/>
          <p:cNvSpPr/>
          <p:nvPr/>
        </p:nvSpPr>
        <p:spPr>
          <a:xfrm>
            <a:off x="4750752" y="3641944"/>
            <a:ext cx="710139" cy="710139"/>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905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2" name="椭圆 71"/>
          <p:cNvSpPr/>
          <p:nvPr/>
        </p:nvSpPr>
        <p:spPr>
          <a:xfrm>
            <a:off x="5830907" y="3104091"/>
            <a:ext cx="710139" cy="710139"/>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905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3" name="椭圆 72"/>
          <p:cNvSpPr/>
          <p:nvPr/>
        </p:nvSpPr>
        <p:spPr>
          <a:xfrm>
            <a:off x="6620817" y="2323681"/>
            <a:ext cx="710139" cy="710139"/>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905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4" name="椭圆 73"/>
          <p:cNvSpPr/>
          <p:nvPr/>
        </p:nvSpPr>
        <p:spPr>
          <a:xfrm>
            <a:off x="1771401" y="2241661"/>
            <a:ext cx="710139" cy="710139"/>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1905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75" name="组合 74"/>
          <p:cNvGrpSpPr/>
          <p:nvPr/>
        </p:nvGrpSpPr>
        <p:grpSpPr>
          <a:xfrm>
            <a:off x="3837483" y="1220259"/>
            <a:ext cx="1402358" cy="1402358"/>
            <a:chOff x="3851771" y="1163107"/>
            <a:chExt cx="1402358" cy="1402358"/>
          </a:xfrm>
        </p:grpSpPr>
        <p:grpSp>
          <p:nvGrpSpPr>
            <p:cNvPr id="76" name="组合 75"/>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79" name="椭圆 78"/>
              <p:cNvSpPr/>
              <p:nvPr/>
            </p:nvSpPr>
            <p:spPr>
              <a:xfrm>
                <a:off x="392112" y="760412"/>
                <a:ext cx="3825875" cy="3825875"/>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77" name="TextBox 76"/>
            <p:cNvSpPr txBox="1"/>
            <p:nvPr/>
          </p:nvSpPr>
          <p:spPr>
            <a:xfrm>
              <a:off x="4177612" y="1623487"/>
              <a:ext cx="846707" cy="369332"/>
            </a:xfrm>
            <a:prstGeom prst="rect">
              <a:avLst/>
            </a:prstGeom>
            <a:noFill/>
            <a:effectLst>
              <a:outerShdw blurRad="139700" dist="88900" dir="8100000" algn="tr" rotWithShape="0">
                <a:prstClr val="black">
                  <a:alpha val="40000"/>
                </a:prstClr>
              </a:outerShdw>
            </a:effectLst>
          </p:spPr>
          <p:txBody>
            <a:bodyPr wrap="none" rtlCol="0">
              <a:spAutoFit/>
            </a:bodyPr>
            <a:lstStyle/>
            <a:p>
              <a:r>
                <a:rPr lang="en-US" altLang="zh-CN" b="1" spc="300" dirty="0" smtClean="0">
                  <a:solidFill>
                    <a:schemeClr val="accent1"/>
                  </a:solidFill>
                  <a:latin typeface="+mn-ea"/>
                  <a:cs typeface="+mn-ea"/>
                </a:rPr>
                <a:t>TITLE</a:t>
              </a:r>
              <a:endParaRPr lang="zh-CN" altLang="en-US" b="1" spc="300" dirty="0">
                <a:solidFill>
                  <a:schemeClr val="accent1"/>
                </a:solidFill>
                <a:latin typeface="+mn-ea"/>
                <a:cs typeface="+mn-ea"/>
              </a:endParaRPr>
            </a:p>
          </p:txBody>
        </p:sp>
      </p:grpSp>
      <p:sp>
        <p:nvSpPr>
          <p:cNvPr id="80" name="TextBox 79"/>
          <p:cNvSpPr txBox="1"/>
          <p:nvPr/>
        </p:nvSpPr>
        <p:spPr>
          <a:xfrm>
            <a:off x="7424616" y="2659293"/>
            <a:ext cx="1569660" cy="461665"/>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a:t>
            </a:r>
            <a:endParaRPr lang="en-US" altLang="zh-CN" sz="1200" dirty="0" smtClean="0">
              <a:solidFill>
                <a:srgbClr val="44465B"/>
              </a:solidFill>
              <a:latin typeface="+mn-ea"/>
              <a:cs typeface="+mn-ea"/>
            </a:endParaRPr>
          </a:p>
          <a:p>
            <a:r>
              <a:rPr lang="zh-CN" altLang="en-US" sz="1200" dirty="0" smtClean="0">
                <a:solidFill>
                  <a:srgbClr val="44465B"/>
                </a:solidFill>
                <a:latin typeface="+mn-ea"/>
                <a:cs typeface="+mn-ea"/>
              </a:rPr>
              <a:t>详尽简要清晰。</a:t>
            </a:r>
            <a:endParaRPr lang="en-US" altLang="zh-CN" sz="1200" dirty="0" smtClean="0">
              <a:solidFill>
                <a:srgbClr val="44465B"/>
              </a:solidFill>
              <a:latin typeface="+mn-ea"/>
              <a:cs typeface="+mn-ea"/>
            </a:endParaRPr>
          </a:p>
        </p:txBody>
      </p:sp>
      <p:sp>
        <p:nvSpPr>
          <p:cNvPr id="83" name="TextBox 82"/>
          <p:cNvSpPr txBox="1"/>
          <p:nvPr/>
        </p:nvSpPr>
        <p:spPr>
          <a:xfrm>
            <a:off x="6639786" y="3459160"/>
            <a:ext cx="1569660" cy="461665"/>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a:t>
            </a:r>
            <a:endParaRPr lang="en-US" altLang="zh-CN" sz="1200" dirty="0" smtClean="0">
              <a:solidFill>
                <a:srgbClr val="44465B"/>
              </a:solidFill>
              <a:latin typeface="+mn-ea"/>
              <a:cs typeface="+mn-ea"/>
            </a:endParaRPr>
          </a:p>
          <a:p>
            <a:r>
              <a:rPr lang="zh-CN" altLang="en-US" sz="1200" dirty="0" smtClean="0">
                <a:solidFill>
                  <a:srgbClr val="44465B"/>
                </a:solidFill>
                <a:latin typeface="+mn-ea"/>
                <a:cs typeface="+mn-ea"/>
              </a:rPr>
              <a:t>详尽简要清晰。</a:t>
            </a:r>
            <a:endParaRPr lang="en-US" altLang="zh-CN" sz="1200" dirty="0" smtClean="0">
              <a:solidFill>
                <a:srgbClr val="44465B"/>
              </a:solidFill>
              <a:latin typeface="+mn-ea"/>
              <a:cs typeface="+mn-ea"/>
            </a:endParaRPr>
          </a:p>
        </p:txBody>
      </p:sp>
      <p:sp>
        <p:nvSpPr>
          <p:cNvPr id="84" name="TextBox 83"/>
          <p:cNvSpPr txBox="1"/>
          <p:nvPr/>
        </p:nvSpPr>
        <p:spPr>
          <a:xfrm>
            <a:off x="5401146" y="4193824"/>
            <a:ext cx="1569660" cy="461665"/>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a:t>
            </a:r>
            <a:endParaRPr lang="en-US" altLang="zh-CN" sz="1200" dirty="0" smtClean="0">
              <a:solidFill>
                <a:srgbClr val="44465B"/>
              </a:solidFill>
              <a:latin typeface="+mn-ea"/>
              <a:cs typeface="+mn-ea"/>
            </a:endParaRPr>
          </a:p>
          <a:p>
            <a:r>
              <a:rPr lang="zh-CN" altLang="en-US" sz="1200" dirty="0" smtClean="0">
                <a:solidFill>
                  <a:srgbClr val="44465B"/>
                </a:solidFill>
                <a:latin typeface="+mn-ea"/>
                <a:cs typeface="+mn-ea"/>
              </a:rPr>
              <a:t>详尽简要清晰。</a:t>
            </a:r>
            <a:endParaRPr lang="en-US" altLang="zh-CN" sz="1200" dirty="0" smtClean="0">
              <a:solidFill>
                <a:srgbClr val="44465B"/>
              </a:solidFill>
              <a:latin typeface="+mn-ea"/>
              <a:cs typeface="+mn-ea"/>
            </a:endParaRPr>
          </a:p>
        </p:txBody>
      </p:sp>
      <p:sp>
        <p:nvSpPr>
          <p:cNvPr id="85" name="TextBox 84"/>
          <p:cNvSpPr txBox="1"/>
          <p:nvPr/>
        </p:nvSpPr>
        <p:spPr>
          <a:xfrm>
            <a:off x="108251" y="2376477"/>
            <a:ext cx="1569660" cy="461665"/>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a:t>
            </a:r>
            <a:endParaRPr lang="en-US" altLang="zh-CN" sz="1200" dirty="0" smtClean="0">
              <a:solidFill>
                <a:srgbClr val="44465B"/>
              </a:solidFill>
              <a:latin typeface="+mn-ea"/>
              <a:cs typeface="+mn-ea"/>
            </a:endParaRPr>
          </a:p>
          <a:p>
            <a:r>
              <a:rPr lang="zh-CN" altLang="en-US" sz="1200" dirty="0" smtClean="0">
                <a:solidFill>
                  <a:srgbClr val="44465B"/>
                </a:solidFill>
                <a:latin typeface="+mn-ea"/>
                <a:cs typeface="+mn-ea"/>
              </a:rPr>
              <a:t>详尽简要清晰。</a:t>
            </a:r>
            <a:endParaRPr lang="en-US" altLang="zh-CN" sz="1200" dirty="0" smtClean="0">
              <a:solidFill>
                <a:srgbClr val="44465B"/>
              </a:solidFill>
              <a:latin typeface="+mn-ea"/>
              <a:cs typeface="+mn-ea"/>
            </a:endParaRPr>
          </a:p>
        </p:txBody>
      </p:sp>
      <p:sp>
        <p:nvSpPr>
          <p:cNvPr id="86" name="TextBox 85"/>
          <p:cNvSpPr txBox="1"/>
          <p:nvPr/>
        </p:nvSpPr>
        <p:spPr>
          <a:xfrm>
            <a:off x="808590" y="3454048"/>
            <a:ext cx="1569660" cy="461665"/>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a:t>
            </a:r>
            <a:endParaRPr lang="en-US" altLang="zh-CN" sz="1200" dirty="0" smtClean="0">
              <a:solidFill>
                <a:srgbClr val="44465B"/>
              </a:solidFill>
              <a:latin typeface="+mn-ea"/>
              <a:cs typeface="+mn-ea"/>
            </a:endParaRPr>
          </a:p>
          <a:p>
            <a:r>
              <a:rPr lang="zh-CN" altLang="en-US" sz="1200" dirty="0" smtClean="0">
                <a:solidFill>
                  <a:srgbClr val="44465B"/>
                </a:solidFill>
                <a:latin typeface="+mn-ea"/>
                <a:cs typeface="+mn-ea"/>
              </a:rPr>
              <a:t>详尽简要清晰。</a:t>
            </a:r>
            <a:endParaRPr lang="en-US" altLang="zh-CN" sz="1200" dirty="0" smtClean="0">
              <a:solidFill>
                <a:srgbClr val="44465B"/>
              </a:solidFill>
              <a:latin typeface="+mn-ea"/>
              <a:cs typeface="+mn-ea"/>
            </a:endParaRPr>
          </a:p>
        </p:txBody>
      </p:sp>
      <p:sp>
        <p:nvSpPr>
          <p:cNvPr id="87" name="TextBox 86"/>
          <p:cNvSpPr txBox="1"/>
          <p:nvPr/>
        </p:nvSpPr>
        <p:spPr>
          <a:xfrm>
            <a:off x="1963553" y="4193823"/>
            <a:ext cx="1569660" cy="461665"/>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a:t>
            </a:r>
            <a:endParaRPr lang="en-US" altLang="zh-CN" sz="1200" dirty="0" smtClean="0">
              <a:solidFill>
                <a:srgbClr val="44465B"/>
              </a:solidFill>
              <a:latin typeface="+mn-ea"/>
              <a:cs typeface="+mn-ea"/>
            </a:endParaRPr>
          </a:p>
          <a:p>
            <a:r>
              <a:rPr lang="zh-CN" altLang="en-US" sz="1200" dirty="0" smtClean="0">
                <a:solidFill>
                  <a:srgbClr val="44465B"/>
                </a:solidFill>
                <a:latin typeface="+mn-ea"/>
                <a:cs typeface="+mn-ea"/>
              </a:rPr>
              <a:t>详尽简要清晰。</a:t>
            </a:r>
            <a:endParaRPr lang="en-US" altLang="zh-CN" sz="1200" dirty="0" smtClean="0">
              <a:solidFill>
                <a:srgbClr val="44465B"/>
              </a:solidFill>
              <a:latin typeface="+mn-ea"/>
              <a:cs typeface="+mn-ea"/>
            </a:endParaRPr>
          </a:p>
        </p:txBody>
      </p:sp>
      <p:sp>
        <p:nvSpPr>
          <p:cNvPr id="88" name="TextBox 87"/>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4" fill="hold" nodeType="afterEffect" p14:presetBounceEnd="44000">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14:bounceEnd="44000">
                                          <p:cBhvr additive="base">
                                            <p:cTn id="12" dur="500" fill="hold"/>
                                            <p:tgtEl>
                                              <p:spTgt spid="75"/>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8" presetClass="entr" presetSubtype="12"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strips(downLeft)">
                                          <p:cBhvr>
                                            <p:cTn id="17" dur="500"/>
                                            <p:tgtEl>
                                              <p:spTgt spid="58"/>
                                            </p:tgtEl>
                                          </p:cBhvr>
                                        </p:animEffect>
                                      </p:childTnLst>
                                    </p:cTn>
                                  </p:par>
                                  <p:par>
                                    <p:cTn id="18" presetID="18" presetClass="entr" presetSubtype="12"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strips(downLeft)">
                                          <p:cBhvr>
                                            <p:cTn id="20" dur="500"/>
                                            <p:tgtEl>
                                              <p:spTgt spid="59"/>
                                            </p:tgtEl>
                                          </p:cBhvr>
                                        </p:animEffect>
                                      </p:childTnLst>
                                    </p:cTn>
                                  </p:par>
                                  <p:par>
                                    <p:cTn id="21" presetID="18" presetClass="entr" presetSubtype="12"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strips(downLeft)">
                                          <p:cBhvr>
                                            <p:cTn id="23" dur="500"/>
                                            <p:tgtEl>
                                              <p:spTgt spid="64"/>
                                            </p:tgtEl>
                                          </p:cBhvr>
                                        </p:animEffect>
                                      </p:childTnLst>
                                    </p:cTn>
                                  </p:par>
                                  <p:par>
                                    <p:cTn id="24" presetID="18" presetClass="entr" presetSubtype="6" fill="hold"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strips(downRight)">
                                          <p:cBhvr>
                                            <p:cTn id="26" dur="500"/>
                                            <p:tgtEl>
                                              <p:spTgt spid="65"/>
                                            </p:tgtEl>
                                          </p:cBhvr>
                                        </p:animEffect>
                                      </p:childTnLst>
                                    </p:cTn>
                                  </p:par>
                                  <p:par>
                                    <p:cTn id="27" presetID="18" presetClass="entr" presetSubtype="6"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strips(downRight)">
                                          <p:cBhvr>
                                            <p:cTn id="29" dur="500"/>
                                            <p:tgtEl>
                                              <p:spTgt spid="67"/>
                                            </p:tgtEl>
                                          </p:cBhvr>
                                        </p:animEffect>
                                      </p:childTnLst>
                                    </p:cTn>
                                  </p:par>
                                  <p:par>
                                    <p:cTn id="30" presetID="18" presetClass="entr" presetSubtype="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strips(downRight)">
                                          <p:cBhvr>
                                            <p:cTn id="32" dur="500"/>
                                            <p:tgtEl>
                                              <p:spTgt spid="68"/>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74"/>
                                            </p:tgtEl>
                                            <p:attrNameLst>
                                              <p:attrName>style.visibility</p:attrName>
                                            </p:attrNameLst>
                                          </p:cBhvr>
                                          <p:to>
                                            <p:strVal val="visible"/>
                                          </p:to>
                                        </p:set>
                                        <p:anim calcmode="lin" valueType="num">
                                          <p:cBhvr>
                                            <p:cTn id="35" dur="500" fill="hold"/>
                                            <p:tgtEl>
                                              <p:spTgt spid="74"/>
                                            </p:tgtEl>
                                            <p:attrNameLst>
                                              <p:attrName>ppt_w</p:attrName>
                                            </p:attrNameLst>
                                          </p:cBhvr>
                                          <p:tavLst>
                                            <p:tav tm="0">
                                              <p:val>
                                                <p:fltVal val="0"/>
                                              </p:val>
                                            </p:tav>
                                            <p:tav tm="100000">
                                              <p:val>
                                                <p:strVal val="#ppt_w"/>
                                              </p:val>
                                            </p:tav>
                                          </p:tavLst>
                                        </p:anim>
                                        <p:anim calcmode="lin" valueType="num">
                                          <p:cBhvr>
                                            <p:cTn id="36" dur="500" fill="hold"/>
                                            <p:tgtEl>
                                              <p:spTgt spid="74"/>
                                            </p:tgtEl>
                                            <p:attrNameLst>
                                              <p:attrName>ppt_h</p:attrName>
                                            </p:attrNameLst>
                                          </p:cBhvr>
                                          <p:tavLst>
                                            <p:tav tm="0">
                                              <p:val>
                                                <p:fltVal val="0"/>
                                              </p:val>
                                            </p:tav>
                                            <p:tav tm="100000">
                                              <p:val>
                                                <p:strVal val="#ppt_h"/>
                                              </p:val>
                                            </p:tav>
                                          </p:tavLst>
                                        </p:anim>
                                        <p:animEffect transition="in" filter="fade">
                                          <p:cBhvr>
                                            <p:cTn id="37" dur="500"/>
                                            <p:tgtEl>
                                              <p:spTgt spid="74"/>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fltVal val="0"/>
                                              </p:val>
                                            </p:tav>
                                            <p:tav tm="100000">
                                              <p:val>
                                                <p:strVal val="#ppt_w"/>
                                              </p:val>
                                            </p:tav>
                                          </p:tavLst>
                                        </p:anim>
                                        <p:anim calcmode="lin" valueType="num">
                                          <p:cBhvr>
                                            <p:cTn id="41" dur="500" fill="hold"/>
                                            <p:tgtEl>
                                              <p:spTgt spid="69"/>
                                            </p:tgtEl>
                                            <p:attrNameLst>
                                              <p:attrName>ppt_h</p:attrName>
                                            </p:attrNameLst>
                                          </p:cBhvr>
                                          <p:tavLst>
                                            <p:tav tm="0">
                                              <p:val>
                                                <p:fltVal val="0"/>
                                              </p:val>
                                            </p:tav>
                                            <p:tav tm="100000">
                                              <p:val>
                                                <p:strVal val="#ppt_h"/>
                                              </p:val>
                                            </p:tav>
                                          </p:tavLst>
                                        </p:anim>
                                        <p:animEffect transition="in" filter="fade">
                                          <p:cBhvr>
                                            <p:cTn id="42" dur="500"/>
                                            <p:tgtEl>
                                              <p:spTgt spid="69"/>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70"/>
                                            </p:tgtEl>
                                            <p:attrNameLst>
                                              <p:attrName>style.visibility</p:attrName>
                                            </p:attrNameLst>
                                          </p:cBhvr>
                                          <p:to>
                                            <p:strVal val="visible"/>
                                          </p:to>
                                        </p:set>
                                        <p:anim calcmode="lin" valueType="num">
                                          <p:cBhvr>
                                            <p:cTn id="45" dur="500" fill="hold"/>
                                            <p:tgtEl>
                                              <p:spTgt spid="70"/>
                                            </p:tgtEl>
                                            <p:attrNameLst>
                                              <p:attrName>ppt_w</p:attrName>
                                            </p:attrNameLst>
                                          </p:cBhvr>
                                          <p:tavLst>
                                            <p:tav tm="0">
                                              <p:val>
                                                <p:fltVal val="0"/>
                                              </p:val>
                                            </p:tav>
                                            <p:tav tm="100000">
                                              <p:val>
                                                <p:strVal val="#ppt_w"/>
                                              </p:val>
                                            </p:tav>
                                          </p:tavLst>
                                        </p:anim>
                                        <p:anim calcmode="lin" valueType="num">
                                          <p:cBhvr>
                                            <p:cTn id="46" dur="500" fill="hold"/>
                                            <p:tgtEl>
                                              <p:spTgt spid="70"/>
                                            </p:tgtEl>
                                            <p:attrNameLst>
                                              <p:attrName>ppt_h</p:attrName>
                                            </p:attrNameLst>
                                          </p:cBhvr>
                                          <p:tavLst>
                                            <p:tav tm="0">
                                              <p:val>
                                                <p:fltVal val="0"/>
                                              </p:val>
                                            </p:tav>
                                            <p:tav tm="100000">
                                              <p:val>
                                                <p:strVal val="#ppt_h"/>
                                              </p:val>
                                            </p:tav>
                                          </p:tavLst>
                                        </p:anim>
                                        <p:animEffect transition="in" filter="fade">
                                          <p:cBhvr>
                                            <p:cTn id="47" dur="500"/>
                                            <p:tgtEl>
                                              <p:spTgt spid="70"/>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72"/>
                                            </p:tgtEl>
                                            <p:attrNameLst>
                                              <p:attrName>style.visibility</p:attrName>
                                            </p:attrNameLst>
                                          </p:cBhvr>
                                          <p:to>
                                            <p:strVal val="visible"/>
                                          </p:to>
                                        </p:set>
                                        <p:anim calcmode="lin" valueType="num">
                                          <p:cBhvr>
                                            <p:cTn id="55" dur="500" fill="hold"/>
                                            <p:tgtEl>
                                              <p:spTgt spid="72"/>
                                            </p:tgtEl>
                                            <p:attrNameLst>
                                              <p:attrName>ppt_w</p:attrName>
                                            </p:attrNameLst>
                                          </p:cBhvr>
                                          <p:tavLst>
                                            <p:tav tm="0">
                                              <p:val>
                                                <p:fltVal val="0"/>
                                              </p:val>
                                            </p:tav>
                                            <p:tav tm="100000">
                                              <p:val>
                                                <p:strVal val="#ppt_w"/>
                                              </p:val>
                                            </p:tav>
                                          </p:tavLst>
                                        </p:anim>
                                        <p:anim calcmode="lin" valueType="num">
                                          <p:cBhvr>
                                            <p:cTn id="56" dur="500" fill="hold"/>
                                            <p:tgtEl>
                                              <p:spTgt spid="72"/>
                                            </p:tgtEl>
                                            <p:attrNameLst>
                                              <p:attrName>ppt_h</p:attrName>
                                            </p:attrNameLst>
                                          </p:cBhvr>
                                          <p:tavLst>
                                            <p:tav tm="0">
                                              <p:val>
                                                <p:fltVal val="0"/>
                                              </p:val>
                                            </p:tav>
                                            <p:tav tm="100000">
                                              <p:val>
                                                <p:strVal val="#ppt_h"/>
                                              </p:val>
                                            </p:tav>
                                          </p:tavLst>
                                        </p:anim>
                                        <p:animEffect transition="in" filter="fade">
                                          <p:cBhvr>
                                            <p:cTn id="57" dur="500"/>
                                            <p:tgtEl>
                                              <p:spTgt spid="72"/>
                                            </p:tgtEl>
                                          </p:cBhvr>
                                        </p:animEffect>
                                      </p:childTnLst>
                                    </p:cTn>
                                  </p:par>
                                  <p:par>
                                    <p:cTn id="58" presetID="53" presetClass="entr" presetSubtype="16" fill="hold" grpId="0" nodeType="withEffect">
                                      <p:stCondLst>
                                        <p:cond delay="300"/>
                                      </p:stCondLst>
                                      <p:childTnLst>
                                        <p:set>
                                          <p:cBhvr>
                                            <p:cTn id="59" dur="1" fill="hold">
                                              <p:stCondLst>
                                                <p:cond delay="0"/>
                                              </p:stCondLst>
                                            </p:cTn>
                                            <p:tgtEl>
                                              <p:spTgt spid="73"/>
                                            </p:tgtEl>
                                            <p:attrNameLst>
                                              <p:attrName>style.visibility</p:attrName>
                                            </p:attrNameLst>
                                          </p:cBhvr>
                                          <p:to>
                                            <p:strVal val="visible"/>
                                          </p:to>
                                        </p:set>
                                        <p:anim calcmode="lin" valueType="num">
                                          <p:cBhvr>
                                            <p:cTn id="60" dur="500" fill="hold"/>
                                            <p:tgtEl>
                                              <p:spTgt spid="73"/>
                                            </p:tgtEl>
                                            <p:attrNameLst>
                                              <p:attrName>ppt_w</p:attrName>
                                            </p:attrNameLst>
                                          </p:cBhvr>
                                          <p:tavLst>
                                            <p:tav tm="0">
                                              <p:val>
                                                <p:fltVal val="0"/>
                                              </p:val>
                                            </p:tav>
                                            <p:tav tm="100000">
                                              <p:val>
                                                <p:strVal val="#ppt_w"/>
                                              </p:val>
                                            </p:tav>
                                          </p:tavLst>
                                        </p:anim>
                                        <p:anim calcmode="lin" valueType="num">
                                          <p:cBhvr>
                                            <p:cTn id="61" dur="500" fill="hold"/>
                                            <p:tgtEl>
                                              <p:spTgt spid="73"/>
                                            </p:tgtEl>
                                            <p:attrNameLst>
                                              <p:attrName>ppt_h</p:attrName>
                                            </p:attrNameLst>
                                          </p:cBhvr>
                                          <p:tavLst>
                                            <p:tav tm="0">
                                              <p:val>
                                                <p:fltVal val="0"/>
                                              </p:val>
                                            </p:tav>
                                            <p:tav tm="100000">
                                              <p:val>
                                                <p:strVal val="#ppt_h"/>
                                              </p:val>
                                            </p:tav>
                                          </p:tavLst>
                                        </p:anim>
                                        <p:animEffect transition="in" filter="fade">
                                          <p:cBhvr>
                                            <p:cTn id="62" dur="500"/>
                                            <p:tgtEl>
                                              <p:spTgt spid="73"/>
                                            </p:tgtEl>
                                          </p:cBhvr>
                                        </p:animEffect>
                                      </p:childTnLst>
                                    </p:cTn>
                                  </p:par>
                                </p:childTnLst>
                              </p:cTn>
                            </p:par>
                            <p:par>
                              <p:cTn id="63" fill="hold">
                                <p:stCondLst>
                                  <p:cond delay="1500"/>
                                </p:stCondLst>
                                <p:childTnLst>
                                  <p:par>
                                    <p:cTn id="64" presetID="12" presetClass="entr" presetSubtype="8" fill="hold" grpId="0" nodeType="afterEffect">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cBhvr additive="base">
                                            <p:cTn id="66" dur="500"/>
                                            <p:tgtEl>
                                              <p:spTgt spid="80"/>
                                            </p:tgtEl>
                                            <p:attrNameLst>
                                              <p:attrName>ppt_x</p:attrName>
                                            </p:attrNameLst>
                                          </p:cBhvr>
                                          <p:tavLst>
                                            <p:tav tm="0">
                                              <p:val>
                                                <p:strVal val="#ppt_x-#ppt_w*1.125000"/>
                                              </p:val>
                                            </p:tav>
                                            <p:tav tm="100000">
                                              <p:val>
                                                <p:strVal val="#ppt_x"/>
                                              </p:val>
                                            </p:tav>
                                          </p:tavLst>
                                        </p:anim>
                                        <p:animEffect transition="in" filter="wipe(right)">
                                          <p:cBhvr>
                                            <p:cTn id="67" dur="500"/>
                                            <p:tgtEl>
                                              <p:spTgt spid="80"/>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83"/>
                                            </p:tgtEl>
                                            <p:attrNameLst>
                                              <p:attrName>style.visibility</p:attrName>
                                            </p:attrNameLst>
                                          </p:cBhvr>
                                          <p:to>
                                            <p:strVal val="visible"/>
                                          </p:to>
                                        </p:set>
                                        <p:anim calcmode="lin" valueType="num">
                                          <p:cBhvr additive="base">
                                            <p:cTn id="70" dur="500"/>
                                            <p:tgtEl>
                                              <p:spTgt spid="83"/>
                                            </p:tgtEl>
                                            <p:attrNameLst>
                                              <p:attrName>ppt_x</p:attrName>
                                            </p:attrNameLst>
                                          </p:cBhvr>
                                          <p:tavLst>
                                            <p:tav tm="0">
                                              <p:val>
                                                <p:strVal val="#ppt_x-#ppt_w*1.125000"/>
                                              </p:val>
                                            </p:tav>
                                            <p:tav tm="100000">
                                              <p:val>
                                                <p:strVal val="#ppt_x"/>
                                              </p:val>
                                            </p:tav>
                                          </p:tavLst>
                                        </p:anim>
                                        <p:animEffect transition="in" filter="wipe(right)">
                                          <p:cBhvr>
                                            <p:cTn id="71" dur="500"/>
                                            <p:tgtEl>
                                              <p:spTgt spid="83"/>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84"/>
                                            </p:tgtEl>
                                            <p:attrNameLst>
                                              <p:attrName>style.visibility</p:attrName>
                                            </p:attrNameLst>
                                          </p:cBhvr>
                                          <p:to>
                                            <p:strVal val="visible"/>
                                          </p:to>
                                        </p:set>
                                        <p:anim calcmode="lin" valueType="num">
                                          <p:cBhvr additive="base">
                                            <p:cTn id="74" dur="500"/>
                                            <p:tgtEl>
                                              <p:spTgt spid="84"/>
                                            </p:tgtEl>
                                            <p:attrNameLst>
                                              <p:attrName>ppt_x</p:attrName>
                                            </p:attrNameLst>
                                          </p:cBhvr>
                                          <p:tavLst>
                                            <p:tav tm="0">
                                              <p:val>
                                                <p:strVal val="#ppt_x-#ppt_w*1.125000"/>
                                              </p:val>
                                            </p:tav>
                                            <p:tav tm="100000">
                                              <p:val>
                                                <p:strVal val="#ppt_x"/>
                                              </p:val>
                                            </p:tav>
                                          </p:tavLst>
                                        </p:anim>
                                        <p:animEffect transition="in" filter="wipe(right)">
                                          <p:cBhvr>
                                            <p:cTn id="75" dur="500"/>
                                            <p:tgtEl>
                                              <p:spTgt spid="84"/>
                                            </p:tgtEl>
                                          </p:cBhvr>
                                        </p:animEffect>
                                      </p:childTnLst>
                                    </p:cTn>
                                  </p:par>
                                  <p:par>
                                    <p:cTn id="76" presetID="12" presetClass="entr" presetSubtype="2" fill="hold" grpId="0" nodeType="withEffect">
                                      <p:stCondLst>
                                        <p:cond delay="0"/>
                                      </p:stCondLst>
                                      <p:childTnLst>
                                        <p:set>
                                          <p:cBhvr>
                                            <p:cTn id="77" dur="1" fill="hold">
                                              <p:stCondLst>
                                                <p:cond delay="0"/>
                                              </p:stCondLst>
                                            </p:cTn>
                                            <p:tgtEl>
                                              <p:spTgt spid="85"/>
                                            </p:tgtEl>
                                            <p:attrNameLst>
                                              <p:attrName>style.visibility</p:attrName>
                                            </p:attrNameLst>
                                          </p:cBhvr>
                                          <p:to>
                                            <p:strVal val="visible"/>
                                          </p:to>
                                        </p:set>
                                        <p:anim calcmode="lin" valueType="num">
                                          <p:cBhvr additive="base">
                                            <p:cTn id="78" dur="500"/>
                                            <p:tgtEl>
                                              <p:spTgt spid="85"/>
                                            </p:tgtEl>
                                            <p:attrNameLst>
                                              <p:attrName>ppt_x</p:attrName>
                                            </p:attrNameLst>
                                          </p:cBhvr>
                                          <p:tavLst>
                                            <p:tav tm="0">
                                              <p:val>
                                                <p:strVal val="#ppt_x+#ppt_w*1.125000"/>
                                              </p:val>
                                            </p:tav>
                                            <p:tav tm="100000">
                                              <p:val>
                                                <p:strVal val="#ppt_x"/>
                                              </p:val>
                                            </p:tav>
                                          </p:tavLst>
                                        </p:anim>
                                        <p:animEffect transition="in" filter="wipe(left)">
                                          <p:cBhvr>
                                            <p:cTn id="79" dur="500"/>
                                            <p:tgtEl>
                                              <p:spTgt spid="85"/>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86"/>
                                            </p:tgtEl>
                                            <p:attrNameLst>
                                              <p:attrName>style.visibility</p:attrName>
                                            </p:attrNameLst>
                                          </p:cBhvr>
                                          <p:to>
                                            <p:strVal val="visible"/>
                                          </p:to>
                                        </p:set>
                                        <p:anim calcmode="lin" valueType="num">
                                          <p:cBhvr additive="base">
                                            <p:cTn id="82" dur="500"/>
                                            <p:tgtEl>
                                              <p:spTgt spid="86"/>
                                            </p:tgtEl>
                                            <p:attrNameLst>
                                              <p:attrName>ppt_x</p:attrName>
                                            </p:attrNameLst>
                                          </p:cBhvr>
                                          <p:tavLst>
                                            <p:tav tm="0">
                                              <p:val>
                                                <p:strVal val="#ppt_x+#ppt_w*1.125000"/>
                                              </p:val>
                                            </p:tav>
                                            <p:tav tm="100000">
                                              <p:val>
                                                <p:strVal val="#ppt_x"/>
                                              </p:val>
                                            </p:tav>
                                          </p:tavLst>
                                        </p:anim>
                                        <p:animEffect transition="in" filter="wipe(left)">
                                          <p:cBhvr>
                                            <p:cTn id="83" dur="500"/>
                                            <p:tgtEl>
                                              <p:spTgt spid="86"/>
                                            </p:tgtEl>
                                          </p:cBhvr>
                                        </p:animEffect>
                                      </p:childTnLst>
                                    </p:cTn>
                                  </p:par>
                                  <p:par>
                                    <p:cTn id="84" presetID="12" presetClass="entr" presetSubtype="2" fill="hold" grpId="0" nodeType="withEffect">
                                      <p:stCondLst>
                                        <p:cond delay="0"/>
                                      </p:stCondLst>
                                      <p:childTnLst>
                                        <p:set>
                                          <p:cBhvr>
                                            <p:cTn id="85" dur="1" fill="hold">
                                              <p:stCondLst>
                                                <p:cond delay="0"/>
                                              </p:stCondLst>
                                            </p:cTn>
                                            <p:tgtEl>
                                              <p:spTgt spid="87"/>
                                            </p:tgtEl>
                                            <p:attrNameLst>
                                              <p:attrName>style.visibility</p:attrName>
                                            </p:attrNameLst>
                                          </p:cBhvr>
                                          <p:to>
                                            <p:strVal val="visible"/>
                                          </p:to>
                                        </p:set>
                                        <p:anim calcmode="lin" valueType="num">
                                          <p:cBhvr additive="base">
                                            <p:cTn id="86" dur="500"/>
                                            <p:tgtEl>
                                              <p:spTgt spid="87"/>
                                            </p:tgtEl>
                                            <p:attrNameLst>
                                              <p:attrName>ppt_x</p:attrName>
                                            </p:attrNameLst>
                                          </p:cBhvr>
                                          <p:tavLst>
                                            <p:tav tm="0">
                                              <p:val>
                                                <p:strVal val="#ppt_x+#ppt_w*1.125000"/>
                                              </p:val>
                                            </p:tav>
                                            <p:tav tm="100000">
                                              <p:val>
                                                <p:strVal val="#ppt_x"/>
                                              </p:val>
                                            </p:tav>
                                          </p:tavLst>
                                        </p:anim>
                                        <p:animEffect transition="in" filter="wipe(left)">
                                          <p:cBhvr>
                                            <p:cTn id="87" dur="500"/>
                                            <p:tgtEl>
                                              <p:spTgt spid="87"/>
                                            </p:tgtEl>
                                          </p:cBhvr>
                                        </p:animEffec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9" grpId="0" animBg="1"/>
          <p:bldP spid="70" grpId="0" animBg="1"/>
          <p:bldP spid="71" grpId="0" animBg="1"/>
          <p:bldP spid="72" grpId="0" animBg="1"/>
          <p:bldP spid="73" grpId="0" animBg="1"/>
          <p:bldP spid="74" grpId="0" animBg="1"/>
          <p:bldP spid="80" grpId="0"/>
          <p:bldP spid="83" grpId="0"/>
          <p:bldP spid="84" grpId="0"/>
          <p:bldP spid="85" grpId="0"/>
          <p:bldP spid="86" grpId="0"/>
          <p:bldP spid="87" grpId="0"/>
          <p:bldP spid="8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8" presetClass="entr" presetSubtype="12" fill="hold" nodeType="after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strips(downLeft)">
                                          <p:cBhvr>
                                            <p:cTn id="17" dur="500"/>
                                            <p:tgtEl>
                                              <p:spTgt spid="58"/>
                                            </p:tgtEl>
                                          </p:cBhvr>
                                        </p:animEffect>
                                      </p:childTnLst>
                                    </p:cTn>
                                  </p:par>
                                  <p:par>
                                    <p:cTn id="18" presetID="18" presetClass="entr" presetSubtype="12"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strips(downLeft)">
                                          <p:cBhvr>
                                            <p:cTn id="20" dur="500"/>
                                            <p:tgtEl>
                                              <p:spTgt spid="59"/>
                                            </p:tgtEl>
                                          </p:cBhvr>
                                        </p:animEffect>
                                      </p:childTnLst>
                                    </p:cTn>
                                  </p:par>
                                  <p:par>
                                    <p:cTn id="21" presetID="18" presetClass="entr" presetSubtype="12"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strips(downLeft)">
                                          <p:cBhvr>
                                            <p:cTn id="23" dur="500"/>
                                            <p:tgtEl>
                                              <p:spTgt spid="64"/>
                                            </p:tgtEl>
                                          </p:cBhvr>
                                        </p:animEffect>
                                      </p:childTnLst>
                                    </p:cTn>
                                  </p:par>
                                  <p:par>
                                    <p:cTn id="24" presetID="18" presetClass="entr" presetSubtype="6" fill="hold"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strips(downRight)">
                                          <p:cBhvr>
                                            <p:cTn id="26" dur="500"/>
                                            <p:tgtEl>
                                              <p:spTgt spid="65"/>
                                            </p:tgtEl>
                                          </p:cBhvr>
                                        </p:animEffect>
                                      </p:childTnLst>
                                    </p:cTn>
                                  </p:par>
                                  <p:par>
                                    <p:cTn id="27" presetID="18" presetClass="entr" presetSubtype="6"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strips(downRight)">
                                          <p:cBhvr>
                                            <p:cTn id="29" dur="500"/>
                                            <p:tgtEl>
                                              <p:spTgt spid="67"/>
                                            </p:tgtEl>
                                          </p:cBhvr>
                                        </p:animEffect>
                                      </p:childTnLst>
                                    </p:cTn>
                                  </p:par>
                                  <p:par>
                                    <p:cTn id="30" presetID="18" presetClass="entr" presetSubtype="6" fill="hold"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strips(downRight)">
                                          <p:cBhvr>
                                            <p:cTn id="32" dur="500"/>
                                            <p:tgtEl>
                                              <p:spTgt spid="68"/>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74"/>
                                            </p:tgtEl>
                                            <p:attrNameLst>
                                              <p:attrName>style.visibility</p:attrName>
                                            </p:attrNameLst>
                                          </p:cBhvr>
                                          <p:to>
                                            <p:strVal val="visible"/>
                                          </p:to>
                                        </p:set>
                                        <p:anim calcmode="lin" valueType="num">
                                          <p:cBhvr>
                                            <p:cTn id="35" dur="500" fill="hold"/>
                                            <p:tgtEl>
                                              <p:spTgt spid="74"/>
                                            </p:tgtEl>
                                            <p:attrNameLst>
                                              <p:attrName>ppt_w</p:attrName>
                                            </p:attrNameLst>
                                          </p:cBhvr>
                                          <p:tavLst>
                                            <p:tav tm="0">
                                              <p:val>
                                                <p:fltVal val="0"/>
                                              </p:val>
                                            </p:tav>
                                            <p:tav tm="100000">
                                              <p:val>
                                                <p:strVal val="#ppt_w"/>
                                              </p:val>
                                            </p:tav>
                                          </p:tavLst>
                                        </p:anim>
                                        <p:anim calcmode="lin" valueType="num">
                                          <p:cBhvr>
                                            <p:cTn id="36" dur="500" fill="hold"/>
                                            <p:tgtEl>
                                              <p:spTgt spid="74"/>
                                            </p:tgtEl>
                                            <p:attrNameLst>
                                              <p:attrName>ppt_h</p:attrName>
                                            </p:attrNameLst>
                                          </p:cBhvr>
                                          <p:tavLst>
                                            <p:tav tm="0">
                                              <p:val>
                                                <p:fltVal val="0"/>
                                              </p:val>
                                            </p:tav>
                                            <p:tav tm="100000">
                                              <p:val>
                                                <p:strVal val="#ppt_h"/>
                                              </p:val>
                                            </p:tav>
                                          </p:tavLst>
                                        </p:anim>
                                        <p:animEffect transition="in" filter="fade">
                                          <p:cBhvr>
                                            <p:cTn id="37" dur="500"/>
                                            <p:tgtEl>
                                              <p:spTgt spid="74"/>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fltVal val="0"/>
                                              </p:val>
                                            </p:tav>
                                            <p:tav tm="100000">
                                              <p:val>
                                                <p:strVal val="#ppt_w"/>
                                              </p:val>
                                            </p:tav>
                                          </p:tavLst>
                                        </p:anim>
                                        <p:anim calcmode="lin" valueType="num">
                                          <p:cBhvr>
                                            <p:cTn id="41" dur="500" fill="hold"/>
                                            <p:tgtEl>
                                              <p:spTgt spid="69"/>
                                            </p:tgtEl>
                                            <p:attrNameLst>
                                              <p:attrName>ppt_h</p:attrName>
                                            </p:attrNameLst>
                                          </p:cBhvr>
                                          <p:tavLst>
                                            <p:tav tm="0">
                                              <p:val>
                                                <p:fltVal val="0"/>
                                              </p:val>
                                            </p:tav>
                                            <p:tav tm="100000">
                                              <p:val>
                                                <p:strVal val="#ppt_h"/>
                                              </p:val>
                                            </p:tav>
                                          </p:tavLst>
                                        </p:anim>
                                        <p:animEffect transition="in" filter="fade">
                                          <p:cBhvr>
                                            <p:cTn id="42" dur="500"/>
                                            <p:tgtEl>
                                              <p:spTgt spid="69"/>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70"/>
                                            </p:tgtEl>
                                            <p:attrNameLst>
                                              <p:attrName>style.visibility</p:attrName>
                                            </p:attrNameLst>
                                          </p:cBhvr>
                                          <p:to>
                                            <p:strVal val="visible"/>
                                          </p:to>
                                        </p:set>
                                        <p:anim calcmode="lin" valueType="num">
                                          <p:cBhvr>
                                            <p:cTn id="45" dur="500" fill="hold"/>
                                            <p:tgtEl>
                                              <p:spTgt spid="70"/>
                                            </p:tgtEl>
                                            <p:attrNameLst>
                                              <p:attrName>ppt_w</p:attrName>
                                            </p:attrNameLst>
                                          </p:cBhvr>
                                          <p:tavLst>
                                            <p:tav tm="0">
                                              <p:val>
                                                <p:fltVal val="0"/>
                                              </p:val>
                                            </p:tav>
                                            <p:tav tm="100000">
                                              <p:val>
                                                <p:strVal val="#ppt_w"/>
                                              </p:val>
                                            </p:tav>
                                          </p:tavLst>
                                        </p:anim>
                                        <p:anim calcmode="lin" valueType="num">
                                          <p:cBhvr>
                                            <p:cTn id="46" dur="500" fill="hold"/>
                                            <p:tgtEl>
                                              <p:spTgt spid="70"/>
                                            </p:tgtEl>
                                            <p:attrNameLst>
                                              <p:attrName>ppt_h</p:attrName>
                                            </p:attrNameLst>
                                          </p:cBhvr>
                                          <p:tavLst>
                                            <p:tav tm="0">
                                              <p:val>
                                                <p:fltVal val="0"/>
                                              </p:val>
                                            </p:tav>
                                            <p:tav tm="100000">
                                              <p:val>
                                                <p:strVal val="#ppt_h"/>
                                              </p:val>
                                            </p:tav>
                                          </p:tavLst>
                                        </p:anim>
                                        <p:animEffect transition="in" filter="fade">
                                          <p:cBhvr>
                                            <p:cTn id="47" dur="500"/>
                                            <p:tgtEl>
                                              <p:spTgt spid="70"/>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72"/>
                                            </p:tgtEl>
                                            <p:attrNameLst>
                                              <p:attrName>style.visibility</p:attrName>
                                            </p:attrNameLst>
                                          </p:cBhvr>
                                          <p:to>
                                            <p:strVal val="visible"/>
                                          </p:to>
                                        </p:set>
                                        <p:anim calcmode="lin" valueType="num">
                                          <p:cBhvr>
                                            <p:cTn id="55" dur="500" fill="hold"/>
                                            <p:tgtEl>
                                              <p:spTgt spid="72"/>
                                            </p:tgtEl>
                                            <p:attrNameLst>
                                              <p:attrName>ppt_w</p:attrName>
                                            </p:attrNameLst>
                                          </p:cBhvr>
                                          <p:tavLst>
                                            <p:tav tm="0">
                                              <p:val>
                                                <p:fltVal val="0"/>
                                              </p:val>
                                            </p:tav>
                                            <p:tav tm="100000">
                                              <p:val>
                                                <p:strVal val="#ppt_w"/>
                                              </p:val>
                                            </p:tav>
                                          </p:tavLst>
                                        </p:anim>
                                        <p:anim calcmode="lin" valueType="num">
                                          <p:cBhvr>
                                            <p:cTn id="56" dur="500" fill="hold"/>
                                            <p:tgtEl>
                                              <p:spTgt spid="72"/>
                                            </p:tgtEl>
                                            <p:attrNameLst>
                                              <p:attrName>ppt_h</p:attrName>
                                            </p:attrNameLst>
                                          </p:cBhvr>
                                          <p:tavLst>
                                            <p:tav tm="0">
                                              <p:val>
                                                <p:fltVal val="0"/>
                                              </p:val>
                                            </p:tav>
                                            <p:tav tm="100000">
                                              <p:val>
                                                <p:strVal val="#ppt_h"/>
                                              </p:val>
                                            </p:tav>
                                          </p:tavLst>
                                        </p:anim>
                                        <p:animEffect transition="in" filter="fade">
                                          <p:cBhvr>
                                            <p:cTn id="57" dur="500"/>
                                            <p:tgtEl>
                                              <p:spTgt spid="72"/>
                                            </p:tgtEl>
                                          </p:cBhvr>
                                        </p:animEffect>
                                      </p:childTnLst>
                                    </p:cTn>
                                  </p:par>
                                  <p:par>
                                    <p:cTn id="58" presetID="53" presetClass="entr" presetSubtype="16" fill="hold" grpId="0" nodeType="withEffect">
                                      <p:stCondLst>
                                        <p:cond delay="300"/>
                                      </p:stCondLst>
                                      <p:childTnLst>
                                        <p:set>
                                          <p:cBhvr>
                                            <p:cTn id="59" dur="1" fill="hold">
                                              <p:stCondLst>
                                                <p:cond delay="0"/>
                                              </p:stCondLst>
                                            </p:cTn>
                                            <p:tgtEl>
                                              <p:spTgt spid="73"/>
                                            </p:tgtEl>
                                            <p:attrNameLst>
                                              <p:attrName>style.visibility</p:attrName>
                                            </p:attrNameLst>
                                          </p:cBhvr>
                                          <p:to>
                                            <p:strVal val="visible"/>
                                          </p:to>
                                        </p:set>
                                        <p:anim calcmode="lin" valueType="num">
                                          <p:cBhvr>
                                            <p:cTn id="60" dur="500" fill="hold"/>
                                            <p:tgtEl>
                                              <p:spTgt spid="73"/>
                                            </p:tgtEl>
                                            <p:attrNameLst>
                                              <p:attrName>ppt_w</p:attrName>
                                            </p:attrNameLst>
                                          </p:cBhvr>
                                          <p:tavLst>
                                            <p:tav tm="0">
                                              <p:val>
                                                <p:fltVal val="0"/>
                                              </p:val>
                                            </p:tav>
                                            <p:tav tm="100000">
                                              <p:val>
                                                <p:strVal val="#ppt_w"/>
                                              </p:val>
                                            </p:tav>
                                          </p:tavLst>
                                        </p:anim>
                                        <p:anim calcmode="lin" valueType="num">
                                          <p:cBhvr>
                                            <p:cTn id="61" dur="500" fill="hold"/>
                                            <p:tgtEl>
                                              <p:spTgt spid="73"/>
                                            </p:tgtEl>
                                            <p:attrNameLst>
                                              <p:attrName>ppt_h</p:attrName>
                                            </p:attrNameLst>
                                          </p:cBhvr>
                                          <p:tavLst>
                                            <p:tav tm="0">
                                              <p:val>
                                                <p:fltVal val="0"/>
                                              </p:val>
                                            </p:tav>
                                            <p:tav tm="100000">
                                              <p:val>
                                                <p:strVal val="#ppt_h"/>
                                              </p:val>
                                            </p:tav>
                                          </p:tavLst>
                                        </p:anim>
                                        <p:animEffect transition="in" filter="fade">
                                          <p:cBhvr>
                                            <p:cTn id="62" dur="500"/>
                                            <p:tgtEl>
                                              <p:spTgt spid="73"/>
                                            </p:tgtEl>
                                          </p:cBhvr>
                                        </p:animEffect>
                                      </p:childTnLst>
                                    </p:cTn>
                                  </p:par>
                                </p:childTnLst>
                              </p:cTn>
                            </p:par>
                            <p:par>
                              <p:cTn id="63" fill="hold">
                                <p:stCondLst>
                                  <p:cond delay="1500"/>
                                </p:stCondLst>
                                <p:childTnLst>
                                  <p:par>
                                    <p:cTn id="64" presetID="12" presetClass="entr" presetSubtype="8" fill="hold" grpId="0" nodeType="afterEffect">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cBhvr additive="base">
                                            <p:cTn id="66" dur="500"/>
                                            <p:tgtEl>
                                              <p:spTgt spid="80"/>
                                            </p:tgtEl>
                                            <p:attrNameLst>
                                              <p:attrName>ppt_x</p:attrName>
                                            </p:attrNameLst>
                                          </p:cBhvr>
                                          <p:tavLst>
                                            <p:tav tm="0">
                                              <p:val>
                                                <p:strVal val="#ppt_x-#ppt_w*1.125000"/>
                                              </p:val>
                                            </p:tav>
                                            <p:tav tm="100000">
                                              <p:val>
                                                <p:strVal val="#ppt_x"/>
                                              </p:val>
                                            </p:tav>
                                          </p:tavLst>
                                        </p:anim>
                                        <p:animEffect transition="in" filter="wipe(right)">
                                          <p:cBhvr>
                                            <p:cTn id="67" dur="500"/>
                                            <p:tgtEl>
                                              <p:spTgt spid="80"/>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83"/>
                                            </p:tgtEl>
                                            <p:attrNameLst>
                                              <p:attrName>style.visibility</p:attrName>
                                            </p:attrNameLst>
                                          </p:cBhvr>
                                          <p:to>
                                            <p:strVal val="visible"/>
                                          </p:to>
                                        </p:set>
                                        <p:anim calcmode="lin" valueType="num">
                                          <p:cBhvr additive="base">
                                            <p:cTn id="70" dur="500"/>
                                            <p:tgtEl>
                                              <p:spTgt spid="83"/>
                                            </p:tgtEl>
                                            <p:attrNameLst>
                                              <p:attrName>ppt_x</p:attrName>
                                            </p:attrNameLst>
                                          </p:cBhvr>
                                          <p:tavLst>
                                            <p:tav tm="0">
                                              <p:val>
                                                <p:strVal val="#ppt_x-#ppt_w*1.125000"/>
                                              </p:val>
                                            </p:tav>
                                            <p:tav tm="100000">
                                              <p:val>
                                                <p:strVal val="#ppt_x"/>
                                              </p:val>
                                            </p:tav>
                                          </p:tavLst>
                                        </p:anim>
                                        <p:animEffect transition="in" filter="wipe(right)">
                                          <p:cBhvr>
                                            <p:cTn id="71" dur="500"/>
                                            <p:tgtEl>
                                              <p:spTgt spid="83"/>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84"/>
                                            </p:tgtEl>
                                            <p:attrNameLst>
                                              <p:attrName>style.visibility</p:attrName>
                                            </p:attrNameLst>
                                          </p:cBhvr>
                                          <p:to>
                                            <p:strVal val="visible"/>
                                          </p:to>
                                        </p:set>
                                        <p:anim calcmode="lin" valueType="num">
                                          <p:cBhvr additive="base">
                                            <p:cTn id="74" dur="500"/>
                                            <p:tgtEl>
                                              <p:spTgt spid="84"/>
                                            </p:tgtEl>
                                            <p:attrNameLst>
                                              <p:attrName>ppt_x</p:attrName>
                                            </p:attrNameLst>
                                          </p:cBhvr>
                                          <p:tavLst>
                                            <p:tav tm="0">
                                              <p:val>
                                                <p:strVal val="#ppt_x-#ppt_w*1.125000"/>
                                              </p:val>
                                            </p:tav>
                                            <p:tav tm="100000">
                                              <p:val>
                                                <p:strVal val="#ppt_x"/>
                                              </p:val>
                                            </p:tav>
                                          </p:tavLst>
                                        </p:anim>
                                        <p:animEffect transition="in" filter="wipe(right)">
                                          <p:cBhvr>
                                            <p:cTn id="75" dur="500"/>
                                            <p:tgtEl>
                                              <p:spTgt spid="84"/>
                                            </p:tgtEl>
                                          </p:cBhvr>
                                        </p:animEffect>
                                      </p:childTnLst>
                                    </p:cTn>
                                  </p:par>
                                  <p:par>
                                    <p:cTn id="76" presetID="12" presetClass="entr" presetSubtype="2" fill="hold" grpId="0" nodeType="withEffect">
                                      <p:stCondLst>
                                        <p:cond delay="0"/>
                                      </p:stCondLst>
                                      <p:childTnLst>
                                        <p:set>
                                          <p:cBhvr>
                                            <p:cTn id="77" dur="1" fill="hold">
                                              <p:stCondLst>
                                                <p:cond delay="0"/>
                                              </p:stCondLst>
                                            </p:cTn>
                                            <p:tgtEl>
                                              <p:spTgt spid="85"/>
                                            </p:tgtEl>
                                            <p:attrNameLst>
                                              <p:attrName>style.visibility</p:attrName>
                                            </p:attrNameLst>
                                          </p:cBhvr>
                                          <p:to>
                                            <p:strVal val="visible"/>
                                          </p:to>
                                        </p:set>
                                        <p:anim calcmode="lin" valueType="num">
                                          <p:cBhvr additive="base">
                                            <p:cTn id="78" dur="500"/>
                                            <p:tgtEl>
                                              <p:spTgt spid="85"/>
                                            </p:tgtEl>
                                            <p:attrNameLst>
                                              <p:attrName>ppt_x</p:attrName>
                                            </p:attrNameLst>
                                          </p:cBhvr>
                                          <p:tavLst>
                                            <p:tav tm="0">
                                              <p:val>
                                                <p:strVal val="#ppt_x+#ppt_w*1.125000"/>
                                              </p:val>
                                            </p:tav>
                                            <p:tav tm="100000">
                                              <p:val>
                                                <p:strVal val="#ppt_x"/>
                                              </p:val>
                                            </p:tav>
                                          </p:tavLst>
                                        </p:anim>
                                        <p:animEffect transition="in" filter="wipe(left)">
                                          <p:cBhvr>
                                            <p:cTn id="79" dur="500"/>
                                            <p:tgtEl>
                                              <p:spTgt spid="85"/>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86"/>
                                            </p:tgtEl>
                                            <p:attrNameLst>
                                              <p:attrName>style.visibility</p:attrName>
                                            </p:attrNameLst>
                                          </p:cBhvr>
                                          <p:to>
                                            <p:strVal val="visible"/>
                                          </p:to>
                                        </p:set>
                                        <p:anim calcmode="lin" valueType="num">
                                          <p:cBhvr additive="base">
                                            <p:cTn id="82" dur="500"/>
                                            <p:tgtEl>
                                              <p:spTgt spid="86"/>
                                            </p:tgtEl>
                                            <p:attrNameLst>
                                              <p:attrName>ppt_x</p:attrName>
                                            </p:attrNameLst>
                                          </p:cBhvr>
                                          <p:tavLst>
                                            <p:tav tm="0">
                                              <p:val>
                                                <p:strVal val="#ppt_x+#ppt_w*1.125000"/>
                                              </p:val>
                                            </p:tav>
                                            <p:tav tm="100000">
                                              <p:val>
                                                <p:strVal val="#ppt_x"/>
                                              </p:val>
                                            </p:tav>
                                          </p:tavLst>
                                        </p:anim>
                                        <p:animEffect transition="in" filter="wipe(left)">
                                          <p:cBhvr>
                                            <p:cTn id="83" dur="500"/>
                                            <p:tgtEl>
                                              <p:spTgt spid="86"/>
                                            </p:tgtEl>
                                          </p:cBhvr>
                                        </p:animEffect>
                                      </p:childTnLst>
                                    </p:cTn>
                                  </p:par>
                                  <p:par>
                                    <p:cTn id="84" presetID="12" presetClass="entr" presetSubtype="2" fill="hold" grpId="0" nodeType="withEffect">
                                      <p:stCondLst>
                                        <p:cond delay="0"/>
                                      </p:stCondLst>
                                      <p:childTnLst>
                                        <p:set>
                                          <p:cBhvr>
                                            <p:cTn id="85" dur="1" fill="hold">
                                              <p:stCondLst>
                                                <p:cond delay="0"/>
                                              </p:stCondLst>
                                            </p:cTn>
                                            <p:tgtEl>
                                              <p:spTgt spid="87"/>
                                            </p:tgtEl>
                                            <p:attrNameLst>
                                              <p:attrName>style.visibility</p:attrName>
                                            </p:attrNameLst>
                                          </p:cBhvr>
                                          <p:to>
                                            <p:strVal val="visible"/>
                                          </p:to>
                                        </p:set>
                                        <p:anim calcmode="lin" valueType="num">
                                          <p:cBhvr additive="base">
                                            <p:cTn id="86" dur="500"/>
                                            <p:tgtEl>
                                              <p:spTgt spid="87"/>
                                            </p:tgtEl>
                                            <p:attrNameLst>
                                              <p:attrName>ppt_x</p:attrName>
                                            </p:attrNameLst>
                                          </p:cBhvr>
                                          <p:tavLst>
                                            <p:tav tm="0">
                                              <p:val>
                                                <p:strVal val="#ppt_x+#ppt_w*1.125000"/>
                                              </p:val>
                                            </p:tav>
                                            <p:tav tm="100000">
                                              <p:val>
                                                <p:strVal val="#ppt_x"/>
                                              </p:val>
                                            </p:tav>
                                          </p:tavLst>
                                        </p:anim>
                                        <p:animEffect transition="in" filter="wipe(left)">
                                          <p:cBhvr>
                                            <p:cTn id="87" dur="500"/>
                                            <p:tgtEl>
                                              <p:spTgt spid="87"/>
                                            </p:tgtEl>
                                          </p:cBhvr>
                                        </p:animEffec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9" grpId="0" animBg="1"/>
          <p:bldP spid="70" grpId="0" animBg="1"/>
          <p:bldP spid="71" grpId="0" animBg="1"/>
          <p:bldP spid="72" grpId="0" animBg="1"/>
          <p:bldP spid="73" grpId="0" animBg="1"/>
          <p:bldP spid="74" grpId="0" animBg="1"/>
          <p:bldP spid="80" grpId="0"/>
          <p:bldP spid="83" grpId="0"/>
          <p:bldP spid="84" grpId="0"/>
          <p:bldP spid="85" grpId="0"/>
          <p:bldP spid="86" grpId="0"/>
          <p:bldP spid="87" grpId="0"/>
          <p:bldP spid="8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86042" y="263160"/>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实验数据</a:t>
            </a:r>
            <a:endParaRPr lang="zh-CN" altLang="en-US" sz="2000" spc="300" dirty="0">
              <a:solidFill>
                <a:schemeClr val="bg1"/>
              </a:solidFill>
              <a:latin typeface="+mn-ea"/>
              <a:cs typeface="+mn-ea"/>
            </a:endParaRPr>
          </a:p>
        </p:txBody>
      </p:sp>
      <p:sp>
        <p:nvSpPr>
          <p:cNvPr id="9" name="椭圆 8"/>
          <p:cNvSpPr/>
          <p:nvPr/>
        </p:nvSpPr>
        <p:spPr>
          <a:xfrm>
            <a:off x="1168280" y="1085351"/>
            <a:ext cx="3171495" cy="3171495"/>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12" name="组合 11"/>
          <p:cNvGrpSpPr/>
          <p:nvPr/>
        </p:nvGrpSpPr>
        <p:grpSpPr>
          <a:xfrm>
            <a:off x="659172" y="2539810"/>
            <a:ext cx="1130909" cy="1130909"/>
            <a:chOff x="659172" y="2539810"/>
            <a:chExt cx="1130909" cy="1130909"/>
          </a:xfrm>
          <a:solidFill>
            <a:srgbClr val="1A3F6C"/>
          </a:solidFill>
        </p:grpSpPr>
        <p:sp>
          <p:nvSpPr>
            <p:cNvPr id="35" name="椭圆 34"/>
            <p:cNvSpPr/>
            <p:nvPr/>
          </p:nvSpPr>
          <p:spPr>
            <a:xfrm>
              <a:off x="659172" y="2539810"/>
              <a:ext cx="1130909" cy="1130909"/>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w="5715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8" name="TextBox 47"/>
            <p:cNvSpPr txBox="1"/>
            <p:nvPr/>
          </p:nvSpPr>
          <p:spPr>
            <a:xfrm>
              <a:off x="908957" y="2627556"/>
              <a:ext cx="580608" cy="830997"/>
            </a:xfrm>
            <a:prstGeom prst="rect">
              <a:avLst/>
            </a:prstGeom>
            <a:noFill/>
          </p:spPr>
          <p:txBody>
            <a:bodyPr wrap="none" rtlCol="0">
              <a:spAutoFit/>
            </a:bodyPr>
            <a:lstStyle/>
            <a:p>
              <a:r>
                <a:rPr lang="en-US" altLang="zh-CN" sz="4800" dirty="0" smtClean="0">
                  <a:solidFill>
                    <a:schemeClr val="accent4"/>
                  </a:solidFill>
                  <a:effectLst>
                    <a:outerShdw blurRad="139700" dist="88900" dir="8100000" algn="tr" rotWithShape="0">
                      <a:prstClr val="black">
                        <a:alpha val="40000"/>
                      </a:prstClr>
                    </a:outerShdw>
                  </a:effectLst>
                  <a:latin typeface="Watford DB" pitchFamily="2" charset="0"/>
                  <a:cs typeface="+mn-ea"/>
                </a:rPr>
                <a:t>C</a:t>
              </a:r>
              <a:endParaRPr lang="zh-CN" altLang="en-US" sz="4800" dirty="0">
                <a:solidFill>
                  <a:schemeClr val="accent4"/>
                </a:solidFill>
                <a:effectLst>
                  <a:outerShdw blurRad="139700" dist="88900" dir="8100000" algn="tr" rotWithShape="0">
                    <a:prstClr val="black">
                      <a:alpha val="40000"/>
                    </a:prstClr>
                  </a:outerShdw>
                </a:effectLst>
                <a:latin typeface="Watford DB" pitchFamily="2" charset="0"/>
                <a:cs typeface="+mn-ea"/>
              </a:endParaRPr>
            </a:p>
          </p:txBody>
        </p:sp>
      </p:grpSp>
      <p:grpSp>
        <p:nvGrpSpPr>
          <p:cNvPr id="13" name="组合 12"/>
          <p:cNvGrpSpPr/>
          <p:nvPr/>
        </p:nvGrpSpPr>
        <p:grpSpPr>
          <a:xfrm>
            <a:off x="1758454" y="3300716"/>
            <a:ext cx="1583943" cy="1583943"/>
            <a:chOff x="1758454" y="3300716"/>
            <a:chExt cx="1583943" cy="1583943"/>
          </a:xfrm>
        </p:grpSpPr>
        <p:grpSp>
          <p:nvGrpSpPr>
            <p:cNvPr id="36" name="组合 35"/>
            <p:cNvGrpSpPr/>
            <p:nvPr/>
          </p:nvGrpSpPr>
          <p:grpSpPr>
            <a:xfrm>
              <a:off x="1758454" y="3300716"/>
              <a:ext cx="1583943" cy="1583943"/>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solidFill>
                <a:schemeClr val="accent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8" name="椭圆 37"/>
              <p:cNvSpPr/>
              <p:nvPr/>
            </p:nvSpPr>
            <p:spPr>
              <a:xfrm>
                <a:off x="392112" y="760412"/>
                <a:ext cx="3825874" cy="38258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49" name="TextBox 48"/>
            <p:cNvSpPr txBox="1"/>
            <p:nvPr/>
          </p:nvSpPr>
          <p:spPr>
            <a:xfrm>
              <a:off x="2184500" y="3587733"/>
              <a:ext cx="752129" cy="1015663"/>
            </a:xfrm>
            <a:prstGeom prst="rect">
              <a:avLst/>
            </a:prstGeom>
            <a:noFill/>
          </p:spPr>
          <p:txBody>
            <a:bodyPr wrap="none" rtlCol="0">
              <a:spAutoFit/>
            </a:bodyPr>
            <a:lstStyle/>
            <a:p>
              <a:r>
                <a:rPr lang="en-US" altLang="zh-CN" sz="6000" dirty="0" smtClean="0">
                  <a:solidFill>
                    <a:schemeClr val="accent2"/>
                  </a:solidFill>
                  <a:effectLst>
                    <a:outerShdw blurRad="139700" dist="88900" dir="8100000" algn="tr" rotWithShape="0">
                      <a:prstClr val="black">
                        <a:alpha val="40000"/>
                      </a:prstClr>
                    </a:outerShdw>
                  </a:effectLst>
                  <a:latin typeface="Watford DB" pitchFamily="2" charset="0"/>
                  <a:cs typeface="+mn-ea"/>
                </a:rPr>
                <a:t>D</a:t>
              </a:r>
              <a:endParaRPr lang="zh-CN" altLang="en-US" sz="6000" dirty="0">
                <a:solidFill>
                  <a:schemeClr val="accent2"/>
                </a:solidFill>
                <a:effectLst>
                  <a:outerShdw blurRad="139700" dist="88900" dir="8100000" algn="tr" rotWithShape="0">
                    <a:prstClr val="black">
                      <a:alpha val="40000"/>
                    </a:prstClr>
                  </a:outerShdw>
                </a:effectLst>
                <a:latin typeface="Watford DB" pitchFamily="2" charset="0"/>
                <a:cs typeface="+mn-ea"/>
              </a:endParaRPr>
            </a:p>
          </p:txBody>
        </p:sp>
      </p:grpSp>
      <p:grpSp>
        <p:nvGrpSpPr>
          <p:cNvPr id="11" name="组合 10"/>
          <p:cNvGrpSpPr/>
          <p:nvPr/>
        </p:nvGrpSpPr>
        <p:grpSpPr>
          <a:xfrm>
            <a:off x="939680" y="1458801"/>
            <a:ext cx="813432" cy="813432"/>
            <a:chOff x="939680" y="1458801"/>
            <a:chExt cx="813432" cy="813432"/>
          </a:xfrm>
        </p:grpSpPr>
        <p:grpSp>
          <p:nvGrpSpPr>
            <p:cNvPr id="32" name="组合 31"/>
            <p:cNvGrpSpPr/>
            <p:nvPr/>
          </p:nvGrpSpPr>
          <p:grpSpPr>
            <a:xfrm>
              <a:off x="939680" y="1458801"/>
              <a:ext cx="813432" cy="813432"/>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4" name="椭圆 33"/>
              <p:cNvSpPr/>
              <p:nvPr/>
            </p:nvSpPr>
            <p:spPr>
              <a:xfrm>
                <a:off x="392112" y="760412"/>
                <a:ext cx="3825874" cy="382587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50" name="TextBox 49"/>
            <p:cNvSpPr txBox="1"/>
            <p:nvPr/>
          </p:nvSpPr>
          <p:spPr>
            <a:xfrm>
              <a:off x="1088748" y="1565452"/>
              <a:ext cx="484428" cy="584775"/>
            </a:xfrm>
            <a:prstGeom prst="rect">
              <a:avLst/>
            </a:prstGeom>
            <a:noFill/>
          </p:spPr>
          <p:txBody>
            <a:bodyPr wrap="none" rtlCol="0">
              <a:spAutoFit/>
            </a:bodyPr>
            <a:lstStyle/>
            <a:p>
              <a:r>
                <a:rPr lang="en-US" altLang="zh-CN" sz="3200" dirty="0" smtClean="0">
                  <a:solidFill>
                    <a:schemeClr val="accent2"/>
                  </a:solidFill>
                  <a:effectLst>
                    <a:outerShdw blurRad="139700" dist="88900" dir="8100000" algn="tr" rotWithShape="0">
                      <a:prstClr val="black">
                        <a:alpha val="40000"/>
                      </a:prstClr>
                    </a:outerShdw>
                  </a:effectLst>
                  <a:latin typeface="Watford DB" pitchFamily="2" charset="0"/>
                  <a:cs typeface="+mn-ea"/>
                </a:rPr>
                <a:t>B</a:t>
              </a:r>
              <a:endParaRPr lang="zh-CN" altLang="en-US" sz="3200" dirty="0">
                <a:solidFill>
                  <a:schemeClr val="accent2"/>
                </a:solidFill>
                <a:effectLst>
                  <a:outerShdw blurRad="139700" dist="88900" dir="8100000" algn="tr" rotWithShape="0">
                    <a:prstClr val="black">
                      <a:alpha val="40000"/>
                    </a:prstClr>
                  </a:outerShdw>
                </a:effectLst>
                <a:latin typeface="Watford DB" pitchFamily="2" charset="0"/>
                <a:cs typeface="+mn-ea"/>
              </a:endParaRPr>
            </a:p>
          </p:txBody>
        </p:sp>
      </p:grpSp>
      <p:grpSp>
        <p:nvGrpSpPr>
          <p:cNvPr id="10" name="组合 9"/>
          <p:cNvGrpSpPr/>
          <p:nvPr/>
        </p:nvGrpSpPr>
        <p:grpSpPr>
          <a:xfrm>
            <a:off x="1732409" y="996451"/>
            <a:ext cx="559417" cy="559417"/>
            <a:chOff x="1732409" y="996451"/>
            <a:chExt cx="559417" cy="559417"/>
          </a:xfrm>
          <a:solidFill>
            <a:srgbClr val="1A3F6C"/>
          </a:solidFill>
        </p:grpSpPr>
        <p:sp>
          <p:nvSpPr>
            <p:cNvPr id="31" name="椭圆 30"/>
            <p:cNvSpPr/>
            <p:nvPr/>
          </p:nvSpPr>
          <p:spPr>
            <a:xfrm>
              <a:off x="1732409" y="996451"/>
              <a:ext cx="559417" cy="559417"/>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bg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1" name="TextBox 50"/>
            <p:cNvSpPr txBox="1"/>
            <p:nvPr/>
          </p:nvSpPr>
          <p:spPr>
            <a:xfrm>
              <a:off x="1808937" y="1049342"/>
              <a:ext cx="383438" cy="400110"/>
            </a:xfrm>
            <a:prstGeom prst="rect">
              <a:avLst/>
            </a:prstGeom>
            <a:noFill/>
          </p:spPr>
          <p:txBody>
            <a:bodyPr wrap="none" rtlCol="0">
              <a:spAutoFit/>
            </a:bodyPr>
            <a:lstStyle/>
            <a:p>
              <a:r>
                <a:rPr lang="en-US" altLang="zh-CN" sz="2000" dirty="0" smtClean="0">
                  <a:solidFill>
                    <a:schemeClr val="accent4"/>
                  </a:solidFill>
                  <a:effectLst>
                    <a:outerShdw blurRad="139700" dist="88900" dir="8100000" algn="tr" rotWithShape="0">
                      <a:prstClr val="black">
                        <a:alpha val="40000"/>
                      </a:prstClr>
                    </a:outerShdw>
                  </a:effectLst>
                  <a:latin typeface="Watford DB" pitchFamily="2" charset="0"/>
                  <a:cs typeface="+mn-ea"/>
                </a:rPr>
                <a:t>A</a:t>
              </a:r>
              <a:endParaRPr lang="zh-CN" altLang="en-US" sz="2000" dirty="0">
                <a:solidFill>
                  <a:schemeClr val="accent4"/>
                </a:solidFill>
                <a:effectLst>
                  <a:outerShdw blurRad="139700" dist="88900" dir="8100000" algn="tr" rotWithShape="0">
                    <a:prstClr val="black">
                      <a:alpha val="40000"/>
                    </a:prstClr>
                  </a:outerShdw>
                </a:effectLst>
                <a:latin typeface="Watford DB" pitchFamily="2" charset="0"/>
                <a:cs typeface="+mn-ea"/>
              </a:endParaRPr>
            </a:p>
          </p:txBody>
        </p:sp>
      </p:grpSp>
      <p:grpSp>
        <p:nvGrpSpPr>
          <p:cNvPr id="14" name="组合 13"/>
          <p:cNvGrpSpPr/>
          <p:nvPr/>
        </p:nvGrpSpPr>
        <p:grpSpPr>
          <a:xfrm>
            <a:off x="3273321" y="1746824"/>
            <a:ext cx="2209109" cy="2209109"/>
            <a:chOff x="3273321" y="1746824"/>
            <a:chExt cx="2209109" cy="2209109"/>
          </a:xfrm>
          <a:solidFill>
            <a:srgbClr val="1A3F6C"/>
          </a:solidFill>
        </p:grpSpPr>
        <p:sp>
          <p:nvSpPr>
            <p:cNvPr id="39" name="椭圆 38"/>
            <p:cNvSpPr/>
            <p:nvPr/>
          </p:nvSpPr>
          <p:spPr>
            <a:xfrm>
              <a:off x="3273321" y="1746824"/>
              <a:ext cx="2209109" cy="2209109"/>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57150">
              <a:solidFill>
                <a:schemeClr val="accent3"/>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2" name="TextBox 51"/>
            <p:cNvSpPr txBox="1"/>
            <p:nvPr/>
          </p:nvSpPr>
          <p:spPr>
            <a:xfrm>
              <a:off x="3949886" y="1997410"/>
              <a:ext cx="914033" cy="1569660"/>
            </a:xfrm>
            <a:prstGeom prst="rect">
              <a:avLst/>
            </a:prstGeom>
            <a:noFill/>
          </p:spPr>
          <p:txBody>
            <a:bodyPr wrap="none" rtlCol="0">
              <a:spAutoFit/>
            </a:bodyPr>
            <a:lstStyle/>
            <a:p>
              <a:r>
                <a:rPr lang="en-US" altLang="zh-CN" sz="9600" dirty="0" smtClean="0">
                  <a:solidFill>
                    <a:schemeClr val="accent4"/>
                  </a:solidFill>
                  <a:effectLst>
                    <a:outerShdw blurRad="139700" dist="88900" dir="8100000" algn="tr" rotWithShape="0">
                      <a:prstClr val="black">
                        <a:alpha val="40000"/>
                      </a:prstClr>
                    </a:outerShdw>
                  </a:effectLst>
                  <a:latin typeface="Watford DB" pitchFamily="2" charset="0"/>
                  <a:cs typeface="+mn-ea"/>
                </a:rPr>
                <a:t>E</a:t>
              </a:r>
              <a:endParaRPr lang="zh-CN" altLang="en-US" sz="9600" dirty="0">
                <a:solidFill>
                  <a:schemeClr val="accent4"/>
                </a:solidFill>
                <a:effectLst>
                  <a:outerShdw blurRad="139700" dist="88900" dir="8100000" algn="tr" rotWithShape="0">
                    <a:prstClr val="black">
                      <a:alpha val="40000"/>
                    </a:prstClr>
                  </a:outerShdw>
                </a:effectLst>
                <a:latin typeface="Watford DB" pitchFamily="2" charset="0"/>
                <a:cs typeface="+mn-ea"/>
              </a:endParaRPr>
            </a:p>
          </p:txBody>
        </p:sp>
      </p:grpSp>
      <p:sp>
        <p:nvSpPr>
          <p:cNvPr id="15" name="矩形 14"/>
          <p:cNvSpPr/>
          <p:nvPr/>
        </p:nvSpPr>
        <p:spPr>
          <a:xfrm>
            <a:off x="1989734" y="2171103"/>
            <a:ext cx="1141659" cy="646331"/>
          </a:xfrm>
          <a:prstGeom prst="rect">
            <a:avLst/>
          </a:prstGeom>
        </p:spPr>
        <p:txBody>
          <a:bodyPr wrap="none">
            <a:spAutoFit/>
          </a:bodyPr>
          <a:lstStyle/>
          <a:p>
            <a:r>
              <a:rPr lang="en-US" altLang="zh-CN" sz="3600" dirty="0" smtClean="0">
                <a:solidFill>
                  <a:srgbClr val="C00000"/>
                </a:solidFill>
                <a:effectLst>
                  <a:outerShdw blurRad="165100" dist="88900" dir="8100000" algn="tr" rotWithShape="0">
                    <a:prstClr val="black">
                      <a:alpha val="40000"/>
                    </a:prstClr>
                  </a:outerShdw>
                </a:effectLst>
                <a:latin typeface="+mn-ea"/>
                <a:cs typeface="+mn-ea"/>
              </a:rPr>
              <a:t>TITLE</a:t>
            </a:r>
            <a:endParaRPr lang="zh-CN" altLang="en-US" sz="3600" dirty="0">
              <a:solidFill>
                <a:srgbClr val="C00000"/>
              </a:solidFill>
              <a:effectLst>
                <a:outerShdw blurRad="165100" dist="88900" dir="8100000" algn="tr" rotWithShape="0">
                  <a:prstClr val="black">
                    <a:alpha val="40000"/>
                  </a:prstClr>
                </a:outerShdw>
              </a:effectLst>
              <a:latin typeface="+mn-ea"/>
              <a:cs typeface="+mn-ea"/>
            </a:endParaRPr>
          </a:p>
        </p:txBody>
      </p:sp>
      <p:sp>
        <p:nvSpPr>
          <p:cNvPr id="60" name="TextBox 59"/>
          <p:cNvSpPr txBox="1"/>
          <p:nvPr/>
        </p:nvSpPr>
        <p:spPr>
          <a:xfrm>
            <a:off x="5817337" y="1165837"/>
            <a:ext cx="1107996" cy="276999"/>
          </a:xfrm>
          <a:prstGeom prst="rect">
            <a:avLst/>
          </a:prstGeom>
          <a:noFill/>
        </p:spPr>
        <p:txBody>
          <a:bodyPr wrap="none" rtlCol="0">
            <a:spAutoFit/>
          </a:bodyPr>
          <a:lstStyle/>
          <a:p>
            <a:r>
              <a:rPr lang="zh-CN" altLang="en-US" sz="1200" dirty="0" smtClean="0">
                <a:solidFill>
                  <a:schemeClr val="accent2"/>
                </a:solidFill>
                <a:latin typeface="+mn-ea"/>
                <a:cs typeface="+mn-ea"/>
              </a:rPr>
              <a:t>添加文字标题</a:t>
            </a:r>
            <a:endParaRPr lang="zh-CN" altLang="en-US" sz="1200" dirty="0">
              <a:solidFill>
                <a:schemeClr val="accent2"/>
              </a:solidFill>
              <a:latin typeface="+mn-ea"/>
              <a:cs typeface="+mn-ea"/>
            </a:endParaRPr>
          </a:p>
        </p:txBody>
      </p:sp>
      <p:sp>
        <p:nvSpPr>
          <p:cNvPr id="61" name="TextBox 60"/>
          <p:cNvSpPr txBox="1"/>
          <p:nvPr/>
        </p:nvSpPr>
        <p:spPr>
          <a:xfrm>
            <a:off x="5817337" y="1383210"/>
            <a:ext cx="2534668"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添加文字内容，内容详尽简要清晰。</a:t>
            </a:r>
            <a:endParaRPr lang="en-US" altLang="zh-CN" sz="1200" dirty="0" smtClean="0">
              <a:solidFill>
                <a:srgbClr val="44465B"/>
              </a:solidFill>
              <a:latin typeface="+mn-ea"/>
              <a:cs typeface="+mn-ea"/>
            </a:endParaRPr>
          </a:p>
        </p:txBody>
      </p:sp>
      <p:cxnSp>
        <p:nvCxnSpPr>
          <p:cNvPr id="62" name="直接连接符 61"/>
          <p:cNvCxnSpPr/>
          <p:nvPr/>
        </p:nvCxnSpPr>
        <p:spPr>
          <a:xfrm flipV="1">
            <a:off x="5688716" y="1175827"/>
            <a:ext cx="0" cy="40906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817337" y="1894280"/>
            <a:ext cx="1107996" cy="276999"/>
          </a:xfrm>
          <a:prstGeom prst="rect">
            <a:avLst/>
          </a:prstGeom>
          <a:noFill/>
        </p:spPr>
        <p:txBody>
          <a:bodyPr wrap="none" rtlCol="0">
            <a:spAutoFit/>
          </a:bodyPr>
          <a:lstStyle/>
          <a:p>
            <a:r>
              <a:rPr lang="zh-CN" altLang="en-US" sz="1200" dirty="0" smtClean="0">
                <a:solidFill>
                  <a:schemeClr val="accent3"/>
                </a:solidFill>
                <a:latin typeface="+mn-ea"/>
                <a:cs typeface="+mn-ea"/>
              </a:rPr>
              <a:t>添加文字标题</a:t>
            </a:r>
            <a:endParaRPr lang="zh-CN" altLang="en-US" sz="1200" dirty="0">
              <a:solidFill>
                <a:schemeClr val="accent3"/>
              </a:solidFill>
              <a:latin typeface="+mn-ea"/>
              <a:cs typeface="+mn-ea"/>
            </a:endParaRPr>
          </a:p>
        </p:txBody>
      </p:sp>
      <p:sp>
        <p:nvSpPr>
          <p:cNvPr id="66" name="TextBox 65"/>
          <p:cNvSpPr txBox="1"/>
          <p:nvPr/>
        </p:nvSpPr>
        <p:spPr>
          <a:xfrm>
            <a:off x="5817337" y="2111653"/>
            <a:ext cx="2534668"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添加文字内容，内容详尽简要清晰。</a:t>
            </a:r>
            <a:endParaRPr lang="en-US" altLang="zh-CN" sz="1200" dirty="0" smtClean="0">
              <a:solidFill>
                <a:srgbClr val="44465B"/>
              </a:solidFill>
              <a:latin typeface="+mn-ea"/>
              <a:cs typeface="+mn-ea"/>
            </a:endParaRPr>
          </a:p>
        </p:txBody>
      </p:sp>
      <p:cxnSp>
        <p:nvCxnSpPr>
          <p:cNvPr id="81" name="直接连接符 80"/>
          <p:cNvCxnSpPr/>
          <p:nvPr/>
        </p:nvCxnSpPr>
        <p:spPr>
          <a:xfrm flipV="1">
            <a:off x="5688716" y="1904270"/>
            <a:ext cx="0" cy="42632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817337" y="2621018"/>
            <a:ext cx="1107996" cy="276999"/>
          </a:xfrm>
          <a:prstGeom prst="rect">
            <a:avLst/>
          </a:prstGeom>
          <a:noFill/>
        </p:spPr>
        <p:txBody>
          <a:bodyPr wrap="none" rtlCol="0">
            <a:spAutoFit/>
          </a:bodyPr>
          <a:lstStyle/>
          <a:p>
            <a:r>
              <a:rPr lang="zh-CN" altLang="en-US" sz="1200" dirty="0" smtClean="0">
                <a:solidFill>
                  <a:schemeClr val="accent2"/>
                </a:solidFill>
                <a:latin typeface="+mn-ea"/>
                <a:cs typeface="+mn-ea"/>
              </a:rPr>
              <a:t>添加文字标题</a:t>
            </a:r>
            <a:endParaRPr lang="zh-CN" altLang="en-US" sz="1200" dirty="0">
              <a:solidFill>
                <a:schemeClr val="accent2"/>
              </a:solidFill>
              <a:latin typeface="+mn-ea"/>
              <a:cs typeface="+mn-ea"/>
            </a:endParaRPr>
          </a:p>
        </p:txBody>
      </p:sp>
      <p:sp>
        <p:nvSpPr>
          <p:cNvPr id="88" name="TextBox 87"/>
          <p:cNvSpPr txBox="1"/>
          <p:nvPr/>
        </p:nvSpPr>
        <p:spPr>
          <a:xfrm>
            <a:off x="5817337" y="2838391"/>
            <a:ext cx="2534668"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添加文字内容，内容详尽简要清晰。</a:t>
            </a:r>
            <a:endParaRPr lang="en-US" altLang="zh-CN" sz="1200" dirty="0" smtClean="0">
              <a:solidFill>
                <a:srgbClr val="44465B"/>
              </a:solidFill>
              <a:latin typeface="+mn-ea"/>
              <a:cs typeface="+mn-ea"/>
            </a:endParaRPr>
          </a:p>
        </p:txBody>
      </p:sp>
      <p:cxnSp>
        <p:nvCxnSpPr>
          <p:cNvPr id="89" name="直接连接符 88"/>
          <p:cNvCxnSpPr/>
          <p:nvPr/>
        </p:nvCxnSpPr>
        <p:spPr>
          <a:xfrm flipV="1">
            <a:off x="5688716" y="2631008"/>
            <a:ext cx="0" cy="42632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817337" y="3390433"/>
            <a:ext cx="1107996" cy="276999"/>
          </a:xfrm>
          <a:prstGeom prst="rect">
            <a:avLst/>
          </a:prstGeom>
          <a:noFill/>
        </p:spPr>
        <p:txBody>
          <a:bodyPr wrap="none" rtlCol="0">
            <a:spAutoFit/>
          </a:bodyPr>
          <a:lstStyle/>
          <a:p>
            <a:r>
              <a:rPr lang="zh-CN" altLang="en-US" sz="1200" dirty="0" smtClean="0">
                <a:solidFill>
                  <a:schemeClr val="accent3"/>
                </a:solidFill>
                <a:latin typeface="+mn-ea"/>
                <a:cs typeface="+mn-ea"/>
              </a:rPr>
              <a:t>添加文字标题</a:t>
            </a:r>
            <a:endParaRPr lang="zh-CN" altLang="en-US" sz="1200" dirty="0">
              <a:solidFill>
                <a:schemeClr val="accent3"/>
              </a:solidFill>
              <a:latin typeface="+mn-ea"/>
              <a:cs typeface="+mn-ea"/>
            </a:endParaRPr>
          </a:p>
        </p:txBody>
      </p:sp>
      <p:sp>
        <p:nvSpPr>
          <p:cNvPr id="91" name="TextBox 90"/>
          <p:cNvSpPr txBox="1"/>
          <p:nvPr/>
        </p:nvSpPr>
        <p:spPr>
          <a:xfrm>
            <a:off x="5817337" y="3607806"/>
            <a:ext cx="2534668"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添加文字内容，内容详尽简要清晰。</a:t>
            </a:r>
            <a:endParaRPr lang="en-US" altLang="zh-CN" sz="1200" dirty="0" smtClean="0">
              <a:solidFill>
                <a:srgbClr val="44465B"/>
              </a:solidFill>
              <a:latin typeface="+mn-ea"/>
              <a:cs typeface="+mn-ea"/>
            </a:endParaRPr>
          </a:p>
        </p:txBody>
      </p:sp>
      <p:cxnSp>
        <p:nvCxnSpPr>
          <p:cNvPr id="92" name="直接连接符 91"/>
          <p:cNvCxnSpPr/>
          <p:nvPr/>
        </p:nvCxnSpPr>
        <p:spPr>
          <a:xfrm flipV="1">
            <a:off x="5688716" y="3400423"/>
            <a:ext cx="0" cy="42632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817337" y="4115248"/>
            <a:ext cx="1107996" cy="276999"/>
          </a:xfrm>
          <a:prstGeom prst="rect">
            <a:avLst/>
          </a:prstGeom>
          <a:noFill/>
        </p:spPr>
        <p:txBody>
          <a:bodyPr wrap="none" rtlCol="0">
            <a:spAutoFit/>
          </a:bodyPr>
          <a:lstStyle/>
          <a:p>
            <a:r>
              <a:rPr lang="zh-CN" altLang="en-US" sz="1200" dirty="0" smtClean="0">
                <a:solidFill>
                  <a:schemeClr val="accent1"/>
                </a:solidFill>
                <a:latin typeface="+mn-ea"/>
                <a:cs typeface="+mn-ea"/>
              </a:rPr>
              <a:t>添加文字标题</a:t>
            </a:r>
            <a:endParaRPr lang="zh-CN" altLang="en-US" sz="1200" dirty="0">
              <a:solidFill>
                <a:schemeClr val="accent1"/>
              </a:solidFill>
              <a:latin typeface="+mn-ea"/>
              <a:cs typeface="+mn-ea"/>
            </a:endParaRPr>
          </a:p>
        </p:txBody>
      </p:sp>
      <p:sp>
        <p:nvSpPr>
          <p:cNvPr id="95" name="TextBox 94"/>
          <p:cNvSpPr txBox="1"/>
          <p:nvPr/>
        </p:nvSpPr>
        <p:spPr>
          <a:xfrm>
            <a:off x="5817337" y="4332621"/>
            <a:ext cx="2534668" cy="276999"/>
          </a:xfrm>
          <a:prstGeom prst="rect">
            <a:avLst/>
          </a:prstGeom>
          <a:noFill/>
        </p:spPr>
        <p:txBody>
          <a:bodyPr wrap="none" rtlCol="0">
            <a:spAutoFit/>
          </a:bodyPr>
          <a:lstStyle/>
          <a:p>
            <a:r>
              <a:rPr lang="zh-CN" altLang="en-US" sz="1200" dirty="0" smtClean="0">
                <a:solidFill>
                  <a:srgbClr val="44465B"/>
                </a:solidFill>
                <a:latin typeface="+mn-ea"/>
                <a:cs typeface="+mn-ea"/>
              </a:rPr>
              <a:t>添加文字内容，内容详尽简要清晰。</a:t>
            </a:r>
            <a:endParaRPr lang="en-US" altLang="zh-CN" sz="1200" dirty="0" smtClean="0">
              <a:solidFill>
                <a:srgbClr val="44465B"/>
              </a:solidFill>
              <a:latin typeface="+mn-ea"/>
              <a:cs typeface="+mn-ea"/>
            </a:endParaRPr>
          </a:p>
        </p:txBody>
      </p:sp>
      <p:cxnSp>
        <p:nvCxnSpPr>
          <p:cNvPr id="96" name="直接连接符 95"/>
          <p:cNvCxnSpPr/>
          <p:nvPr/>
        </p:nvCxnSpPr>
        <p:spPr>
          <a:xfrm flipV="1">
            <a:off x="5688716" y="4125238"/>
            <a:ext cx="0" cy="42632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6"/>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4" fill="hold" grpId="0" nodeType="afterEffect" p14:presetBounceEnd="40000">
                                      <p:stCondLst>
                                        <p:cond delay="0"/>
                                      </p:stCondLst>
                                      <p:iterate type="lt">
                                        <p:tmPct val="0"/>
                                      </p:iterate>
                                      <p:childTnLst>
                                        <p:set>
                                          <p:cBhvr>
                                            <p:cTn id="11" dur="1" fill="hold">
                                              <p:stCondLst>
                                                <p:cond delay="0"/>
                                              </p:stCondLst>
                                            </p:cTn>
                                            <p:tgtEl>
                                              <p:spTgt spid="15"/>
                                            </p:tgtEl>
                                            <p:attrNameLst>
                                              <p:attrName>style.visibility</p:attrName>
                                            </p:attrNameLst>
                                          </p:cBhvr>
                                          <p:to>
                                            <p:strVal val="visible"/>
                                          </p:to>
                                        </p:set>
                                        <p:anim calcmode="lin" valueType="num" p14:bounceEnd="40000">
                                          <p:cBhvr additive="base">
                                            <p:cTn id="12"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4" presetClass="emph" presetSubtype="0" fill="hold" grpId="1" nodeType="afterEffect">
                                      <p:stCondLst>
                                        <p:cond delay="0"/>
                                      </p:stCondLst>
                                      <p:iterate type="lt">
                                        <p:tmPct val="10000"/>
                                      </p:iterate>
                                      <p:childTnLst>
                                        <p:animMotion origin="layout" path="M -4.72222E-6 3.45679E-6 L -4.72222E-6 -0.07223 " pathEditMode="relative" rAng="0" ptsTypes="AA">
                                          <p:cBhvr>
                                            <p:cTn id="16" dur="250" accel="50000" decel="50000" autoRev="1" fill="hold">
                                              <p:stCondLst>
                                                <p:cond delay="0"/>
                                              </p:stCondLst>
                                            </p:cTn>
                                            <p:tgtEl>
                                              <p:spTgt spid="15"/>
                                            </p:tgtEl>
                                            <p:attrNameLst>
                                              <p:attrName>ppt_x</p:attrName>
                                              <p:attrName>ppt_y</p:attrName>
                                            </p:attrNameLst>
                                          </p:cBhvr>
                                          <p:rCtr x="0" y="-3611"/>
                                        </p:animMotion>
                                        <p:animRot by="1500000">
                                          <p:cBhvr>
                                            <p:cTn id="17" dur="125" fill="hold">
                                              <p:stCondLst>
                                                <p:cond delay="0"/>
                                              </p:stCondLst>
                                            </p:cTn>
                                            <p:tgtEl>
                                              <p:spTgt spid="15"/>
                                            </p:tgtEl>
                                            <p:attrNameLst>
                                              <p:attrName>r</p:attrName>
                                            </p:attrNameLst>
                                          </p:cBhvr>
                                        </p:animRot>
                                        <p:animRot by="-1500000">
                                          <p:cBhvr>
                                            <p:cTn id="18" dur="125" fill="hold">
                                              <p:stCondLst>
                                                <p:cond delay="125"/>
                                              </p:stCondLst>
                                            </p:cTn>
                                            <p:tgtEl>
                                              <p:spTgt spid="15"/>
                                            </p:tgtEl>
                                            <p:attrNameLst>
                                              <p:attrName>r</p:attrName>
                                            </p:attrNameLst>
                                          </p:cBhvr>
                                        </p:animRot>
                                        <p:animRot by="-1500000">
                                          <p:cBhvr>
                                            <p:cTn id="19" dur="125" fill="hold">
                                              <p:stCondLst>
                                                <p:cond delay="250"/>
                                              </p:stCondLst>
                                            </p:cTn>
                                            <p:tgtEl>
                                              <p:spTgt spid="15"/>
                                            </p:tgtEl>
                                            <p:attrNameLst>
                                              <p:attrName>r</p:attrName>
                                            </p:attrNameLst>
                                          </p:cBhvr>
                                        </p:animRot>
                                        <p:animRot by="1500000">
                                          <p:cBhvr>
                                            <p:cTn id="20" dur="125" fill="hold">
                                              <p:stCondLst>
                                                <p:cond delay="375"/>
                                              </p:stCondLst>
                                            </p:cTn>
                                            <p:tgtEl>
                                              <p:spTgt spid="15"/>
                                            </p:tgtEl>
                                            <p:attrNameLst>
                                              <p:attrName>r</p:attrName>
                                            </p:attrNameLst>
                                          </p:cBhvr>
                                        </p:animRo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700"/>
                                </p:stCondLst>
                                <p:childTnLst>
                                  <p:par>
                                    <p:cTn id="27" presetID="2" presetClass="entr" presetSubtype="1" fill="hold" nodeType="afterEffect" p14:presetBounceEnd="40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40000">
                                          <p:cBhvr additive="base">
                                            <p:cTn id="29"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14:presetBounceEnd="40000">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14:bounceEnd="40000">
                                          <p:cBhvr additive="base">
                                            <p:cTn id="33"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8" fill="hold" nodeType="withEffect" p14:presetBounceEnd="40000">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14:bounceEnd="40000">
                                          <p:cBhvr additive="base">
                                            <p:cTn id="37" dur="500" fill="hold"/>
                                            <p:tgtEl>
                                              <p:spTgt spid="12"/>
                                            </p:tgtEl>
                                            <p:attrNameLst>
                                              <p:attrName>ppt_x</p:attrName>
                                            </p:attrNameLst>
                                          </p:cBhvr>
                                          <p:tavLst>
                                            <p:tav tm="0">
                                              <p:val>
                                                <p:strVal val="0-#ppt_w/2"/>
                                              </p:val>
                                            </p:tav>
                                            <p:tav tm="100000">
                                              <p:val>
                                                <p:strVal val="#ppt_x"/>
                                              </p:val>
                                            </p:tav>
                                          </p:tavLst>
                                        </p:anim>
                                        <p:anim calcmode="lin" valueType="num" p14:bounceEnd="40000">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14:bounceEnd="40000">
                                          <p:cBhvr additive="base">
                                            <p:cTn id="41"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14:presetBounceEnd="40000">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14:bounceEnd="40000">
                                          <p:cBhvr additive="base">
                                            <p:cTn id="45" dur="500" fill="hold"/>
                                            <p:tgtEl>
                                              <p:spTgt spid="14"/>
                                            </p:tgtEl>
                                            <p:attrNameLst>
                                              <p:attrName>ppt_x</p:attrName>
                                            </p:attrNameLst>
                                          </p:cBhvr>
                                          <p:tavLst>
                                            <p:tav tm="0">
                                              <p:val>
                                                <p:strVal val="1+#ppt_w/2"/>
                                              </p:val>
                                            </p:tav>
                                            <p:tav tm="100000">
                                              <p:val>
                                                <p:strVal val="#ppt_x"/>
                                              </p:val>
                                            </p:tav>
                                          </p:tavLst>
                                        </p:anim>
                                        <p:anim calcmode="lin" valueType="num" p14:bounceEnd="40000">
                                          <p:cBhvr additive="base">
                                            <p:cTn id="46" dur="500" fill="hold"/>
                                            <p:tgtEl>
                                              <p:spTgt spid="14"/>
                                            </p:tgtEl>
                                            <p:attrNameLst>
                                              <p:attrName>ppt_y</p:attrName>
                                            </p:attrNameLst>
                                          </p:cBhvr>
                                          <p:tavLst>
                                            <p:tav tm="0">
                                              <p:val>
                                                <p:strVal val="#ppt_y"/>
                                              </p:val>
                                            </p:tav>
                                            <p:tav tm="100000">
                                              <p:val>
                                                <p:strVal val="#ppt_y"/>
                                              </p:val>
                                            </p:tav>
                                          </p:tavLst>
                                        </p:anim>
                                      </p:childTnLst>
                                    </p:cTn>
                                  </p:par>
                                  <p:par>
                                    <p:cTn id="47" presetID="12" presetClass="entr" presetSubtype="8" fill="hold" nodeType="withEffect">
                                      <p:stCondLst>
                                        <p:cond delay="500"/>
                                      </p:stCondLst>
                                      <p:childTnLst>
                                        <p:set>
                                          <p:cBhvr>
                                            <p:cTn id="48" dur="1" fill="hold">
                                              <p:stCondLst>
                                                <p:cond delay="0"/>
                                              </p:stCondLst>
                                            </p:cTn>
                                            <p:tgtEl>
                                              <p:spTgt spid="62"/>
                                            </p:tgtEl>
                                            <p:attrNameLst>
                                              <p:attrName>style.visibility</p:attrName>
                                            </p:attrNameLst>
                                          </p:cBhvr>
                                          <p:to>
                                            <p:strVal val="visible"/>
                                          </p:to>
                                        </p:set>
                                        <p:anim calcmode="lin" valueType="num">
                                          <p:cBhvr additive="base">
                                            <p:cTn id="49" dur="500"/>
                                            <p:tgtEl>
                                              <p:spTgt spid="62"/>
                                            </p:tgtEl>
                                            <p:attrNameLst>
                                              <p:attrName>ppt_x</p:attrName>
                                            </p:attrNameLst>
                                          </p:cBhvr>
                                          <p:tavLst>
                                            <p:tav tm="0">
                                              <p:val>
                                                <p:strVal val="#ppt_x-#ppt_w*1.125000"/>
                                              </p:val>
                                            </p:tav>
                                            <p:tav tm="100000">
                                              <p:val>
                                                <p:strVal val="#ppt_x"/>
                                              </p:val>
                                            </p:tav>
                                          </p:tavLst>
                                        </p:anim>
                                        <p:animEffect transition="in" filter="wipe(right)">
                                          <p:cBhvr>
                                            <p:cTn id="50" dur="500"/>
                                            <p:tgtEl>
                                              <p:spTgt spid="62"/>
                                            </p:tgtEl>
                                          </p:cBhvr>
                                        </p:animEffect>
                                      </p:childTnLst>
                                    </p:cTn>
                                  </p:par>
                                  <p:par>
                                    <p:cTn id="51" presetID="12" presetClass="entr" presetSubtype="8" fill="hold" grpId="0" nodeType="withEffect">
                                      <p:stCondLst>
                                        <p:cond delay="500"/>
                                      </p:stCondLst>
                                      <p:childTnLst>
                                        <p:set>
                                          <p:cBhvr>
                                            <p:cTn id="52" dur="1" fill="hold">
                                              <p:stCondLst>
                                                <p:cond delay="0"/>
                                              </p:stCondLst>
                                            </p:cTn>
                                            <p:tgtEl>
                                              <p:spTgt spid="60"/>
                                            </p:tgtEl>
                                            <p:attrNameLst>
                                              <p:attrName>style.visibility</p:attrName>
                                            </p:attrNameLst>
                                          </p:cBhvr>
                                          <p:to>
                                            <p:strVal val="visible"/>
                                          </p:to>
                                        </p:set>
                                        <p:anim calcmode="lin" valueType="num">
                                          <p:cBhvr additive="base">
                                            <p:cTn id="53" dur="500"/>
                                            <p:tgtEl>
                                              <p:spTgt spid="60"/>
                                            </p:tgtEl>
                                            <p:attrNameLst>
                                              <p:attrName>ppt_x</p:attrName>
                                            </p:attrNameLst>
                                          </p:cBhvr>
                                          <p:tavLst>
                                            <p:tav tm="0">
                                              <p:val>
                                                <p:strVal val="#ppt_x-#ppt_w*1.125000"/>
                                              </p:val>
                                            </p:tav>
                                            <p:tav tm="100000">
                                              <p:val>
                                                <p:strVal val="#ppt_x"/>
                                              </p:val>
                                            </p:tav>
                                          </p:tavLst>
                                        </p:anim>
                                        <p:animEffect transition="in" filter="wipe(right)">
                                          <p:cBhvr>
                                            <p:cTn id="54" dur="500"/>
                                            <p:tgtEl>
                                              <p:spTgt spid="60"/>
                                            </p:tgtEl>
                                          </p:cBhvr>
                                        </p:animEffect>
                                      </p:childTnLst>
                                    </p:cTn>
                                  </p:par>
                                  <p:par>
                                    <p:cTn id="55" presetID="12" presetClass="entr" presetSubtype="8" fill="hold" grpId="0" nodeType="withEffect">
                                      <p:stCondLst>
                                        <p:cond delay="50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p:tgtEl>
                                              <p:spTgt spid="61"/>
                                            </p:tgtEl>
                                            <p:attrNameLst>
                                              <p:attrName>ppt_x</p:attrName>
                                            </p:attrNameLst>
                                          </p:cBhvr>
                                          <p:tavLst>
                                            <p:tav tm="0">
                                              <p:val>
                                                <p:strVal val="#ppt_x-#ppt_w*1.125000"/>
                                              </p:val>
                                            </p:tav>
                                            <p:tav tm="100000">
                                              <p:val>
                                                <p:strVal val="#ppt_x"/>
                                              </p:val>
                                            </p:tav>
                                          </p:tavLst>
                                        </p:anim>
                                        <p:animEffect transition="in" filter="wipe(right)">
                                          <p:cBhvr>
                                            <p:cTn id="58" dur="500"/>
                                            <p:tgtEl>
                                              <p:spTgt spid="61"/>
                                            </p:tgtEl>
                                          </p:cBhvr>
                                        </p:animEffect>
                                      </p:childTnLst>
                                    </p:cTn>
                                  </p:par>
                                  <p:par>
                                    <p:cTn id="59" presetID="12" presetClass="entr" presetSubtype="8" fill="hold" nodeType="withEffect">
                                      <p:stCondLst>
                                        <p:cond delay="800"/>
                                      </p:stCondLst>
                                      <p:childTnLst>
                                        <p:set>
                                          <p:cBhvr>
                                            <p:cTn id="60" dur="1" fill="hold">
                                              <p:stCondLst>
                                                <p:cond delay="0"/>
                                              </p:stCondLst>
                                            </p:cTn>
                                            <p:tgtEl>
                                              <p:spTgt spid="81"/>
                                            </p:tgtEl>
                                            <p:attrNameLst>
                                              <p:attrName>style.visibility</p:attrName>
                                            </p:attrNameLst>
                                          </p:cBhvr>
                                          <p:to>
                                            <p:strVal val="visible"/>
                                          </p:to>
                                        </p:set>
                                        <p:anim calcmode="lin" valueType="num">
                                          <p:cBhvr additive="base">
                                            <p:cTn id="61" dur="500"/>
                                            <p:tgtEl>
                                              <p:spTgt spid="81"/>
                                            </p:tgtEl>
                                            <p:attrNameLst>
                                              <p:attrName>ppt_x</p:attrName>
                                            </p:attrNameLst>
                                          </p:cBhvr>
                                          <p:tavLst>
                                            <p:tav tm="0">
                                              <p:val>
                                                <p:strVal val="#ppt_x-#ppt_w*1.125000"/>
                                              </p:val>
                                            </p:tav>
                                            <p:tav tm="100000">
                                              <p:val>
                                                <p:strVal val="#ppt_x"/>
                                              </p:val>
                                            </p:tav>
                                          </p:tavLst>
                                        </p:anim>
                                        <p:animEffect transition="in" filter="wipe(right)">
                                          <p:cBhvr>
                                            <p:cTn id="62" dur="500"/>
                                            <p:tgtEl>
                                              <p:spTgt spid="81"/>
                                            </p:tgtEl>
                                          </p:cBhvr>
                                        </p:animEffect>
                                      </p:childTnLst>
                                    </p:cTn>
                                  </p:par>
                                  <p:par>
                                    <p:cTn id="63" presetID="12" presetClass="entr" presetSubtype="8" fill="hold" grpId="0" nodeType="withEffect">
                                      <p:stCondLst>
                                        <p:cond delay="800"/>
                                      </p:stCondLst>
                                      <p:childTnLst>
                                        <p:set>
                                          <p:cBhvr>
                                            <p:cTn id="64" dur="1" fill="hold">
                                              <p:stCondLst>
                                                <p:cond delay="0"/>
                                              </p:stCondLst>
                                            </p:cTn>
                                            <p:tgtEl>
                                              <p:spTgt spid="63"/>
                                            </p:tgtEl>
                                            <p:attrNameLst>
                                              <p:attrName>style.visibility</p:attrName>
                                            </p:attrNameLst>
                                          </p:cBhvr>
                                          <p:to>
                                            <p:strVal val="visible"/>
                                          </p:to>
                                        </p:set>
                                        <p:anim calcmode="lin" valueType="num">
                                          <p:cBhvr additive="base">
                                            <p:cTn id="65" dur="500"/>
                                            <p:tgtEl>
                                              <p:spTgt spid="63"/>
                                            </p:tgtEl>
                                            <p:attrNameLst>
                                              <p:attrName>ppt_x</p:attrName>
                                            </p:attrNameLst>
                                          </p:cBhvr>
                                          <p:tavLst>
                                            <p:tav tm="0">
                                              <p:val>
                                                <p:strVal val="#ppt_x-#ppt_w*1.125000"/>
                                              </p:val>
                                            </p:tav>
                                            <p:tav tm="100000">
                                              <p:val>
                                                <p:strVal val="#ppt_x"/>
                                              </p:val>
                                            </p:tav>
                                          </p:tavLst>
                                        </p:anim>
                                        <p:animEffect transition="in" filter="wipe(right)">
                                          <p:cBhvr>
                                            <p:cTn id="66" dur="500"/>
                                            <p:tgtEl>
                                              <p:spTgt spid="63"/>
                                            </p:tgtEl>
                                          </p:cBhvr>
                                        </p:animEffect>
                                      </p:childTnLst>
                                    </p:cTn>
                                  </p:par>
                                  <p:par>
                                    <p:cTn id="67" presetID="12" presetClass="entr" presetSubtype="8" fill="hold" grpId="0" nodeType="withEffect">
                                      <p:stCondLst>
                                        <p:cond delay="80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p:tgtEl>
                                              <p:spTgt spid="66"/>
                                            </p:tgtEl>
                                            <p:attrNameLst>
                                              <p:attrName>ppt_x</p:attrName>
                                            </p:attrNameLst>
                                          </p:cBhvr>
                                          <p:tavLst>
                                            <p:tav tm="0">
                                              <p:val>
                                                <p:strVal val="#ppt_x-#ppt_w*1.125000"/>
                                              </p:val>
                                            </p:tav>
                                            <p:tav tm="100000">
                                              <p:val>
                                                <p:strVal val="#ppt_x"/>
                                              </p:val>
                                            </p:tav>
                                          </p:tavLst>
                                        </p:anim>
                                        <p:animEffect transition="in" filter="wipe(right)">
                                          <p:cBhvr>
                                            <p:cTn id="70" dur="500"/>
                                            <p:tgtEl>
                                              <p:spTgt spid="66"/>
                                            </p:tgtEl>
                                          </p:cBhvr>
                                        </p:animEffect>
                                      </p:childTnLst>
                                    </p:cTn>
                                  </p:par>
                                  <p:par>
                                    <p:cTn id="71" presetID="12" presetClass="entr" presetSubtype="8" fill="hold" nodeType="withEffect">
                                      <p:stCondLst>
                                        <p:cond delay="1100"/>
                                      </p:stCondLst>
                                      <p:childTnLst>
                                        <p:set>
                                          <p:cBhvr>
                                            <p:cTn id="72" dur="1" fill="hold">
                                              <p:stCondLst>
                                                <p:cond delay="0"/>
                                              </p:stCondLst>
                                            </p:cTn>
                                            <p:tgtEl>
                                              <p:spTgt spid="89"/>
                                            </p:tgtEl>
                                            <p:attrNameLst>
                                              <p:attrName>style.visibility</p:attrName>
                                            </p:attrNameLst>
                                          </p:cBhvr>
                                          <p:to>
                                            <p:strVal val="visible"/>
                                          </p:to>
                                        </p:set>
                                        <p:anim calcmode="lin" valueType="num">
                                          <p:cBhvr additive="base">
                                            <p:cTn id="73" dur="500"/>
                                            <p:tgtEl>
                                              <p:spTgt spid="89"/>
                                            </p:tgtEl>
                                            <p:attrNameLst>
                                              <p:attrName>ppt_x</p:attrName>
                                            </p:attrNameLst>
                                          </p:cBhvr>
                                          <p:tavLst>
                                            <p:tav tm="0">
                                              <p:val>
                                                <p:strVal val="#ppt_x-#ppt_w*1.125000"/>
                                              </p:val>
                                            </p:tav>
                                            <p:tav tm="100000">
                                              <p:val>
                                                <p:strVal val="#ppt_x"/>
                                              </p:val>
                                            </p:tav>
                                          </p:tavLst>
                                        </p:anim>
                                        <p:animEffect transition="in" filter="wipe(right)">
                                          <p:cBhvr>
                                            <p:cTn id="74" dur="500"/>
                                            <p:tgtEl>
                                              <p:spTgt spid="89"/>
                                            </p:tgtEl>
                                          </p:cBhvr>
                                        </p:animEffect>
                                      </p:childTnLst>
                                    </p:cTn>
                                  </p:par>
                                  <p:par>
                                    <p:cTn id="75" presetID="12" presetClass="entr" presetSubtype="8" fill="hold" grpId="0" nodeType="withEffect">
                                      <p:stCondLst>
                                        <p:cond delay="1100"/>
                                      </p:stCondLst>
                                      <p:childTnLst>
                                        <p:set>
                                          <p:cBhvr>
                                            <p:cTn id="76" dur="1" fill="hold">
                                              <p:stCondLst>
                                                <p:cond delay="0"/>
                                              </p:stCondLst>
                                            </p:cTn>
                                            <p:tgtEl>
                                              <p:spTgt spid="82"/>
                                            </p:tgtEl>
                                            <p:attrNameLst>
                                              <p:attrName>style.visibility</p:attrName>
                                            </p:attrNameLst>
                                          </p:cBhvr>
                                          <p:to>
                                            <p:strVal val="visible"/>
                                          </p:to>
                                        </p:set>
                                        <p:anim calcmode="lin" valueType="num">
                                          <p:cBhvr additive="base">
                                            <p:cTn id="77" dur="500"/>
                                            <p:tgtEl>
                                              <p:spTgt spid="82"/>
                                            </p:tgtEl>
                                            <p:attrNameLst>
                                              <p:attrName>ppt_x</p:attrName>
                                            </p:attrNameLst>
                                          </p:cBhvr>
                                          <p:tavLst>
                                            <p:tav tm="0">
                                              <p:val>
                                                <p:strVal val="#ppt_x-#ppt_w*1.125000"/>
                                              </p:val>
                                            </p:tav>
                                            <p:tav tm="100000">
                                              <p:val>
                                                <p:strVal val="#ppt_x"/>
                                              </p:val>
                                            </p:tav>
                                          </p:tavLst>
                                        </p:anim>
                                        <p:animEffect transition="in" filter="wipe(right)">
                                          <p:cBhvr>
                                            <p:cTn id="78" dur="500"/>
                                            <p:tgtEl>
                                              <p:spTgt spid="82"/>
                                            </p:tgtEl>
                                          </p:cBhvr>
                                        </p:animEffect>
                                      </p:childTnLst>
                                    </p:cTn>
                                  </p:par>
                                  <p:par>
                                    <p:cTn id="79" presetID="12" presetClass="entr" presetSubtype="8" fill="hold" grpId="0" nodeType="withEffect">
                                      <p:stCondLst>
                                        <p:cond delay="1100"/>
                                      </p:stCondLst>
                                      <p:childTnLst>
                                        <p:set>
                                          <p:cBhvr>
                                            <p:cTn id="80" dur="1" fill="hold">
                                              <p:stCondLst>
                                                <p:cond delay="0"/>
                                              </p:stCondLst>
                                            </p:cTn>
                                            <p:tgtEl>
                                              <p:spTgt spid="88"/>
                                            </p:tgtEl>
                                            <p:attrNameLst>
                                              <p:attrName>style.visibility</p:attrName>
                                            </p:attrNameLst>
                                          </p:cBhvr>
                                          <p:to>
                                            <p:strVal val="visible"/>
                                          </p:to>
                                        </p:set>
                                        <p:anim calcmode="lin" valueType="num">
                                          <p:cBhvr additive="base">
                                            <p:cTn id="81" dur="500"/>
                                            <p:tgtEl>
                                              <p:spTgt spid="88"/>
                                            </p:tgtEl>
                                            <p:attrNameLst>
                                              <p:attrName>ppt_x</p:attrName>
                                            </p:attrNameLst>
                                          </p:cBhvr>
                                          <p:tavLst>
                                            <p:tav tm="0">
                                              <p:val>
                                                <p:strVal val="#ppt_x-#ppt_w*1.125000"/>
                                              </p:val>
                                            </p:tav>
                                            <p:tav tm="100000">
                                              <p:val>
                                                <p:strVal val="#ppt_x"/>
                                              </p:val>
                                            </p:tav>
                                          </p:tavLst>
                                        </p:anim>
                                        <p:animEffect transition="in" filter="wipe(right)">
                                          <p:cBhvr>
                                            <p:cTn id="82" dur="500"/>
                                            <p:tgtEl>
                                              <p:spTgt spid="88"/>
                                            </p:tgtEl>
                                          </p:cBhvr>
                                        </p:animEffect>
                                      </p:childTnLst>
                                    </p:cTn>
                                  </p:par>
                                  <p:par>
                                    <p:cTn id="83" presetID="12" presetClass="entr" presetSubtype="8" fill="hold" nodeType="withEffect">
                                      <p:stCondLst>
                                        <p:cond delay="1400"/>
                                      </p:stCondLst>
                                      <p:childTnLst>
                                        <p:set>
                                          <p:cBhvr>
                                            <p:cTn id="84" dur="1" fill="hold">
                                              <p:stCondLst>
                                                <p:cond delay="0"/>
                                              </p:stCondLst>
                                            </p:cTn>
                                            <p:tgtEl>
                                              <p:spTgt spid="92"/>
                                            </p:tgtEl>
                                            <p:attrNameLst>
                                              <p:attrName>style.visibility</p:attrName>
                                            </p:attrNameLst>
                                          </p:cBhvr>
                                          <p:to>
                                            <p:strVal val="visible"/>
                                          </p:to>
                                        </p:set>
                                        <p:anim calcmode="lin" valueType="num">
                                          <p:cBhvr additive="base">
                                            <p:cTn id="85" dur="500"/>
                                            <p:tgtEl>
                                              <p:spTgt spid="92"/>
                                            </p:tgtEl>
                                            <p:attrNameLst>
                                              <p:attrName>ppt_x</p:attrName>
                                            </p:attrNameLst>
                                          </p:cBhvr>
                                          <p:tavLst>
                                            <p:tav tm="0">
                                              <p:val>
                                                <p:strVal val="#ppt_x-#ppt_w*1.125000"/>
                                              </p:val>
                                            </p:tav>
                                            <p:tav tm="100000">
                                              <p:val>
                                                <p:strVal val="#ppt_x"/>
                                              </p:val>
                                            </p:tav>
                                          </p:tavLst>
                                        </p:anim>
                                        <p:animEffect transition="in" filter="wipe(right)">
                                          <p:cBhvr>
                                            <p:cTn id="86" dur="500"/>
                                            <p:tgtEl>
                                              <p:spTgt spid="92"/>
                                            </p:tgtEl>
                                          </p:cBhvr>
                                        </p:animEffect>
                                      </p:childTnLst>
                                    </p:cTn>
                                  </p:par>
                                  <p:par>
                                    <p:cTn id="87" presetID="12" presetClass="entr" presetSubtype="8" fill="hold" grpId="0" nodeType="withEffect">
                                      <p:stCondLst>
                                        <p:cond delay="1400"/>
                                      </p:stCondLst>
                                      <p:childTnLst>
                                        <p:set>
                                          <p:cBhvr>
                                            <p:cTn id="88" dur="1" fill="hold">
                                              <p:stCondLst>
                                                <p:cond delay="0"/>
                                              </p:stCondLst>
                                            </p:cTn>
                                            <p:tgtEl>
                                              <p:spTgt spid="91"/>
                                            </p:tgtEl>
                                            <p:attrNameLst>
                                              <p:attrName>style.visibility</p:attrName>
                                            </p:attrNameLst>
                                          </p:cBhvr>
                                          <p:to>
                                            <p:strVal val="visible"/>
                                          </p:to>
                                        </p:set>
                                        <p:anim calcmode="lin" valueType="num">
                                          <p:cBhvr additive="base">
                                            <p:cTn id="89" dur="500"/>
                                            <p:tgtEl>
                                              <p:spTgt spid="91"/>
                                            </p:tgtEl>
                                            <p:attrNameLst>
                                              <p:attrName>ppt_x</p:attrName>
                                            </p:attrNameLst>
                                          </p:cBhvr>
                                          <p:tavLst>
                                            <p:tav tm="0">
                                              <p:val>
                                                <p:strVal val="#ppt_x-#ppt_w*1.125000"/>
                                              </p:val>
                                            </p:tav>
                                            <p:tav tm="100000">
                                              <p:val>
                                                <p:strVal val="#ppt_x"/>
                                              </p:val>
                                            </p:tav>
                                          </p:tavLst>
                                        </p:anim>
                                        <p:animEffect transition="in" filter="wipe(right)">
                                          <p:cBhvr>
                                            <p:cTn id="90" dur="500"/>
                                            <p:tgtEl>
                                              <p:spTgt spid="91"/>
                                            </p:tgtEl>
                                          </p:cBhvr>
                                        </p:animEffect>
                                      </p:childTnLst>
                                    </p:cTn>
                                  </p:par>
                                  <p:par>
                                    <p:cTn id="91" presetID="12" presetClass="entr" presetSubtype="8" fill="hold" grpId="0" nodeType="withEffect">
                                      <p:stCondLst>
                                        <p:cond delay="1400"/>
                                      </p:stCondLst>
                                      <p:childTnLst>
                                        <p:set>
                                          <p:cBhvr>
                                            <p:cTn id="92" dur="1" fill="hold">
                                              <p:stCondLst>
                                                <p:cond delay="0"/>
                                              </p:stCondLst>
                                            </p:cTn>
                                            <p:tgtEl>
                                              <p:spTgt spid="90"/>
                                            </p:tgtEl>
                                            <p:attrNameLst>
                                              <p:attrName>style.visibility</p:attrName>
                                            </p:attrNameLst>
                                          </p:cBhvr>
                                          <p:to>
                                            <p:strVal val="visible"/>
                                          </p:to>
                                        </p:set>
                                        <p:anim calcmode="lin" valueType="num">
                                          <p:cBhvr additive="base">
                                            <p:cTn id="93" dur="500"/>
                                            <p:tgtEl>
                                              <p:spTgt spid="90"/>
                                            </p:tgtEl>
                                            <p:attrNameLst>
                                              <p:attrName>ppt_x</p:attrName>
                                            </p:attrNameLst>
                                          </p:cBhvr>
                                          <p:tavLst>
                                            <p:tav tm="0">
                                              <p:val>
                                                <p:strVal val="#ppt_x-#ppt_w*1.125000"/>
                                              </p:val>
                                            </p:tav>
                                            <p:tav tm="100000">
                                              <p:val>
                                                <p:strVal val="#ppt_x"/>
                                              </p:val>
                                            </p:tav>
                                          </p:tavLst>
                                        </p:anim>
                                        <p:animEffect transition="in" filter="wipe(right)">
                                          <p:cBhvr>
                                            <p:cTn id="94" dur="500"/>
                                            <p:tgtEl>
                                              <p:spTgt spid="90"/>
                                            </p:tgtEl>
                                          </p:cBhvr>
                                        </p:animEffect>
                                      </p:childTnLst>
                                    </p:cTn>
                                  </p:par>
                                  <p:par>
                                    <p:cTn id="95" presetID="12" presetClass="entr" presetSubtype="8" fill="hold" nodeType="withEffect">
                                      <p:stCondLst>
                                        <p:cond delay="1700"/>
                                      </p:stCondLst>
                                      <p:childTnLst>
                                        <p:set>
                                          <p:cBhvr>
                                            <p:cTn id="96" dur="1" fill="hold">
                                              <p:stCondLst>
                                                <p:cond delay="0"/>
                                              </p:stCondLst>
                                            </p:cTn>
                                            <p:tgtEl>
                                              <p:spTgt spid="96"/>
                                            </p:tgtEl>
                                            <p:attrNameLst>
                                              <p:attrName>style.visibility</p:attrName>
                                            </p:attrNameLst>
                                          </p:cBhvr>
                                          <p:to>
                                            <p:strVal val="visible"/>
                                          </p:to>
                                        </p:set>
                                        <p:anim calcmode="lin" valueType="num">
                                          <p:cBhvr additive="base">
                                            <p:cTn id="97" dur="500"/>
                                            <p:tgtEl>
                                              <p:spTgt spid="96"/>
                                            </p:tgtEl>
                                            <p:attrNameLst>
                                              <p:attrName>ppt_x</p:attrName>
                                            </p:attrNameLst>
                                          </p:cBhvr>
                                          <p:tavLst>
                                            <p:tav tm="0">
                                              <p:val>
                                                <p:strVal val="#ppt_x-#ppt_w*1.125000"/>
                                              </p:val>
                                            </p:tav>
                                            <p:tav tm="100000">
                                              <p:val>
                                                <p:strVal val="#ppt_x"/>
                                              </p:val>
                                            </p:tav>
                                          </p:tavLst>
                                        </p:anim>
                                        <p:animEffect transition="in" filter="wipe(right)">
                                          <p:cBhvr>
                                            <p:cTn id="98" dur="500"/>
                                            <p:tgtEl>
                                              <p:spTgt spid="96"/>
                                            </p:tgtEl>
                                          </p:cBhvr>
                                        </p:animEffect>
                                      </p:childTnLst>
                                    </p:cTn>
                                  </p:par>
                                  <p:par>
                                    <p:cTn id="99" presetID="12" presetClass="entr" presetSubtype="8" fill="hold" grpId="0" nodeType="withEffect">
                                      <p:stCondLst>
                                        <p:cond delay="1700"/>
                                      </p:stCondLst>
                                      <p:childTnLst>
                                        <p:set>
                                          <p:cBhvr>
                                            <p:cTn id="100" dur="1" fill="hold">
                                              <p:stCondLst>
                                                <p:cond delay="0"/>
                                              </p:stCondLst>
                                            </p:cTn>
                                            <p:tgtEl>
                                              <p:spTgt spid="95"/>
                                            </p:tgtEl>
                                            <p:attrNameLst>
                                              <p:attrName>style.visibility</p:attrName>
                                            </p:attrNameLst>
                                          </p:cBhvr>
                                          <p:to>
                                            <p:strVal val="visible"/>
                                          </p:to>
                                        </p:set>
                                        <p:anim calcmode="lin" valueType="num">
                                          <p:cBhvr additive="base">
                                            <p:cTn id="101" dur="500"/>
                                            <p:tgtEl>
                                              <p:spTgt spid="95"/>
                                            </p:tgtEl>
                                            <p:attrNameLst>
                                              <p:attrName>ppt_x</p:attrName>
                                            </p:attrNameLst>
                                          </p:cBhvr>
                                          <p:tavLst>
                                            <p:tav tm="0">
                                              <p:val>
                                                <p:strVal val="#ppt_x-#ppt_w*1.125000"/>
                                              </p:val>
                                            </p:tav>
                                            <p:tav tm="100000">
                                              <p:val>
                                                <p:strVal val="#ppt_x"/>
                                              </p:val>
                                            </p:tav>
                                          </p:tavLst>
                                        </p:anim>
                                        <p:animEffect transition="in" filter="wipe(right)">
                                          <p:cBhvr>
                                            <p:cTn id="102" dur="500"/>
                                            <p:tgtEl>
                                              <p:spTgt spid="95"/>
                                            </p:tgtEl>
                                          </p:cBhvr>
                                        </p:animEffect>
                                      </p:childTnLst>
                                    </p:cTn>
                                  </p:par>
                                  <p:par>
                                    <p:cTn id="103" presetID="12" presetClass="entr" presetSubtype="8" fill="hold" grpId="0" nodeType="withEffect">
                                      <p:stCondLst>
                                        <p:cond delay="1700"/>
                                      </p:stCondLst>
                                      <p:childTnLst>
                                        <p:set>
                                          <p:cBhvr>
                                            <p:cTn id="104" dur="1" fill="hold">
                                              <p:stCondLst>
                                                <p:cond delay="0"/>
                                              </p:stCondLst>
                                            </p:cTn>
                                            <p:tgtEl>
                                              <p:spTgt spid="93"/>
                                            </p:tgtEl>
                                            <p:attrNameLst>
                                              <p:attrName>style.visibility</p:attrName>
                                            </p:attrNameLst>
                                          </p:cBhvr>
                                          <p:to>
                                            <p:strVal val="visible"/>
                                          </p:to>
                                        </p:set>
                                        <p:anim calcmode="lin" valueType="num">
                                          <p:cBhvr additive="base">
                                            <p:cTn id="105" dur="500"/>
                                            <p:tgtEl>
                                              <p:spTgt spid="93"/>
                                            </p:tgtEl>
                                            <p:attrNameLst>
                                              <p:attrName>ppt_x</p:attrName>
                                            </p:attrNameLst>
                                          </p:cBhvr>
                                          <p:tavLst>
                                            <p:tav tm="0">
                                              <p:val>
                                                <p:strVal val="#ppt_x-#ppt_w*1.125000"/>
                                              </p:val>
                                            </p:tav>
                                            <p:tav tm="100000">
                                              <p:val>
                                                <p:strVal val="#ppt_x"/>
                                              </p:val>
                                            </p:tav>
                                          </p:tavLst>
                                        </p:anim>
                                        <p:animEffect transition="in" filter="wipe(right)">
                                          <p:cBhvr>
                                            <p:cTn id="106" dur="500"/>
                                            <p:tgtEl>
                                              <p:spTgt spid="93"/>
                                            </p:tgtEl>
                                          </p:cBhvr>
                                        </p:animEffect>
                                      </p:childTnLst>
                                    </p:cTn>
                                  </p:par>
                                </p:childTnLst>
                              </p:cTn>
                            </p:par>
                            <p:par>
                              <p:cTn id="107" fill="hold">
                                <p:stCondLst>
                                  <p:cond delay="2200"/>
                                </p:stCondLst>
                                <p:childTnLst>
                                  <p:par>
                                    <p:cTn id="108" presetID="10" presetClass="entr" presetSubtype="0" fill="hold" grpId="0" nodeType="afterEffect">
                                      <p:stCondLst>
                                        <p:cond delay="0"/>
                                      </p:stCondLst>
                                      <p:childTnLst>
                                        <p:set>
                                          <p:cBhvr>
                                            <p:cTn id="109" dur="1" fill="hold">
                                              <p:stCondLst>
                                                <p:cond delay="0"/>
                                              </p:stCondLst>
                                            </p:cTn>
                                            <p:tgtEl>
                                              <p:spTgt spid="97"/>
                                            </p:tgtEl>
                                            <p:attrNameLst>
                                              <p:attrName>style.visibility</p:attrName>
                                            </p:attrNameLst>
                                          </p:cBhvr>
                                          <p:to>
                                            <p:strVal val="visible"/>
                                          </p:to>
                                        </p:set>
                                        <p:animEffect transition="in" filter="fade">
                                          <p:cBhvr>
                                            <p:cTn id="110"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animBg="1"/>
          <p:bldP spid="15" grpId="0"/>
          <p:bldP spid="15" grpId="1"/>
          <p:bldP spid="60" grpId="0"/>
          <p:bldP spid="61" grpId="0"/>
          <p:bldP spid="63" grpId="0"/>
          <p:bldP spid="66" grpId="0"/>
          <p:bldP spid="82" grpId="0"/>
          <p:bldP spid="88" grpId="0"/>
          <p:bldP spid="90" grpId="0"/>
          <p:bldP spid="91" grpId="0"/>
          <p:bldP spid="93" grpId="0"/>
          <p:bldP spid="95" grpId="0"/>
          <p:bldP spid="9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4" fill="hold" grpId="0" nodeType="afterEffect">
                                      <p:stCondLst>
                                        <p:cond delay="0"/>
                                      </p:stCondLst>
                                      <p:iterate type="lt">
                                        <p:tmPct val="0"/>
                                      </p:iterate>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4" presetClass="emph" presetSubtype="0" fill="hold" grpId="1" nodeType="afterEffect">
                                      <p:stCondLst>
                                        <p:cond delay="0"/>
                                      </p:stCondLst>
                                      <p:iterate type="lt">
                                        <p:tmPct val="10000"/>
                                      </p:iterate>
                                      <p:childTnLst>
                                        <p:animMotion origin="layout" path="M -4.72222E-6 3.45679E-6 L -4.72222E-6 -0.07223 " pathEditMode="relative" rAng="0" ptsTypes="AA">
                                          <p:cBhvr>
                                            <p:cTn id="16" dur="250" accel="50000" decel="50000" autoRev="1" fill="hold">
                                              <p:stCondLst>
                                                <p:cond delay="0"/>
                                              </p:stCondLst>
                                            </p:cTn>
                                            <p:tgtEl>
                                              <p:spTgt spid="15"/>
                                            </p:tgtEl>
                                            <p:attrNameLst>
                                              <p:attrName>ppt_x</p:attrName>
                                              <p:attrName>ppt_y</p:attrName>
                                            </p:attrNameLst>
                                          </p:cBhvr>
                                          <p:rCtr x="0" y="-3611"/>
                                        </p:animMotion>
                                        <p:animRot by="1500000">
                                          <p:cBhvr>
                                            <p:cTn id="17" dur="125" fill="hold">
                                              <p:stCondLst>
                                                <p:cond delay="0"/>
                                              </p:stCondLst>
                                            </p:cTn>
                                            <p:tgtEl>
                                              <p:spTgt spid="15"/>
                                            </p:tgtEl>
                                            <p:attrNameLst>
                                              <p:attrName>r</p:attrName>
                                            </p:attrNameLst>
                                          </p:cBhvr>
                                        </p:animRot>
                                        <p:animRot by="-1500000">
                                          <p:cBhvr>
                                            <p:cTn id="18" dur="125" fill="hold">
                                              <p:stCondLst>
                                                <p:cond delay="125"/>
                                              </p:stCondLst>
                                            </p:cTn>
                                            <p:tgtEl>
                                              <p:spTgt spid="15"/>
                                            </p:tgtEl>
                                            <p:attrNameLst>
                                              <p:attrName>r</p:attrName>
                                            </p:attrNameLst>
                                          </p:cBhvr>
                                        </p:animRot>
                                        <p:animRot by="-1500000">
                                          <p:cBhvr>
                                            <p:cTn id="19" dur="125" fill="hold">
                                              <p:stCondLst>
                                                <p:cond delay="250"/>
                                              </p:stCondLst>
                                            </p:cTn>
                                            <p:tgtEl>
                                              <p:spTgt spid="15"/>
                                            </p:tgtEl>
                                            <p:attrNameLst>
                                              <p:attrName>r</p:attrName>
                                            </p:attrNameLst>
                                          </p:cBhvr>
                                        </p:animRot>
                                        <p:animRot by="1500000">
                                          <p:cBhvr>
                                            <p:cTn id="20" dur="125" fill="hold">
                                              <p:stCondLst>
                                                <p:cond delay="375"/>
                                              </p:stCondLst>
                                            </p:cTn>
                                            <p:tgtEl>
                                              <p:spTgt spid="15"/>
                                            </p:tgtEl>
                                            <p:attrNameLst>
                                              <p:attrName>r</p:attrName>
                                            </p:attrNameLst>
                                          </p:cBhvr>
                                        </p:animRo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700"/>
                                </p:stCondLst>
                                <p:childTnLst>
                                  <p:par>
                                    <p:cTn id="27" presetID="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1+#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par>
                                    <p:cTn id="47" presetID="12" presetClass="entr" presetSubtype="8" fill="hold" nodeType="withEffect">
                                      <p:stCondLst>
                                        <p:cond delay="500"/>
                                      </p:stCondLst>
                                      <p:childTnLst>
                                        <p:set>
                                          <p:cBhvr>
                                            <p:cTn id="48" dur="1" fill="hold">
                                              <p:stCondLst>
                                                <p:cond delay="0"/>
                                              </p:stCondLst>
                                            </p:cTn>
                                            <p:tgtEl>
                                              <p:spTgt spid="62"/>
                                            </p:tgtEl>
                                            <p:attrNameLst>
                                              <p:attrName>style.visibility</p:attrName>
                                            </p:attrNameLst>
                                          </p:cBhvr>
                                          <p:to>
                                            <p:strVal val="visible"/>
                                          </p:to>
                                        </p:set>
                                        <p:anim calcmode="lin" valueType="num">
                                          <p:cBhvr additive="base">
                                            <p:cTn id="49" dur="500"/>
                                            <p:tgtEl>
                                              <p:spTgt spid="62"/>
                                            </p:tgtEl>
                                            <p:attrNameLst>
                                              <p:attrName>ppt_x</p:attrName>
                                            </p:attrNameLst>
                                          </p:cBhvr>
                                          <p:tavLst>
                                            <p:tav tm="0">
                                              <p:val>
                                                <p:strVal val="#ppt_x-#ppt_w*1.125000"/>
                                              </p:val>
                                            </p:tav>
                                            <p:tav tm="100000">
                                              <p:val>
                                                <p:strVal val="#ppt_x"/>
                                              </p:val>
                                            </p:tav>
                                          </p:tavLst>
                                        </p:anim>
                                        <p:animEffect transition="in" filter="wipe(right)">
                                          <p:cBhvr>
                                            <p:cTn id="50" dur="500"/>
                                            <p:tgtEl>
                                              <p:spTgt spid="62"/>
                                            </p:tgtEl>
                                          </p:cBhvr>
                                        </p:animEffect>
                                      </p:childTnLst>
                                    </p:cTn>
                                  </p:par>
                                  <p:par>
                                    <p:cTn id="51" presetID="12" presetClass="entr" presetSubtype="8" fill="hold" grpId="0" nodeType="withEffect">
                                      <p:stCondLst>
                                        <p:cond delay="500"/>
                                      </p:stCondLst>
                                      <p:childTnLst>
                                        <p:set>
                                          <p:cBhvr>
                                            <p:cTn id="52" dur="1" fill="hold">
                                              <p:stCondLst>
                                                <p:cond delay="0"/>
                                              </p:stCondLst>
                                            </p:cTn>
                                            <p:tgtEl>
                                              <p:spTgt spid="60"/>
                                            </p:tgtEl>
                                            <p:attrNameLst>
                                              <p:attrName>style.visibility</p:attrName>
                                            </p:attrNameLst>
                                          </p:cBhvr>
                                          <p:to>
                                            <p:strVal val="visible"/>
                                          </p:to>
                                        </p:set>
                                        <p:anim calcmode="lin" valueType="num">
                                          <p:cBhvr additive="base">
                                            <p:cTn id="53" dur="500"/>
                                            <p:tgtEl>
                                              <p:spTgt spid="60"/>
                                            </p:tgtEl>
                                            <p:attrNameLst>
                                              <p:attrName>ppt_x</p:attrName>
                                            </p:attrNameLst>
                                          </p:cBhvr>
                                          <p:tavLst>
                                            <p:tav tm="0">
                                              <p:val>
                                                <p:strVal val="#ppt_x-#ppt_w*1.125000"/>
                                              </p:val>
                                            </p:tav>
                                            <p:tav tm="100000">
                                              <p:val>
                                                <p:strVal val="#ppt_x"/>
                                              </p:val>
                                            </p:tav>
                                          </p:tavLst>
                                        </p:anim>
                                        <p:animEffect transition="in" filter="wipe(right)">
                                          <p:cBhvr>
                                            <p:cTn id="54" dur="500"/>
                                            <p:tgtEl>
                                              <p:spTgt spid="60"/>
                                            </p:tgtEl>
                                          </p:cBhvr>
                                        </p:animEffect>
                                      </p:childTnLst>
                                    </p:cTn>
                                  </p:par>
                                  <p:par>
                                    <p:cTn id="55" presetID="12" presetClass="entr" presetSubtype="8" fill="hold" grpId="0" nodeType="withEffect">
                                      <p:stCondLst>
                                        <p:cond delay="50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p:tgtEl>
                                              <p:spTgt spid="61"/>
                                            </p:tgtEl>
                                            <p:attrNameLst>
                                              <p:attrName>ppt_x</p:attrName>
                                            </p:attrNameLst>
                                          </p:cBhvr>
                                          <p:tavLst>
                                            <p:tav tm="0">
                                              <p:val>
                                                <p:strVal val="#ppt_x-#ppt_w*1.125000"/>
                                              </p:val>
                                            </p:tav>
                                            <p:tav tm="100000">
                                              <p:val>
                                                <p:strVal val="#ppt_x"/>
                                              </p:val>
                                            </p:tav>
                                          </p:tavLst>
                                        </p:anim>
                                        <p:animEffect transition="in" filter="wipe(right)">
                                          <p:cBhvr>
                                            <p:cTn id="58" dur="500"/>
                                            <p:tgtEl>
                                              <p:spTgt spid="61"/>
                                            </p:tgtEl>
                                          </p:cBhvr>
                                        </p:animEffect>
                                      </p:childTnLst>
                                    </p:cTn>
                                  </p:par>
                                  <p:par>
                                    <p:cTn id="59" presetID="12" presetClass="entr" presetSubtype="8" fill="hold" nodeType="withEffect">
                                      <p:stCondLst>
                                        <p:cond delay="800"/>
                                      </p:stCondLst>
                                      <p:childTnLst>
                                        <p:set>
                                          <p:cBhvr>
                                            <p:cTn id="60" dur="1" fill="hold">
                                              <p:stCondLst>
                                                <p:cond delay="0"/>
                                              </p:stCondLst>
                                            </p:cTn>
                                            <p:tgtEl>
                                              <p:spTgt spid="81"/>
                                            </p:tgtEl>
                                            <p:attrNameLst>
                                              <p:attrName>style.visibility</p:attrName>
                                            </p:attrNameLst>
                                          </p:cBhvr>
                                          <p:to>
                                            <p:strVal val="visible"/>
                                          </p:to>
                                        </p:set>
                                        <p:anim calcmode="lin" valueType="num">
                                          <p:cBhvr additive="base">
                                            <p:cTn id="61" dur="500"/>
                                            <p:tgtEl>
                                              <p:spTgt spid="81"/>
                                            </p:tgtEl>
                                            <p:attrNameLst>
                                              <p:attrName>ppt_x</p:attrName>
                                            </p:attrNameLst>
                                          </p:cBhvr>
                                          <p:tavLst>
                                            <p:tav tm="0">
                                              <p:val>
                                                <p:strVal val="#ppt_x-#ppt_w*1.125000"/>
                                              </p:val>
                                            </p:tav>
                                            <p:tav tm="100000">
                                              <p:val>
                                                <p:strVal val="#ppt_x"/>
                                              </p:val>
                                            </p:tav>
                                          </p:tavLst>
                                        </p:anim>
                                        <p:animEffect transition="in" filter="wipe(right)">
                                          <p:cBhvr>
                                            <p:cTn id="62" dur="500"/>
                                            <p:tgtEl>
                                              <p:spTgt spid="81"/>
                                            </p:tgtEl>
                                          </p:cBhvr>
                                        </p:animEffect>
                                      </p:childTnLst>
                                    </p:cTn>
                                  </p:par>
                                  <p:par>
                                    <p:cTn id="63" presetID="12" presetClass="entr" presetSubtype="8" fill="hold" grpId="0" nodeType="withEffect">
                                      <p:stCondLst>
                                        <p:cond delay="800"/>
                                      </p:stCondLst>
                                      <p:childTnLst>
                                        <p:set>
                                          <p:cBhvr>
                                            <p:cTn id="64" dur="1" fill="hold">
                                              <p:stCondLst>
                                                <p:cond delay="0"/>
                                              </p:stCondLst>
                                            </p:cTn>
                                            <p:tgtEl>
                                              <p:spTgt spid="63"/>
                                            </p:tgtEl>
                                            <p:attrNameLst>
                                              <p:attrName>style.visibility</p:attrName>
                                            </p:attrNameLst>
                                          </p:cBhvr>
                                          <p:to>
                                            <p:strVal val="visible"/>
                                          </p:to>
                                        </p:set>
                                        <p:anim calcmode="lin" valueType="num">
                                          <p:cBhvr additive="base">
                                            <p:cTn id="65" dur="500"/>
                                            <p:tgtEl>
                                              <p:spTgt spid="63"/>
                                            </p:tgtEl>
                                            <p:attrNameLst>
                                              <p:attrName>ppt_x</p:attrName>
                                            </p:attrNameLst>
                                          </p:cBhvr>
                                          <p:tavLst>
                                            <p:tav tm="0">
                                              <p:val>
                                                <p:strVal val="#ppt_x-#ppt_w*1.125000"/>
                                              </p:val>
                                            </p:tav>
                                            <p:tav tm="100000">
                                              <p:val>
                                                <p:strVal val="#ppt_x"/>
                                              </p:val>
                                            </p:tav>
                                          </p:tavLst>
                                        </p:anim>
                                        <p:animEffect transition="in" filter="wipe(right)">
                                          <p:cBhvr>
                                            <p:cTn id="66" dur="500"/>
                                            <p:tgtEl>
                                              <p:spTgt spid="63"/>
                                            </p:tgtEl>
                                          </p:cBhvr>
                                        </p:animEffect>
                                      </p:childTnLst>
                                    </p:cTn>
                                  </p:par>
                                  <p:par>
                                    <p:cTn id="67" presetID="12" presetClass="entr" presetSubtype="8" fill="hold" grpId="0" nodeType="withEffect">
                                      <p:stCondLst>
                                        <p:cond delay="80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p:tgtEl>
                                              <p:spTgt spid="66"/>
                                            </p:tgtEl>
                                            <p:attrNameLst>
                                              <p:attrName>ppt_x</p:attrName>
                                            </p:attrNameLst>
                                          </p:cBhvr>
                                          <p:tavLst>
                                            <p:tav tm="0">
                                              <p:val>
                                                <p:strVal val="#ppt_x-#ppt_w*1.125000"/>
                                              </p:val>
                                            </p:tav>
                                            <p:tav tm="100000">
                                              <p:val>
                                                <p:strVal val="#ppt_x"/>
                                              </p:val>
                                            </p:tav>
                                          </p:tavLst>
                                        </p:anim>
                                        <p:animEffect transition="in" filter="wipe(right)">
                                          <p:cBhvr>
                                            <p:cTn id="70" dur="500"/>
                                            <p:tgtEl>
                                              <p:spTgt spid="66"/>
                                            </p:tgtEl>
                                          </p:cBhvr>
                                        </p:animEffect>
                                      </p:childTnLst>
                                    </p:cTn>
                                  </p:par>
                                  <p:par>
                                    <p:cTn id="71" presetID="12" presetClass="entr" presetSubtype="8" fill="hold" nodeType="withEffect">
                                      <p:stCondLst>
                                        <p:cond delay="1100"/>
                                      </p:stCondLst>
                                      <p:childTnLst>
                                        <p:set>
                                          <p:cBhvr>
                                            <p:cTn id="72" dur="1" fill="hold">
                                              <p:stCondLst>
                                                <p:cond delay="0"/>
                                              </p:stCondLst>
                                            </p:cTn>
                                            <p:tgtEl>
                                              <p:spTgt spid="89"/>
                                            </p:tgtEl>
                                            <p:attrNameLst>
                                              <p:attrName>style.visibility</p:attrName>
                                            </p:attrNameLst>
                                          </p:cBhvr>
                                          <p:to>
                                            <p:strVal val="visible"/>
                                          </p:to>
                                        </p:set>
                                        <p:anim calcmode="lin" valueType="num">
                                          <p:cBhvr additive="base">
                                            <p:cTn id="73" dur="500"/>
                                            <p:tgtEl>
                                              <p:spTgt spid="89"/>
                                            </p:tgtEl>
                                            <p:attrNameLst>
                                              <p:attrName>ppt_x</p:attrName>
                                            </p:attrNameLst>
                                          </p:cBhvr>
                                          <p:tavLst>
                                            <p:tav tm="0">
                                              <p:val>
                                                <p:strVal val="#ppt_x-#ppt_w*1.125000"/>
                                              </p:val>
                                            </p:tav>
                                            <p:tav tm="100000">
                                              <p:val>
                                                <p:strVal val="#ppt_x"/>
                                              </p:val>
                                            </p:tav>
                                          </p:tavLst>
                                        </p:anim>
                                        <p:animEffect transition="in" filter="wipe(right)">
                                          <p:cBhvr>
                                            <p:cTn id="74" dur="500"/>
                                            <p:tgtEl>
                                              <p:spTgt spid="89"/>
                                            </p:tgtEl>
                                          </p:cBhvr>
                                        </p:animEffect>
                                      </p:childTnLst>
                                    </p:cTn>
                                  </p:par>
                                  <p:par>
                                    <p:cTn id="75" presetID="12" presetClass="entr" presetSubtype="8" fill="hold" grpId="0" nodeType="withEffect">
                                      <p:stCondLst>
                                        <p:cond delay="1100"/>
                                      </p:stCondLst>
                                      <p:childTnLst>
                                        <p:set>
                                          <p:cBhvr>
                                            <p:cTn id="76" dur="1" fill="hold">
                                              <p:stCondLst>
                                                <p:cond delay="0"/>
                                              </p:stCondLst>
                                            </p:cTn>
                                            <p:tgtEl>
                                              <p:spTgt spid="82"/>
                                            </p:tgtEl>
                                            <p:attrNameLst>
                                              <p:attrName>style.visibility</p:attrName>
                                            </p:attrNameLst>
                                          </p:cBhvr>
                                          <p:to>
                                            <p:strVal val="visible"/>
                                          </p:to>
                                        </p:set>
                                        <p:anim calcmode="lin" valueType="num">
                                          <p:cBhvr additive="base">
                                            <p:cTn id="77" dur="500"/>
                                            <p:tgtEl>
                                              <p:spTgt spid="82"/>
                                            </p:tgtEl>
                                            <p:attrNameLst>
                                              <p:attrName>ppt_x</p:attrName>
                                            </p:attrNameLst>
                                          </p:cBhvr>
                                          <p:tavLst>
                                            <p:tav tm="0">
                                              <p:val>
                                                <p:strVal val="#ppt_x-#ppt_w*1.125000"/>
                                              </p:val>
                                            </p:tav>
                                            <p:tav tm="100000">
                                              <p:val>
                                                <p:strVal val="#ppt_x"/>
                                              </p:val>
                                            </p:tav>
                                          </p:tavLst>
                                        </p:anim>
                                        <p:animEffect transition="in" filter="wipe(right)">
                                          <p:cBhvr>
                                            <p:cTn id="78" dur="500"/>
                                            <p:tgtEl>
                                              <p:spTgt spid="82"/>
                                            </p:tgtEl>
                                          </p:cBhvr>
                                        </p:animEffect>
                                      </p:childTnLst>
                                    </p:cTn>
                                  </p:par>
                                  <p:par>
                                    <p:cTn id="79" presetID="12" presetClass="entr" presetSubtype="8" fill="hold" grpId="0" nodeType="withEffect">
                                      <p:stCondLst>
                                        <p:cond delay="1100"/>
                                      </p:stCondLst>
                                      <p:childTnLst>
                                        <p:set>
                                          <p:cBhvr>
                                            <p:cTn id="80" dur="1" fill="hold">
                                              <p:stCondLst>
                                                <p:cond delay="0"/>
                                              </p:stCondLst>
                                            </p:cTn>
                                            <p:tgtEl>
                                              <p:spTgt spid="88"/>
                                            </p:tgtEl>
                                            <p:attrNameLst>
                                              <p:attrName>style.visibility</p:attrName>
                                            </p:attrNameLst>
                                          </p:cBhvr>
                                          <p:to>
                                            <p:strVal val="visible"/>
                                          </p:to>
                                        </p:set>
                                        <p:anim calcmode="lin" valueType="num">
                                          <p:cBhvr additive="base">
                                            <p:cTn id="81" dur="500"/>
                                            <p:tgtEl>
                                              <p:spTgt spid="88"/>
                                            </p:tgtEl>
                                            <p:attrNameLst>
                                              <p:attrName>ppt_x</p:attrName>
                                            </p:attrNameLst>
                                          </p:cBhvr>
                                          <p:tavLst>
                                            <p:tav tm="0">
                                              <p:val>
                                                <p:strVal val="#ppt_x-#ppt_w*1.125000"/>
                                              </p:val>
                                            </p:tav>
                                            <p:tav tm="100000">
                                              <p:val>
                                                <p:strVal val="#ppt_x"/>
                                              </p:val>
                                            </p:tav>
                                          </p:tavLst>
                                        </p:anim>
                                        <p:animEffect transition="in" filter="wipe(right)">
                                          <p:cBhvr>
                                            <p:cTn id="82" dur="500"/>
                                            <p:tgtEl>
                                              <p:spTgt spid="88"/>
                                            </p:tgtEl>
                                          </p:cBhvr>
                                        </p:animEffect>
                                      </p:childTnLst>
                                    </p:cTn>
                                  </p:par>
                                  <p:par>
                                    <p:cTn id="83" presetID="12" presetClass="entr" presetSubtype="8" fill="hold" nodeType="withEffect">
                                      <p:stCondLst>
                                        <p:cond delay="1400"/>
                                      </p:stCondLst>
                                      <p:childTnLst>
                                        <p:set>
                                          <p:cBhvr>
                                            <p:cTn id="84" dur="1" fill="hold">
                                              <p:stCondLst>
                                                <p:cond delay="0"/>
                                              </p:stCondLst>
                                            </p:cTn>
                                            <p:tgtEl>
                                              <p:spTgt spid="92"/>
                                            </p:tgtEl>
                                            <p:attrNameLst>
                                              <p:attrName>style.visibility</p:attrName>
                                            </p:attrNameLst>
                                          </p:cBhvr>
                                          <p:to>
                                            <p:strVal val="visible"/>
                                          </p:to>
                                        </p:set>
                                        <p:anim calcmode="lin" valueType="num">
                                          <p:cBhvr additive="base">
                                            <p:cTn id="85" dur="500"/>
                                            <p:tgtEl>
                                              <p:spTgt spid="92"/>
                                            </p:tgtEl>
                                            <p:attrNameLst>
                                              <p:attrName>ppt_x</p:attrName>
                                            </p:attrNameLst>
                                          </p:cBhvr>
                                          <p:tavLst>
                                            <p:tav tm="0">
                                              <p:val>
                                                <p:strVal val="#ppt_x-#ppt_w*1.125000"/>
                                              </p:val>
                                            </p:tav>
                                            <p:tav tm="100000">
                                              <p:val>
                                                <p:strVal val="#ppt_x"/>
                                              </p:val>
                                            </p:tav>
                                          </p:tavLst>
                                        </p:anim>
                                        <p:animEffect transition="in" filter="wipe(right)">
                                          <p:cBhvr>
                                            <p:cTn id="86" dur="500"/>
                                            <p:tgtEl>
                                              <p:spTgt spid="92"/>
                                            </p:tgtEl>
                                          </p:cBhvr>
                                        </p:animEffect>
                                      </p:childTnLst>
                                    </p:cTn>
                                  </p:par>
                                  <p:par>
                                    <p:cTn id="87" presetID="12" presetClass="entr" presetSubtype="8" fill="hold" grpId="0" nodeType="withEffect">
                                      <p:stCondLst>
                                        <p:cond delay="1400"/>
                                      </p:stCondLst>
                                      <p:childTnLst>
                                        <p:set>
                                          <p:cBhvr>
                                            <p:cTn id="88" dur="1" fill="hold">
                                              <p:stCondLst>
                                                <p:cond delay="0"/>
                                              </p:stCondLst>
                                            </p:cTn>
                                            <p:tgtEl>
                                              <p:spTgt spid="91"/>
                                            </p:tgtEl>
                                            <p:attrNameLst>
                                              <p:attrName>style.visibility</p:attrName>
                                            </p:attrNameLst>
                                          </p:cBhvr>
                                          <p:to>
                                            <p:strVal val="visible"/>
                                          </p:to>
                                        </p:set>
                                        <p:anim calcmode="lin" valueType="num">
                                          <p:cBhvr additive="base">
                                            <p:cTn id="89" dur="500"/>
                                            <p:tgtEl>
                                              <p:spTgt spid="91"/>
                                            </p:tgtEl>
                                            <p:attrNameLst>
                                              <p:attrName>ppt_x</p:attrName>
                                            </p:attrNameLst>
                                          </p:cBhvr>
                                          <p:tavLst>
                                            <p:tav tm="0">
                                              <p:val>
                                                <p:strVal val="#ppt_x-#ppt_w*1.125000"/>
                                              </p:val>
                                            </p:tav>
                                            <p:tav tm="100000">
                                              <p:val>
                                                <p:strVal val="#ppt_x"/>
                                              </p:val>
                                            </p:tav>
                                          </p:tavLst>
                                        </p:anim>
                                        <p:animEffect transition="in" filter="wipe(right)">
                                          <p:cBhvr>
                                            <p:cTn id="90" dur="500"/>
                                            <p:tgtEl>
                                              <p:spTgt spid="91"/>
                                            </p:tgtEl>
                                          </p:cBhvr>
                                        </p:animEffect>
                                      </p:childTnLst>
                                    </p:cTn>
                                  </p:par>
                                  <p:par>
                                    <p:cTn id="91" presetID="12" presetClass="entr" presetSubtype="8" fill="hold" grpId="0" nodeType="withEffect">
                                      <p:stCondLst>
                                        <p:cond delay="1400"/>
                                      </p:stCondLst>
                                      <p:childTnLst>
                                        <p:set>
                                          <p:cBhvr>
                                            <p:cTn id="92" dur="1" fill="hold">
                                              <p:stCondLst>
                                                <p:cond delay="0"/>
                                              </p:stCondLst>
                                            </p:cTn>
                                            <p:tgtEl>
                                              <p:spTgt spid="90"/>
                                            </p:tgtEl>
                                            <p:attrNameLst>
                                              <p:attrName>style.visibility</p:attrName>
                                            </p:attrNameLst>
                                          </p:cBhvr>
                                          <p:to>
                                            <p:strVal val="visible"/>
                                          </p:to>
                                        </p:set>
                                        <p:anim calcmode="lin" valueType="num">
                                          <p:cBhvr additive="base">
                                            <p:cTn id="93" dur="500"/>
                                            <p:tgtEl>
                                              <p:spTgt spid="90"/>
                                            </p:tgtEl>
                                            <p:attrNameLst>
                                              <p:attrName>ppt_x</p:attrName>
                                            </p:attrNameLst>
                                          </p:cBhvr>
                                          <p:tavLst>
                                            <p:tav tm="0">
                                              <p:val>
                                                <p:strVal val="#ppt_x-#ppt_w*1.125000"/>
                                              </p:val>
                                            </p:tav>
                                            <p:tav tm="100000">
                                              <p:val>
                                                <p:strVal val="#ppt_x"/>
                                              </p:val>
                                            </p:tav>
                                          </p:tavLst>
                                        </p:anim>
                                        <p:animEffect transition="in" filter="wipe(right)">
                                          <p:cBhvr>
                                            <p:cTn id="94" dur="500"/>
                                            <p:tgtEl>
                                              <p:spTgt spid="90"/>
                                            </p:tgtEl>
                                          </p:cBhvr>
                                        </p:animEffect>
                                      </p:childTnLst>
                                    </p:cTn>
                                  </p:par>
                                  <p:par>
                                    <p:cTn id="95" presetID="12" presetClass="entr" presetSubtype="8" fill="hold" nodeType="withEffect">
                                      <p:stCondLst>
                                        <p:cond delay="1700"/>
                                      </p:stCondLst>
                                      <p:childTnLst>
                                        <p:set>
                                          <p:cBhvr>
                                            <p:cTn id="96" dur="1" fill="hold">
                                              <p:stCondLst>
                                                <p:cond delay="0"/>
                                              </p:stCondLst>
                                            </p:cTn>
                                            <p:tgtEl>
                                              <p:spTgt spid="96"/>
                                            </p:tgtEl>
                                            <p:attrNameLst>
                                              <p:attrName>style.visibility</p:attrName>
                                            </p:attrNameLst>
                                          </p:cBhvr>
                                          <p:to>
                                            <p:strVal val="visible"/>
                                          </p:to>
                                        </p:set>
                                        <p:anim calcmode="lin" valueType="num">
                                          <p:cBhvr additive="base">
                                            <p:cTn id="97" dur="500"/>
                                            <p:tgtEl>
                                              <p:spTgt spid="96"/>
                                            </p:tgtEl>
                                            <p:attrNameLst>
                                              <p:attrName>ppt_x</p:attrName>
                                            </p:attrNameLst>
                                          </p:cBhvr>
                                          <p:tavLst>
                                            <p:tav tm="0">
                                              <p:val>
                                                <p:strVal val="#ppt_x-#ppt_w*1.125000"/>
                                              </p:val>
                                            </p:tav>
                                            <p:tav tm="100000">
                                              <p:val>
                                                <p:strVal val="#ppt_x"/>
                                              </p:val>
                                            </p:tav>
                                          </p:tavLst>
                                        </p:anim>
                                        <p:animEffect transition="in" filter="wipe(right)">
                                          <p:cBhvr>
                                            <p:cTn id="98" dur="500"/>
                                            <p:tgtEl>
                                              <p:spTgt spid="96"/>
                                            </p:tgtEl>
                                          </p:cBhvr>
                                        </p:animEffect>
                                      </p:childTnLst>
                                    </p:cTn>
                                  </p:par>
                                  <p:par>
                                    <p:cTn id="99" presetID="12" presetClass="entr" presetSubtype="8" fill="hold" grpId="0" nodeType="withEffect">
                                      <p:stCondLst>
                                        <p:cond delay="1700"/>
                                      </p:stCondLst>
                                      <p:childTnLst>
                                        <p:set>
                                          <p:cBhvr>
                                            <p:cTn id="100" dur="1" fill="hold">
                                              <p:stCondLst>
                                                <p:cond delay="0"/>
                                              </p:stCondLst>
                                            </p:cTn>
                                            <p:tgtEl>
                                              <p:spTgt spid="95"/>
                                            </p:tgtEl>
                                            <p:attrNameLst>
                                              <p:attrName>style.visibility</p:attrName>
                                            </p:attrNameLst>
                                          </p:cBhvr>
                                          <p:to>
                                            <p:strVal val="visible"/>
                                          </p:to>
                                        </p:set>
                                        <p:anim calcmode="lin" valueType="num">
                                          <p:cBhvr additive="base">
                                            <p:cTn id="101" dur="500"/>
                                            <p:tgtEl>
                                              <p:spTgt spid="95"/>
                                            </p:tgtEl>
                                            <p:attrNameLst>
                                              <p:attrName>ppt_x</p:attrName>
                                            </p:attrNameLst>
                                          </p:cBhvr>
                                          <p:tavLst>
                                            <p:tav tm="0">
                                              <p:val>
                                                <p:strVal val="#ppt_x-#ppt_w*1.125000"/>
                                              </p:val>
                                            </p:tav>
                                            <p:tav tm="100000">
                                              <p:val>
                                                <p:strVal val="#ppt_x"/>
                                              </p:val>
                                            </p:tav>
                                          </p:tavLst>
                                        </p:anim>
                                        <p:animEffect transition="in" filter="wipe(right)">
                                          <p:cBhvr>
                                            <p:cTn id="102" dur="500"/>
                                            <p:tgtEl>
                                              <p:spTgt spid="95"/>
                                            </p:tgtEl>
                                          </p:cBhvr>
                                        </p:animEffect>
                                      </p:childTnLst>
                                    </p:cTn>
                                  </p:par>
                                  <p:par>
                                    <p:cTn id="103" presetID="12" presetClass="entr" presetSubtype="8" fill="hold" grpId="0" nodeType="withEffect">
                                      <p:stCondLst>
                                        <p:cond delay="1700"/>
                                      </p:stCondLst>
                                      <p:childTnLst>
                                        <p:set>
                                          <p:cBhvr>
                                            <p:cTn id="104" dur="1" fill="hold">
                                              <p:stCondLst>
                                                <p:cond delay="0"/>
                                              </p:stCondLst>
                                            </p:cTn>
                                            <p:tgtEl>
                                              <p:spTgt spid="93"/>
                                            </p:tgtEl>
                                            <p:attrNameLst>
                                              <p:attrName>style.visibility</p:attrName>
                                            </p:attrNameLst>
                                          </p:cBhvr>
                                          <p:to>
                                            <p:strVal val="visible"/>
                                          </p:to>
                                        </p:set>
                                        <p:anim calcmode="lin" valueType="num">
                                          <p:cBhvr additive="base">
                                            <p:cTn id="105" dur="500"/>
                                            <p:tgtEl>
                                              <p:spTgt spid="93"/>
                                            </p:tgtEl>
                                            <p:attrNameLst>
                                              <p:attrName>ppt_x</p:attrName>
                                            </p:attrNameLst>
                                          </p:cBhvr>
                                          <p:tavLst>
                                            <p:tav tm="0">
                                              <p:val>
                                                <p:strVal val="#ppt_x-#ppt_w*1.125000"/>
                                              </p:val>
                                            </p:tav>
                                            <p:tav tm="100000">
                                              <p:val>
                                                <p:strVal val="#ppt_x"/>
                                              </p:val>
                                            </p:tav>
                                          </p:tavLst>
                                        </p:anim>
                                        <p:animEffect transition="in" filter="wipe(right)">
                                          <p:cBhvr>
                                            <p:cTn id="106" dur="500"/>
                                            <p:tgtEl>
                                              <p:spTgt spid="93"/>
                                            </p:tgtEl>
                                          </p:cBhvr>
                                        </p:animEffect>
                                      </p:childTnLst>
                                    </p:cTn>
                                  </p:par>
                                </p:childTnLst>
                              </p:cTn>
                            </p:par>
                            <p:par>
                              <p:cTn id="107" fill="hold">
                                <p:stCondLst>
                                  <p:cond delay="2200"/>
                                </p:stCondLst>
                                <p:childTnLst>
                                  <p:par>
                                    <p:cTn id="108" presetID="10" presetClass="entr" presetSubtype="0" fill="hold" grpId="0" nodeType="afterEffect">
                                      <p:stCondLst>
                                        <p:cond delay="0"/>
                                      </p:stCondLst>
                                      <p:childTnLst>
                                        <p:set>
                                          <p:cBhvr>
                                            <p:cTn id="109" dur="1" fill="hold">
                                              <p:stCondLst>
                                                <p:cond delay="0"/>
                                              </p:stCondLst>
                                            </p:cTn>
                                            <p:tgtEl>
                                              <p:spTgt spid="97"/>
                                            </p:tgtEl>
                                            <p:attrNameLst>
                                              <p:attrName>style.visibility</p:attrName>
                                            </p:attrNameLst>
                                          </p:cBhvr>
                                          <p:to>
                                            <p:strVal val="visible"/>
                                          </p:to>
                                        </p:set>
                                        <p:animEffect transition="in" filter="fade">
                                          <p:cBhvr>
                                            <p:cTn id="110"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animBg="1"/>
          <p:bldP spid="15" grpId="0"/>
          <p:bldP spid="15" grpId="1"/>
          <p:bldP spid="60" grpId="0"/>
          <p:bldP spid="61" grpId="0"/>
          <p:bldP spid="63" grpId="0"/>
          <p:bldP spid="66" grpId="0"/>
          <p:bldP spid="82" grpId="0"/>
          <p:bldP spid="88" grpId="0"/>
          <p:bldP spid="90" grpId="0"/>
          <p:bldP spid="91" grpId="0"/>
          <p:bldP spid="93" grpId="0"/>
          <p:bldP spid="95" grpId="0"/>
          <p:bldP spid="9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24629" y="245884"/>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案例分析</a:t>
            </a:r>
            <a:endParaRPr lang="zh-CN" altLang="en-US" sz="2000" spc="300" dirty="0">
              <a:solidFill>
                <a:schemeClr val="bg1"/>
              </a:solidFill>
              <a:latin typeface="+mn-ea"/>
              <a:cs typeface="+mn-ea"/>
            </a:endParaRPr>
          </a:p>
        </p:txBody>
      </p:sp>
      <p:sp>
        <p:nvSpPr>
          <p:cNvPr id="44" name="TextBox 43"/>
          <p:cNvSpPr txBox="1"/>
          <p:nvPr/>
        </p:nvSpPr>
        <p:spPr>
          <a:xfrm>
            <a:off x="1306584" y="3770090"/>
            <a:ext cx="7031755" cy="1021113"/>
          </a:xfrm>
          <a:prstGeom prst="rect">
            <a:avLst/>
          </a:prstGeom>
          <a:noFill/>
        </p:spPr>
        <p:txBody>
          <a:bodyPr wrap="square" rtlCol="0">
            <a:spAutoFit/>
          </a:bodyPr>
          <a:lstStyle/>
          <a:p>
            <a:pPr>
              <a:lnSpc>
                <a:spcPct val="150000"/>
              </a:lnSpc>
            </a:pPr>
            <a:r>
              <a:rPr lang="zh-CN" altLang="en-US" sz="1400" dirty="0" smtClean="0">
                <a:solidFill>
                  <a:srgbClr val="44465B"/>
                </a:solidFill>
                <a:latin typeface="+mn-ea"/>
                <a:cs typeface="+mn-ea"/>
              </a:rPr>
              <a:t>请您添加文字内容，内容详尽简要清晰足够表达标题，准确无误。添加文字内容，内容详尽简要清晰。请您添加文字内容，内容详尽简要清晰足够表达标题，准确无误。添加文字内容，内容详尽简要清晰。请您添加文字内容</a:t>
            </a:r>
            <a:endParaRPr lang="en-US" altLang="zh-CN" sz="1400" dirty="0" smtClean="0">
              <a:solidFill>
                <a:srgbClr val="44465B"/>
              </a:solidFill>
              <a:latin typeface="+mn-ea"/>
              <a:cs typeface="+mn-ea"/>
            </a:endParaRPr>
          </a:p>
        </p:txBody>
      </p:sp>
      <p:grpSp>
        <p:nvGrpSpPr>
          <p:cNvPr id="21" name="组合 20"/>
          <p:cNvGrpSpPr/>
          <p:nvPr/>
        </p:nvGrpSpPr>
        <p:grpSpPr>
          <a:xfrm>
            <a:off x="1162957" y="1380598"/>
            <a:ext cx="2011893" cy="2011893"/>
            <a:chOff x="304800" y="673100"/>
            <a:chExt cx="4000500" cy="4000500"/>
          </a:xfrm>
          <a:solidFill>
            <a:schemeClr val="bg1"/>
          </a:solidFill>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3" name="椭圆 22"/>
            <p:cNvSpPr/>
            <p:nvPr/>
          </p:nvSpPr>
          <p:spPr>
            <a:xfrm>
              <a:off x="392112" y="760412"/>
              <a:ext cx="3825874" cy="3825874"/>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9" name="组合 28"/>
          <p:cNvGrpSpPr/>
          <p:nvPr/>
        </p:nvGrpSpPr>
        <p:grpSpPr>
          <a:xfrm>
            <a:off x="2772690" y="1380598"/>
            <a:ext cx="2011893" cy="2011893"/>
            <a:chOff x="304800" y="673100"/>
            <a:chExt cx="4000500" cy="4000500"/>
          </a:xfrm>
          <a:solidFill>
            <a:schemeClr val="bg1"/>
          </a:solidFill>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1" name="椭圆 30"/>
            <p:cNvSpPr/>
            <p:nvPr/>
          </p:nvSpPr>
          <p:spPr>
            <a:xfrm>
              <a:off x="392112" y="760412"/>
              <a:ext cx="3825874" cy="38258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32" name="组合 31"/>
          <p:cNvGrpSpPr/>
          <p:nvPr/>
        </p:nvGrpSpPr>
        <p:grpSpPr>
          <a:xfrm>
            <a:off x="4382423" y="1380598"/>
            <a:ext cx="2011893" cy="2011893"/>
            <a:chOff x="304800" y="673100"/>
            <a:chExt cx="4000500" cy="4000500"/>
          </a:xfrm>
          <a:solidFill>
            <a:schemeClr val="bg1"/>
          </a:solidFill>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4" name="椭圆 33"/>
            <p:cNvSpPr/>
            <p:nvPr/>
          </p:nvSpPr>
          <p:spPr>
            <a:xfrm>
              <a:off x="392112" y="760412"/>
              <a:ext cx="3825874" cy="382587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35" name="组合 34"/>
          <p:cNvGrpSpPr/>
          <p:nvPr/>
        </p:nvGrpSpPr>
        <p:grpSpPr>
          <a:xfrm>
            <a:off x="5992157" y="1380598"/>
            <a:ext cx="2011893" cy="2011893"/>
            <a:chOff x="304800" y="673100"/>
            <a:chExt cx="4000500" cy="4000500"/>
          </a:xfrm>
          <a:solidFill>
            <a:schemeClr val="bg1"/>
          </a:solidFill>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sp>
          <p:nvSpPr>
            <p:cNvPr id="37" name="椭圆 36"/>
            <p:cNvSpPr/>
            <p:nvPr/>
          </p:nvSpPr>
          <p:spPr>
            <a:xfrm>
              <a:off x="392112" y="760412"/>
              <a:ext cx="3825874" cy="3825874"/>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cs typeface="+mn-ea"/>
              </a:endParaRPr>
            </a:p>
          </p:txBody>
        </p:sp>
      </p:grpSp>
      <p:sp>
        <p:nvSpPr>
          <p:cNvPr id="38" name="TextBox 37"/>
          <p:cNvSpPr txBox="1"/>
          <p:nvPr/>
        </p:nvSpPr>
        <p:spPr>
          <a:xfrm>
            <a:off x="1426867" y="2163034"/>
            <a:ext cx="1338828" cy="369332"/>
          </a:xfrm>
          <a:prstGeom prst="rect">
            <a:avLst/>
          </a:prstGeom>
          <a:noFill/>
        </p:spPr>
        <p:txBody>
          <a:bodyPr wrap="none" rtlCol="0">
            <a:spAutoFit/>
          </a:bodyPr>
          <a:lstStyle/>
          <a:p>
            <a:r>
              <a:rPr lang="zh-CN" altLang="en-US" b="1" dirty="0" smtClean="0">
                <a:solidFill>
                  <a:schemeClr val="accent1"/>
                </a:solidFill>
                <a:effectLst>
                  <a:outerShdw blurRad="139700" dist="88900" dir="8100000" algn="tr" rotWithShape="0">
                    <a:prstClr val="black">
                      <a:alpha val="40000"/>
                    </a:prstClr>
                  </a:outerShdw>
                </a:effectLst>
                <a:latin typeface="+mn-ea"/>
                <a:cs typeface="+mn-ea"/>
              </a:rPr>
              <a:t>分析内容一</a:t>
            </a:r>
            <a:endParaRPr lang="zh-CN" altLang="en-US" b="1" dirty="0">
              <a:solidFill>
                <a:schemeClr val="accent1"/>
              </a:solidFill>
              <a:effectLst>
                <a:outerShdw blurRad="139700" dist="88900" dir="8100000" algn="tr" rotWithShape="0">
                  <a:prstClr val="black">
                    <a:alpha val="40000"/>
                  </a:prstClr>
                </a:outerShdw>
              </a:effectLst>
              <a:latin typeface="+mn-ea"/>
              <a:cs typeface="+mn-ea"/>
            </a:endParaRPr>
          </a:p>
        </p:txBody>
      </p:sp>
      <p:sp>
        <p:nvSpPr>
          <p:cNvPr id="39" name="TextBox 38"/>
          <p:cNvSpPr txBox="1"/>
          <p:nvPr/>
        </p:nvSpPr>
        <p:spPr>
          <a:xfrm>
            <a:off x="2983094" y="2163034"/>
            <a:ext cx="1346844" cy="369332"/>
          </a:xfrm>
          <a:prstGeom prst="rect">
            <a:avLst/>
          </a:prstGeom>
          <a:noFill/>
        </p:spPr>
        <p:txBody>
          <a:bodyPr wrap="none" rtlCol="0">
            <a:spAutoFit/>
          </a:bodyPr>
          <a:lstStyle/>
          <a:p>
            <a:r>
              <a:rPr lang="zh-CN" altLang="en-US" b="1" dirty="0" smtClean="0">
                <a:solidFill>
                  <a:schemeClr val="accent2"/>
                </a:solidFill>
                <a:effectLst>
                  <a:outerShdw blurRad="139700" dist="88900" dir="8100000" algn="tr" rotWithShape="0">
                    <a:prstClr val="black">
                      <a:alpha val="40000"/>
                    </a:prstClr>
                  </a:outerShdw>
                </a:effectLst>
                <a:latin typeface="+mn-ea"/>
                <a:cs typeface="+mn-ea"/>
              </a:rPr>
              <a:t>分析内容二</a:t>
            </a:r>
            <a:endParaRPr lang="zh-CN" altLang="en-US" b="1" dirty="0">
              <a:solidFill>
                <a:schemeClr val="accent2"/>
              </a:solidFill>
              <a:effectLst>
                <a:outerShdw blurRad="139700" dist="88900" dir="8100000" algn="tr" rotWithShape="0">
                  <a:prstClr val="black">
                    <a:alpha val="40000"/>
                  </a:prstClr>
                </a:outerShdw>
              </a:effectLst>
              <a:latin typeface="+mn-ea"/>
              <a:cs typeface="+mn-ea"/>
            </a:endParaRPr>
          </a:p>
        </p:txBody>
      </p:sp>
      <p:sp>
        <p:nvSpPr>
          <p:cNvPr id="40" name="TextBox 39"/>
          <p:cNvSpPr txBox="1"/>
          <p:nvPr/>
        </p:nvSpPr>
        <p:spPr>
          <a:xfrm>
            <a:off x="4628221" y="2163034"/>
            <a:ext cx="1338828" cy="369332"/>
          </a:xfrm>
          <a:prstGeom prst="rect">
            <a:avLst/>
          </a:prstGeom>
          <a:noFill/>
        </p:spPr>
        <p:txBody>
          <a:bodyPr wrap="none" rtlCol="0">
            <a:spAutoFit/>
          </a:bodyPr>
          <a:lstStyle/>
          <a:p>
            <a:r>
              <a:rPr lang="zh-CN" altLang="en-US" b="1" dirty="0" smtClean="0">
                <a:solidFill>
                  <a:schemeClr val="accent3"/>
                </a:solidFill>
                <a:effectLst>
                  <a:outerShdw blurRad="139700" dist="88900" dir="8100000" algn="tr" rotWithShape="0">
                    <a:prstClr val="black">
                      <a:alpha val="40000"/>
                    </a:prstClr>
                  </a:outerShdw>
                </a:effectLst>
                <a:latin typeface="+mn-ea"/>
                <a:cs typeface="+mn-ea"/>
              </a:rPr>
              <a:t>分析内容三</a:t>
            </a:r>
            <a:endParaRPr lang="zh-CN" altLang="en-US" b="1" dirty="0">
              <a:solidFill>
                <a:schemeClr val="accent3"/>
              </a:solidFill>
              <a:effectLst>
                <a:outerShdw blurRad="139700" dist="88900" dir="8100000" algn="tr" rotWithShape="0">
                  <a:prstClr val="black">
                    <a:alpha val="40000"/>
                  </a:prstClr>
                </a:outerShdw>
              </a:effectLst>
              <a:latin typeface="+mn-ea"/>
              <a:cs typeface="+mn-ea"/>
            </a:endParaRPr>
          </a:p>
        </p:txBody>
      </p:sp>
      <p:sp>
        <p:nvSpPr>
          <p:cNvPr id="41" name="TextBox 40"/>
          <p:cNvSpPr txBox="1"/>
          <p:nvPr/>
        </p:nvSpPr>
        <p:spPr>
          <a:xfrm>
            <a:off x="6375513" y="2163034"/>
            <a:ext cx="1346844" cy="369332"/>
          </a:xfrm>
          <a:prstGeom prst="rect">
            <a:avLst/>
          </a:prstGeom>
          <a:noFill/>
        </p:spPr>
        <p:txBody>
          <a:bodyPr wrap="none" rtlCol="0">
            <a:spAutoFit/>
          </a:bodyPr>
          <a:lstStyle/>
          <a:p>
            <a:r>
              <a:rPr lang="zh-CN" altLang="en-US" b="1" dirty="0" smtClean="0">
                <a:solidFill>
                  <a:schemeClr val="accent2"/>
                </a:solidFill>
                <a:effectLst>
                  <a:outerShdw blurRad="139700" dist="88900" dir="8100000" algn="tr" rotWithShape="0">
                    <a:prstClr val="black">
                      <a:alpha val="40000"/>
                    </a:prstClr>
                  </a:outerShdw>
                </a:effectLst>
                <a:latin typeface="+mn-ea"/>
                <a:cs typeface="+mn-ea"/>
              </a:rPr>
              <a:t>分析内容四</a:t>
            </a:r>
            <a:endParaRPr lang="zh-CN" altLang="en-US" b="1" dirty="0">
              <a:solidFill>
                <a:schemeClr val="accent2"/>
              </a:solidFill>
              <a:effectLst>
                <a:outerShdw blurRad="139700" dist="88900" dir="8100000" algn="tr" rotWithShape="0">
                  <a:prstClr val="black">
                    <a:alpha val="40000"/>
                  </a:prstClr>
                </a:outerShdw>
              </a:effectLst>
              <a:latin typeface="+mn-ea"/>
              <a:cs typeface="+mn-ea"/>
            </a:endParaRPr>
          </a:p>
        </p:txBody>
      </p:sp>
      <p:sp>
        <p:nvSpPr>
          <p:cNvPr id="42" name="椭圆 41"/>
          <p:cNvSpPr/>
          <p:nvPr/>
        </p:nvSpPr>
        <p:spPr>
          <a:xfrm>
            <a:off x="4575050" y="3033277"/>
            <a:ext cx="500908" cy="500908"/>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3"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43" name="椭圆 42"/>
          <p:cNvSpPr/>
          <p:nvPr/>
        </p:nvSpPr>
        <p:spPr>
          <a:xfrm>
            <a:off x="5717380" y="3257588"/>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48" name="椭圆 47"/>
          <p:cNvSpPr/>
          <p:nvPr/>
        </p:nvSpPr>
        <p:spPr>
          <a:xfrm>
            <a:off x="2552263" y="3257947"/>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49" name="椭圆 48"/>
          <p:cNvSpPr/>
          <p:nvPr/>
        </p:nvSpPr>
        <p:spPr>
          <a:xfrm>
            <a:off x="2255929" y="3376286"/>
            <a:ext cx="137389" cy="137389"/>
          </a:xfrm>
          <a:prstGeom prst="ellipse">
            <a:avLst/>
          </a:prstGeom>
          <a:solidFill>
            <a:srgbClr val="C00000"/>
          </a:soli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50" name="椭圆 49"/>
          <p:cNvSpPr/>
          <p:nvPr/>
        </p:nvSpPr>
        <p:spPr>
          <a:xfrm>
            <a:off x="6175518" y="3262607"/>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51" name="椭圆 50"/>
          <p:cNvSpPr/>
          <p:nvPr/>
        </p:nvSpPr>
        <p:spPr>
          <a:xfrm>
            <a:off x="3062244" y="3255102"/>
            <a:ext cx="137389" cy="137389"/>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52" name="椭圆 51"/>
          <p:cNvSpPr/>
          <p:nvPr/>
        </p:nvSpPr>
        <p:spPr>
          <a:xfrm>
            <a:off x="6553278" y="3386509"/>
            <a:ext cx="137389" cy="137389"/>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60" name="椭圆 59"/>
          <p:cNvSpPr/>
          <p:nvPr/>
        </p:nvSpPr>
        <p:spPr>
          <a:xfrm>
            <a:off x="3850333" y="3289713"/>
            <a:ext cx="250454" cy="250454"/>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3"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61" name="椭圆 60"/>
          <p:cNvSpPr/>
          <p:nvPr/>
        </p:nvSpPr>
        <p:spPr>
          <a:xfrm>
            <a:off x="6726981" y="3256306"/>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62" name="椭圆 61"/>
          <p:cNvSpPr/>
          <p:nvPr/>
        </p:nvSpPr>
        <p:spPr>
          <a:xfrm>
            <a:off x="4151556" y="3264361"/>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63" name="椭圆 62"/>
          <p:cNvSpPr/>
          <p:nvPr/>
        </p:nvSpPr>
        <p:spPr>
          <a:xfrm>
            <a:off x="7359742" y="3313497"/>
            <a:ext cx="137389" cy="137389"/>
          </a:xfrm>
          <a:prstGeom prst="ellipse">
            <a:avLst/>
          </a:prstGeom>
          <a:solidFill>
            <a:srgbClr val="C00000"/>
          </a:soli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66" name="椭圆 65"/>
          <p:cNvSpPr/>
          <p:nvPr/>
        </p:nvSpPr>
        <p:spPr>
          <a:xfrm>
            <a:off x="5900741" y="3073803"/>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67" name="椭圆 66"/>
          <p:cNvSpPr/>
          <p:nvPr/>
        </p:nvSpPr>
        <p:spPr>
          <a:xfrm>
            <a:off x="2070359" y="3386793"/>
            <a:ext cx="137389" cy="137389"/>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68" name="椭圆 67"/>
          <p:cNvSpPr/>
          <p:nvPr/>
        </p:nvSpPr>
        <p:spPr>
          <a:xfrm>
            <a:off x="4506355" y="3109900"/>
            <a:ext cx="137389" cy="137389"/>
          </a:xfrm>
          <a:prstGeom prst="ellipse">
            <a:avLst/>
          </a:prstGeom>
          <a:solidFill>
            <a:srgbClr val="C00000"/>
          </a:soli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69" name="椭圆 68"/>
          <p:cNvSpPr/>
          <p:nvPr/>
        </p:nvSpPr>
        <p:spPr>
          <a:xfrm>
            <a:off x="3206031" y="3201747"/>
            <a:ext cx="322151" cy="322151"/>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3"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70" name="椭圆 69"/>
          <p:cNvSpPr/>
          <p:nvPr/>
        </p:nvSpPr>
        <p:spPr>
          <a:xfrm>
            <a:off x="5075958" y="3254484"/>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71" name="椭圆 70"/>
          <p:cNvSpPr/>
          <p:nvPr/>
        </p:nvSpPr>
        <p:spPr>
          <a:xfrm>
            <a:off x="1206867" y="3257817"/>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72" name="椭圆 71"/>
          <p:cNvSpPr/>
          <p:nvPr/>
        </p:nvSpPr>
        <p:spPr>
          <a:xfrm>
            <a:off x="921657" y="3389049"/>
            <a:ext cx="137389" cy="137389"/>
          </a:xfrm>
          <a:prstGeom prst="ellipse">
            <a:avLst/>
          </a:prstGeom>
          <a:solidFill>
            <a:srgbClr val="C00000"/>
          </a:soli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73" name="椭圆 72"/>
          <p:cNvSpPr/>
          <p:nvPr/>
        </p:nvSpPr>
        <p:spPr>
          <a:xfrm>
            <a:off x="2772349" y="3074546"/>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74" name="椭圆 73"/>
          <p:cNvSpPr/>
          <p:nvPr/>
        </p:nvSpPr>
        <p:spPr>
          <a:xfrm>
            <a:off x="1690644" y="3310880"/>
            <a:ext cx="137389" cy="137389"/>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75" name="椭圆 74"/>
          <p:cNvSpPr/>
          <p:nvPr/>
        </p:nvSpPr>
        <p:spPr>
          <a:xfrm>
            <a:off x="6193490" y="3117095"/>
            <a:ext cx="137389" cy="137389"/>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76" name="椭圆 75"/>
          <p:cNvSpPr/>
          <p:nvPr/>
        </p:nvSpPr>
        <p:spPr>
          <a:xfrm>
            <a:off x="7730460" y="3248523"/>
            <a:ext cx="274777" cy="274777"/>
          </a:xfrm>
          <a:prstGeom prst="ellipse">
            <a:avLst/>
          </a:prstGeom>
          <a:gradFill flip="none" rotWithShape="1">
            <a:gsLst>
              <a:gs pos="20000">
                <a:srgbClr val="BFBFBF"/>
              </a:gs>
              <a:gs pos="80000">
                <a:srgbClr val="FFFFFF"/>
              </a:gs>
              <a:gs pos="100000">
                <a:schemeClr val="accent2">
                  <a:tint val="0"/>
                </a:schemeClr>
              </a:gs>
            </a:gsLst>
            <a:lin ang="2700000" scaled="1"/>
            <a:tileRect/>
          </a:gradFill>
          <a:ln w="28575">
            <a:solidFill>
              <a:srgbClr val="F2F2F2"/>
            </a:solidFill>
          </a:ln>
          <a:effectLst>
            <a:outerShdw blurRad="88900" dist="75434" dir="2700005"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cs typeface="+mn-ea"/>
            </a:endParaRPr>
          </a:p>
        </p:txBody>
      </p:sp>
      <p:sp>
        <p:nvSpPr>
          <p:cNvPr id="77" name="TextBox 76"/>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14:bounceEnd="40000">
                                          <p:cBhvr additive="base">
                                            <p:cTn id="12"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40000">
                                      <p:stCondLst>
                                        <p:cond delay="300"/>
                                      </p:stCondLst>
                                      <p:childTnLst>
                                        <p:set>
                                          <p:cBhvr>
                                            <p:cTn id="15" dur="1" fill="hold">
                                              <p:stCondLst>
                                                <p:cond delay="0"/>
                                              </p:stCondLst>
                                            </p:cTn>
                                            <p:tgtEl>
                                              <p:spTgt spid="29"/>
                                            </p:tgtEl>
                                            <p:attrNameLst>
                                              <p:attrName>style.visibility</p:attrName>
                                            </p:attrNameLst>
                                          </p:cBhvr>
                                          <p:to>
                                            <p:strVal val="visible"/>
                                          </p:to>
                                        </p:set>
                                        <p:anim calcmode="lin" valueType="num" p14:bounceEnd="40000">
                                          <p:cBhvr additive="base">
                                            <p:cTn id="16" dur="500" fill="hold"/>
                                            <p:tgtEl>
                                              <p:spTgt spid="29"/>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12" presetClass="entr" presetSubtype="8" fill="hold" grpId="0" nodeType="withEffect">
                                      <p:stCondLst>
                                        <p:cond delay="30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p:tgtEl>
                                              <p:spTgt spid="38"/>
                                            </p:tgtEl>
                                            <p:attrNameLst>
                                              <p:attrName>ppt_x</p:attrName>
                                            </p:attrNameLst>
                                          </p:cBhvr>
                                          <p:tavLst>
                                            <p:tav tm="0">
                                              <p:val>
                                                <p:strVal val="#ppt_x-#ppt_w*1.125000"/>
                                              </p:val>
                                            </p:tav>
                                            <p:tav tm="100000">
                                              <p:val>
                                                <p:strVal val="#ppt_x"/>
                                              </p:val>
                                            </p:tav>
                                          </p:tavLst>
                                        </p:anim>
                                        <p:animEffect transition="in" filter="wipe(right)">
                                          <p:cBhvr>
                                            <p:cTn id="21" dur="500"/>
                                            <p:tgtEl>
                                              <p:spTgt spid="38"/>
                                            </p:tgtEl>
                                          </p:cBhvr>
                                        </p:animEffect>
                                      </p:childTnLst>
                                    </p:cTn>
                                  </p:par>
                                  <p:par>
                                    <p:cTn id="22" presetID="2" presetClass="entr" presetSubtype="2" fill="hold" nodeType="withEffect" p14:presetBounceEnd="40000">
                                      <p:stCondLst>
                                        <p:cond delay="600"/>
                                      </p:stCondLst>
                                      <p:childTnLst>
                                        <p:set>
                                          <p:cBhvr>
                                            <p:cTn id="23" dur="1" fill="hold">
                                              <p:stCondLst>
                                                <p:cond delay="0"/>
                                              </p:stCondLst>
                                            </p:cTn>
                                            <p:tgtEl>
                                              <p:spTgt spid="32"/>
                                            </p:tgtEl>
                                            <p:attrNameLst>
                                              <p:attrName>style.visibility</p:attrName>
                                            </p:attrNameLst>
                                          </p:cBhvr>
                                          <p:to>
                                            <p:strVal val="visible"/>
                                          </p:to>
                                        </p:set>
                                        <p:anim calcmode="lin" valueType="num" p14:bounceEnd="40000">
                                          <p:cBhvr additive="base">
                                            <p:cTn id="24" dur="50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32"/>
                                            </p:tgtEl>
                                            <p:attrNameLst>
                                              <p:attrName>ppt_y</p:attrName>
                                            </p:attrNameLst>
                                          </p:cBhvr>
                                          <p:tavLst>
                                            <p:tav tm="0">
                                              <p:val>
                                                <p:strVal val="#ppt_y"/>
                                              </p:val>
                                            </p:tav>
                                            <p:tav tm="100000">
                                              <p:val>
                                                <p:strVal val="#ppt_y"/>
                                              </p:val>
                                            </p:tav>
                                          </p:tavLst>
                                        </p:anim>
                                      </p:childTnLst>
                                    </p:cTn>
                                  </p:par>
                                  <p:par>
                                    <p:cTn id="26" presetID="12" presetClass="entr" presetSubtype="8" fill="hold" grpId="0" nodeType="withEffect">
                                      <p:stCondLst>
                                        <p:cond delay="60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p:tgtEl>
                                              <p:spTgt spid="39"/>
                                            </p:tgtEl>
                                            <p:attrNameLst>
                                              <p:attrName>ppt_x</p:attrName>
                                            </p:attrNameLst>
                                          </p:cBhvr>
                                          <p:tavLst>
                                            <p:tav tm="0">
                                              <p:val>
                                                <p:strVal val="#ppt_x-#ppt_w*1.125000"/>
                                              </p:val>
                                            </p:tav>
                                            <p:tav tm="100000">
                                              <p:val>
                                                <p:strVal val="#ppt_x"/>
                                              </p:val>
                                            </p:tav>
                                          </p:tavLst>
                                        </p:anim>
                                        <p:animEffect transition="in" filter="wipe(right)">
                                          <p:cBhvr>
                                            <p:cTn id="29" dur="500"/>
                                            <p:tgtEl>
                                              <p:spTgt spid="39"/>
                                            </p:tgtEl>
                                          </p:cBhvr>
                                        </p:animEffect>
                                      </p:childTnLst>
                                    </p:cTn>
                                  </p:par>
                                  <p:par>
                                    <p:cTn id="30" presetID="2" presetClass="entr" presetSubtype="2" fill="hold" nodeType="withEffect" p14:presetBounceEnd="40000">
                                      <p:stCondLst>
                                        <p:cond delay="900"/>
                                      </p:stCondLst>
                                      <p:childTnLst>
                                        <p:set>
                                          <p:cBhvr>
                                            <p:cTn id="31" dur="1" fill="hold">
                                              <p:stCondLst>
                                                <p:cond delay="0"/>
                                              </p:stCondLst>
                                            </p:cTn>
                                            <p:tgtEl>
                                              <p:spTgt spid="35"/>
                                            </p:tgtEl>
                                            <p:attrNameLst>
                                              <p:attrName>style.visibility</p:attrName>
                                            </p:attrNameLst>
                                          </p:cBhvr>
                                          <p:to>
                                            <p:strVal val="visible"/>
                                          </p:to>
                                        </p:set>
                                        <p:anim calcmode="lin" valueType="num" p14:bounceEnd="40000">
                                          <p:cBhvr additive="base">
                                            <p:cTn id="32" dur="500" fill="hold"/>
                                            <p:tgtEl>
                                              <p:spTgt spid="35"/>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35"/>
                                            </p:tgtEl>
                                            <p:attrNameLst>
                                              <p:attrName>ppt_y</p:attrName>
                                            </p:attrNameLst>
                                          </p:cBhvr>
                                          <p:tavLst>
                                            <p:tav tm="0">
                                              <p:val>
                                                <p:strVal val="#ppt_y"/>
                                              </p:val>
                                            </p:tav>
                                            <p:tav tm="100000">
                                              <p:val>
                                                <p:strVal val="#ppt_y"/>
                                              </p:val>
                                            </p:tav>
                                          </p:tavLst>
                                        </p:anim>
                                      </p:childTnLst>
                                    </p:cTn>
                                  </p:par>
                                  <p:par>
                                    <p:cTn id="34" presetID="12" presetClass="entr" presetSubtype="8" fill="hold" grpId="0" nodeType="withEffect">
                                      <p:stCondLst>
                                        <p:cond delay="90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p:tgtEl>
                                              <p:spTgt spid="40"/>
                                            </p:tgtEl>
                                            <p:attrNameLst>
                                              <p:attrName>ppt_x</p:attrName>
                                            </p:attrNameLst>
                                          </p:cBhvr>
                                          <p:tavLst>
                                            <p:tav tm="0">
                                              <p:val>
                                                <p:strVal val="#ppt_x-#ppt_w*1.125000"/>
                                              </p:val>
                                            </p:tav>
                                            <p:tav tm="100000">
                                              <p:val>
                                                <p:strVal val="#ppt_x"/>
                                              </p:val>
                                            </p:tav>
                                          </p:tavLst>
                                        </p:anim>
                                        <p:animEffect transition="in" filter="wipe(right)">
                                          <p:cBhvr>
                                            <p:cTn id="37" dur="500"/>
                                            <p:tgtEl>
                                              <p:spTgt spid="40"/>
                                            </p:tgtEl>
                                          </p:cBhvr>
                                        </p:animEffect>
                                      </p:childTnLst>
                                    </p:cTn>
                                  </p:par>
                                  <p:par>
                                    <p:cTn id="38" presetID="12" presetClass="entr" presetSubtype="8" fill="hold" grpId="0" nodeType="withEffect">
                                      <p:stCondLst>
                                        <p:cond delay="120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p:tgtEl>
                                              <p:spTgt spid="41"/>
                                            </p:tgtEl>
                                            <p:attrNameLst>
                                              <p:attrName>ppt_x</p:attrName>
                                            </p:attrNameLst>
                                          </p:cBhvr>
                                          <p:tavLst>
                                            <p:tav tm="0">
                                              <p:val>
                                                <p:strVal val="#ppt_x-#ppt_w*1.125000"/>
                                              </p:val>
                                            </p:tav>
                                            <p:tav tm="100000">
                                              <p:val>
                                                <p:strVal val="#ppt_x"/>
                                              </p:val>
                                            </p:tav>
                                          </p:tavLst>
                                        </p:anim>
                                        <p:animEffect transition="in" filter="wipe(right)">
                                          <p:cBhvr>
                                            <p:cTn id="41" dur="500"/>
                                            <p:tgtEl>
                                              <p:spTgt spid="41"/>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par>
                                    <p:cTn id="48" presetID="53" presetClass="entr" presetSubtype="16" fill="hold" grpId="0" nodeType="withEffect">
                                      <p:stCondLst>
                                        <p:cond delay="400"/>
                                      </p:stCondLst>
                                      <p:childTnLst>
                                        <p:set>
                                          <p:cBhvr>
                                            <p:cTn id="49" dur="1" fill="hold">
                                              <p:stCondLst>
                                                <p:cond delay="0"/>
                                              </p:stCondLst>
                                            </p:cTn>
                                            <p:tgtEl>
                                              <p:spTgt spid="43"/>
                                            </p:tgtEl>
                                            <p:attrNameLst>
                                              <p:attrName>style.visibility</p:attrName>
                                            </p:attrNameLst>
                                          </p:cBhvr>
                                          <p:to>
                                            <p:strVal val="visible"/>
                                          </p:to>
                                        </p:set>
                                        <p:anim calcmode="lin" valueType="num">
                                          <p:cBhvr>
                                            <p:cTn id="50" dur="500" fill="hold"/>
                                            <p:tgtEl>
                                              <p:spTgt spid="43"/>
                                            </p:tgtEl>
                                            <p:attrNameLst>
                                              <p:attrName>ppt_w</p:attrName>
                                            </p:attrNameLst>
                                          </p:cBhvr>
                                          <p:tavLst>
                                            <p:tav tm="0">
                                              <p:val>
                                                <p:fltVal val="0"/>
                                              </p:val>
                                            </p:tav>
                                            <p:tav tm="100000">
                                              <p:val>
                                                <p:strVal val="#ppt_w"/>
                                              </p:val>
                                            </p:tav>
                                          </p:tavLst>
                                        </p:anim>
                                        <p:anim calcmode="lin" valueType="num">
                                          <p:cBhvr>
                                            <p:cTn id="51" dur="500" fill="hold"/>
                                            <p:tgtEl>
                                              <p:spTgt spid="43"/>
                                            </p:tgtEl>
                                            <p:attrNameLst>
                                              <p:attrName>ppt_h</p:attrName>
                                            </p:attrNameLst>
                                          </p:cBhvr>
                                          <p:tavLst>
                                            <p:tav tm="0">
                                              <p:val>
                                                <p:fltVal val="0"/>
                                              </p:val>
                                            </p:tav>
                                            <p:tav tm="100000">
                                              <p:val>
                                                <p:strVal val="#ppt_h"/>
                                              </p:val>
                                            </p:tav>
                                          </p:tavLst>
                                        </p:anim>
                                        <p:animEffect transition="in" filter="fade">
                                          <p:cBhvr>
                                            <p:cTn id="52" dur="500"/>
                                            <p:tgtEl>
                                              <p:spTgt spid="43"/>
                                            </p:tgtEl>
                                          </p:cBhvr>
                                        </p:animEffect>
                                      </p:childTnLst>
                                    </p:cTn>
                                  </p:par>
                                  <p:par>
                                    <p:cTn id="53" presetID="53" presetClass="entr" presetSubtype="16" fill="hold" grpId="0" nodeType="withEffect">
                                      <p:stCondLst>
                                        <p:cond delay="200"/>
                                      </p:stCondLst>
                                      <p:childTnLst>
                                        <p:set>
                                          <p:cBhvr>
                                            <p:cTn id="54" dur="1" fill="hold">
                                              <p:stCondLst>
                                                <p:cond delay="0"/>
                                              </p:stCondLst>
                                            </p:cTn>
                                            <p:tgtEl>
                                              <p:spTgt spid="48"/>
                                            </p:tgtEl>
                                            <p:attrNameLst>
                                              <p:attrName>style.visibility</p:attrName>
                                            </p:attrNameLst>
                                          </p:cBhvr>
                                          <p:to>
                                            <p:strVal val="visible"/>
                                          </p:to>
                                        </p:set>
                                        <p:anim calcmode="lin" valueType="num">
                                          <p:cBhvr>
                                            <p:cTn id="55" dur="500" fill="hold"/>
                                            <p:tgtEl>
                                              <p:spTgt spid="48"/>
                                            </p:tgtEl>
                                            <p:attrNameLst>
                                              <p:attrName>ppt_w</p:attrName>
                                            </p:attrNameLst>
                                          </p:cBhvr>
                                          <p:tavLst>
                                            <p:tav tm="0">
                                              <p:val>
                                                <p:fltVal val="0"/>
                                              </p:val>
                                            </p:tav>
                                            <p:tav tm="100000">
                                              <p:val>
                                                <p:strVal val="#ppt_w"/>
                                              </p:val>
                                            </p:tav>
                                          </p:tavLst>
                                        </p:anim>
                                        <p:anim calcmode="lin" valueType="num">
                                          <p:cBhvr>
                                            <p:cTn id="56" dur="500" fill="hold"/>
                                            <p:tgtEl>
                                              <p:spTgt spid="48"/>
                                            </p:tgtEl>
                                            <p:attrNameLst>
                                              <p:attrName>ppt_h</p:attrName>
                                            </p:attrNameLst>
                                          </p:cBhvr>
                                          <p:tavLst>
                                            <p:tav tm="0">
                                              <p:val>
                                                <p:fltVal val="0"/>
                                              </p:val>
                                            </p:tav>
                                            <p:tav tm="100000">
                                              <p:val>
                                                <p:strVal val="#ppt_h"/>
                                              </p:val>
                                            </p:tav>
                                          </p:tavLst>
                                        </p:anim>
                                        <p:animEffect transition="in" filter="fade">
                                          <p:cBhvr>
                                            <p:cTn id="57" dur="500"/>
                                            <p:tgtEl>
                                              <p:spTgt spid="4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animEffect transition="in" filter="fade">
                                          <p:cBhvr>
                                            <p:cTn id="62" dur="500"/>
                                            <p:tgtEl>
                                              <p:spTgt spid="49"/>
                                            </p:tgtEl>
                                          </p:cBhvr>
                                        </p:animEffect>
                                      </p:childTnLst>
                                    </p:cTn>
                                  </p:par>
                                  <p:par>
                                    <p:cTn id="63" presetID="53" presetClass="entr" presetSubtype="16" fill="hold" grpId="0" nodeType="withEffect">
                                      <p:stCondLst>
                                        <p:cond delay="40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Effect transition="in" filter="fade">
                                          <p:cBhvr>
                                            <p:cTn id="67" dur="500"/>
                                            <p:tgtEl>
                                              <p:spTgt spid="5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ppt_w</p:attrName>
                                            </p:attrNameLst>
                                          </p:cBhvr>
                                          <p:tavLst>
                                            <p:tav tm="0">
                                              <p:val>
                                                <p:fltVal val="0"/>
                                              </p:val>
                                            </p:tav>
                                            <p:tav tm="100000">
                                              <p:val>
                                                <p:strVal val="#ppt_w"/>
                                              </p:val>
                                            </p:tav>
                                          </p:tavLst>
                                        </p:anim>
                                        <p:anim calcmode="lin" valueType="num">
                                          <p:cBhvr>
                                            <p:cTn id="71" dur="500" fill="hold"/>
                                            <p:tgtEl>
                                              <p:spTgt spid="51"/>
                                            </p:tgtEl>
                                            <p:attrNameLst>
                                              <p:attrName>ppt_h</p:attrName>
                                            </p:attrNameLst>
                                          </p:cBhvr>
                                          <p:tavLst>
                                            <p:tav tm="0">
                                              <p:val>
                                                <p:fltVal val="0"/>
                                              </p:val>
                                            </p:tav>
                                            <p:tav tm="100000">
                                              <p:val>
                                                <p:strVal val="#ppt_h"/>
                                              </p:val>
                                            </p:tav>
                                          </p:tavLst>
                                        </p:anim>
                                        <p:animEffect transition="in" filter="fade">
                                          <p:cBhvr>
                                            <p:cTn id="72" dur="500"/>
                                            <p:tgtEl>
                                              <p:spTgt spid="51"/>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ppt_w</p:attrName>
                                            </p:attrNameLst>
                                          </p:cBhvr>
                                          <p:tavLst>
                                            <p:tav tm="0">
                                              <p:val>
                                                <p:fltVal val="0"/>
                                              </p:val>
                                            </p:tav>
                                            <p:tav tm="100000">
                                              <p:val>
                                                <p:strVal val="#ppt_w"/>
                                              </p:val>
                                            </p:tav>
                                          </p:tavLst>
                                        </p:anim>
                                        <p:anim calcmode="lin" valueType="num">
                                          <p:cBhvr>
                                            <p:cTn id="76" dur="500" fill="hold"/>
                                            <p:tgtEl>
                                              <p:spTgt spid="52"/>
                                            </p:tgtEl>
                                            <p:attrNameLst>
                                              <p:attrName>ppt_h</p:attrName>
                                            </p:attrNameLst>
                                          </p:cBhvr>
                                          <p:tavLst>
                                            <p:tav tm="0">
                                              <p:val>
                                                <p:fltVal val="0"/>
                                              </p:val>
                                            </p:tav>
                                            <p:tav tm="100000">
                                              <p:val>
                                                <p:strVal val="#ppt_h"/>
                                              </p:val>
                                            </p:tav>
                                          </p:tavLst>
                                        </p:anim>
                                        <p:animEffect transition="in" filter="fade">
                                          <p:cBhvr>
                                            <p:cTn id="77" dur="500"/>
                                            <p:tgtEl>
                                              <p:spTgt spid="5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fltVal val="0"/>
                                              </p:val>
                                            </p:tav>
                                            <p:tav tm="100000">
                                              <p:val>
                                                <p:strVal val="#ppt_w"/>
                                              </p:val>
                                            </p:tav>
                                          </p:tavLst>
                                        </p:anim>
                                        <p:anim calcmode="lin" valueType="num">
                                          <p:cBhvr>
                                            <p:cTn id="81" dur="500" fill="hold"/>
                                            <p:tgtEl>
                                              <p:spTgt spid="60"/>
                                            </p:tgtEl>
                                            <p:attrNameLst>
                                              <p:attrName>ppt_h</p:attrName>
                                            </p:attrNameLst>
                                          </p:cBhvr>
                                          <p:tavLst>
                                            <p:tav tm="0">
                                              <p:val>
                                                <p:fltVal val="0"/>
                                              </p:val>
                                            </p:tav>
                                            <p:tav tm="100000">
                                              <p:val>
                                                <p:strVal val="#ppt_h"/>
                                              </p:val>
                                            </p:tav>
                                          </p:tavLst>
                                        </p:anim>
                                        <p:animEffect transition="in" filter="fade">
                                          <p:cBhvr>
                                            <p:cTn id="82" dur="500"/>
                                            <p:tgtEl>
                                              <p:spTgt spid="60"/>
                                            </p:tgtEl>
                                          </p:cBhvr>
                                        </p:animEffect>
                                      </p:childTnLst>
                                    </p:cTn>
                                  </p:par>
                                  <p:par>
                                    <p:cTn id="83" presetID="53" presetClass="entr" presetSubtype="16" fill="hold" grpId="0" nodeType="withEffect">
                                      <p:stCondLst>
                                        <p:cond delay="400"/>
                                      </p:stCondLst>
                                      <p:childTnLst>
                                        <p:set>
                                          <p:cBhvr>
                                            <p:cTn id="84" dur="1" fill="hold">
                                              <p:stCondLst>
                                                <p:cond delay="0"/>
                                              </p:stCondLst>
                                            </p:cTn>
                                            <p:tgtEl>
                                              <p:spTgt spid="61"/>
                                            </p:tgtEl>
                                            <p:attrNameLst>
                                              <p:attrName>style.visibility</p:attrName>
                                            </p:attrNameLst>
                                          </p:cBhvr>
                                          <p:to>
                                            <p:strVal val="visible"/>
                                          </p:to>
                                        </p:set>
                                        <p:anim calcmode="lin" valueType="num">
                                          <p:cBhvr>
                                            <p:cTn id="85" dur="500" fill="hold"/>
                                            <p:tgtEl>
                                              <p:spTgt spid="61"/>
                                            </p:tgtEl>
                                            <p:attrNameLst>
                                              <p:attrName>ppt_w</p:attrName>
                                            </p:attrNameLst>
                                          </p:cBhvr>
                                          <p:tavLst>
                                            <p:tav tm="0">
                                              <p:val>
                                                <p:fltVal val="0"/>
                                              </p:val>
                                            </p:tav>
                                            <p:tav tm="100000">
                                              <p:val>
                                                <p:strVal val="#ppt_w"/>
                                              </p:val>
                                            </p:tav>
                                          </p:tavLst>
                                        </p:anim>
                                        <p:anim calcmode="lin" valueType="num">
                                          <p:cBhvr>
                                            <p:cTn id="86" dur="500" fill="hold"/>
                                            <p:tgtEl>
                                              <p:spTgt spid="61"/>
                                            </p:tgtEl>
                                            <p:attrNameLst>
                                              <p:attrName>ppt_h</p:attrName>
                                            </p:attrNameLst>
                                          </p:cBhvr>
                                          <p:tavLst>
                                            <p:tav tm="0">
                                              <p:val>
                                                <p:fltVal val="0"/>
                                              </p:val>
                                            </p:tav>
                                            <p:tav tm="100000">
                                              <p:val>
                                                <p:strVal val="#ppt_h"/>
                                              </p:val>
                                            </p:tav>
                                          </p:tavLst>
                                        </p:anim>
                                        <p:animEffect transition="in" filter="fade">
                                          <p:cBhvr>
                                            <p:cTn id="87" dur="500"/>
                                            <p:tgtEl>
                                              <p:spTgt spid="61"/>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62"/>
                                            </p:tgtEl>
                                            <p:attrNameLst>
                                              <p:attrName>style.visibility</p:attrName>
                                            </p:attrNameLst>
                                          </p:cBhvr>
                                          <p:to>
                                            <p:strVal val="visible"/>
                                          </p:to>
                                        </p:set>
                                        <p:anim calcmode="lin" valueType="num">
                                          <p:cBhvr>
                                            <p:cTn id="90" dur="500" fill="hold"/>
                                            <p:tgtEl>
                                              <p:spTgt spid="62"/>
                                            </p:tgtEl>
                                            <p:attrNameLst>
                                              <p:attrName>ppt_w</p:attrName>
                                            </p:attrNameLst>
                                          </p:cBhvr>
                                          <p:tavLst>
                                            <p:tav tm="0">
                                              <p:val>
                                                <p:fltVal val="0"/>
                                              </p:val>
                                            </p:tav>
                                            <p:tav tm="100000">
                                              <p:val>
                                                <p:strVal val="#ppt_w"/>
                                              </p:val>
                                            </p:tav>
                                          </p:tavLst>
                                        </p:anim>
                                        <p:anim calcmode="lin" valueType="num">
                                          <p:cBhvr>
                                            <p:cTn id="91" dur="500" fill="hold"/>
                                            <p:tgtEl>
                                              <p:spTgt spid="62"/>
                                            </p:tgtEl>
                                            <p:attrNameLst>
                                              <p:attrName>ppt_h</p:attrName>
                                            </p:attrNameLst>
                                          </p:cBhvr>
                                          <p:tavLst>
                                            <p:tav tm="0">
                                              <p:val>
                                                <p:fltVal val="0"/>
                                              </p:val>
                                            </p:tav>
                                            <p:tav tm="100000">
                                              <p:val>
                                                <p:strVal val="#ppt_h"/>
                                              </p:val>
                                            </p:tav>
                                          </p:tavLst>
                                        </p:anim>
                                        <p:animEffect transition="in" filter="fade">
                                          <p:cBhvr>
                                            <p:cTn id="92" dur="500"/>
                                            <p:tgtEl>
                                              <p:spTgt spid="62"/>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p:cTn id="95" dur="500" fill="hold"/>
                                            <p:tgtEl>
                                              <p:spTgt spid="63"/>
                                            </p:tgtEl>
                                            <p:attrNameLst>
                                              <p:attrName>ppt_w</p:attrName>
                                            </p:attrNameLst>
                                          </p:cBhvr>
                                          <p:tavLst>
                                            <p:tav tm="0">
                                              <p:val>
                                                <p:fltVal val="0"/>
                                              </p:val>
                                            </p:tav>
                                            <p:tav tm="100000">
                                              <p:val>
                                                <p:strVal val="#ppt_w"/>
                                              </p:val>
                                            </p:tav>
                                          </p:tavLst>
                                        </p:anim>
                                        <p:anim calcmode="lin" valueType="num">
                                          <p:cBhvr>
                                            <p:cTn id="96" dur="500" fill="hold"/>
                                            <p:tgtEl>
                                              <p:spTgt spid="63"/>
                                            </p:tgtEl>
                                            <p:attrNameLst>
                                              <p:attrName>ppt_h</p:attrName>
                                            </p:attrNameLst>
                                          </p:cBhvr>
                                          <p:tavLst>
                                            <p:tav tm="0">
                                              <p:val>
                                                <p:fltVal val="0"/>
                                              </p:val>
                                            </p:tav>
                                            <p:tav tm="100000">
                                              <p:val>
                                                <p:strVal val="#ppt_h"/>
                                              </p:val>
                                            </p:tav>
                                          </p:tavLst>
                                        </p:anim>
                                        <p:animEffect transition="in" filter="fade">
                                          <p:cBhvr>
                                            <p:cTn id="97" dur="500"/>
                                            <p:tgtEl>
                                              <p:spTgt spid="63"/>
                                            </p:tgtEl>
                                          </p:cBhvr>
                                        </p:animEffect>
                                      </p:childTnLst>
                                    </p:cTn>
                                  </p:par>
                                  <p:par>
                                    <p:cTn id="98" presetID="53" presetClass="entr" presetSubtype="16" fill="hold" grpId="0" nodeType="withEffect">
                                      <p:stCondLst>
                                        <p:cond delay="400"/>
                                      </p:stCondLst>
                                      <p:childTnLst>
                                        <p:set>
                                          <p:cBhvr>
                                            <p:cTn id="99" dur="1" fill="hold">
                                              <p:stCondLst>
                                                <p:cond delay="0"/>
                                              </p:stCondLst>
                                            </p:cTn>
                                            <p:tgtEl>
                                              <p:spTgt spid="66"/>
                                            </p:tgtEl>
                                            <p:attrNameLst>
                                              <p:attrName>style.visibility</p:attrName>
                                            </p:attrNameLst>
                                          </p:cBhvr>
                                          <p:to>
                                            <p:strVal val="visible"/>
                                          </p:to>
                                        </p:set>
                                        <p:anim calcmode="lin" valueType="num">
                                          <p:cBhvr>
                                            <p:cTn id="100" dur="500" fill="hold"/>
                                            <p:tgtEl>
                                              <p:spTgt spid="66"/>
                                            </p:tgtEl>
                                            <p:attrNameLst>
                                              <p:attrName>ppt_w</p:attrName>
                                            </p:attrNameLst>
                                          </p:cBhvr>
                                          <p:tavLst>
                                            <p:tav tm="0">
                                              <p:val>
                                                <p:fltVal val="0"/>
                                              </p:val>
                                            </p:tav>
                                            <p:tav tm="100000">
                                              <p:val>
                                                <p:strVal val="#ppt_w"/>
                                              </p:val>
                                            </p:tav>
                                          </p:tavLst>
                                        </p:anim>
                                        <p:anim calcmode="lin" valueType="num">
                                          <p:cBhvr>
                                            <p:cTn id="101" dur="500" fill="hold"/>
                                            <p:tgtEl>
                                              <p:spTgt spid="66"/>
                                            </p:tgtEl>
                                            <p:attrNameLst>
                                              <p:attrName>ppt_h</p:attrName>
                                            </p:attrNameLst>
                                          </p:cBhvr>
                                          <p:tavLst>
                                            <p:tav tm="0">
                                              <p:val>
                                                <p:fltVal val="0"/>
                                              </p:val>
                                            </p:tav>
                                            <p:tav tm="100000">
                                              <p:val>
                                                <p:strVal val="#ppt_h"/>
                                              </p:val>
                                            </p:tav>
                                          </p:tavLst>
                                        </p:anim>
                                        <p:animEffect transition="in" filter="fade">
                                          <p:cBhvr>
                                            <p:cTn id="102" dur="500"/>
                                            <p:tgtEl>
                                              <p:spTgt spid="66"/>
                                            </p:tgtEl>
                                          </p:cBhvr>
                                        </p:animEffect>
                                      </p:childTnLst>
                                    </p:cTn>
                                  </p:par>
                                  <p:par>
                                    <p:cTn id="103" presetID="53" presetClass="entr" presetSubtype="16" fill="hold" grpId="0" nodeType="withEffect">
                                      <p:stCondLst>
                                        <p:cond delay="200"/>
                                      </p:stCondLst>
                                      <p:childTnLst>
                                        <p:set>
                                          <p:cBhvr>
                                            <p:cTn id="104" dur="1" fill="hold">
                                              <p:stCondLst>
                                                <p:cond delay="0"/>
                                              </p:stCondLst>
                                            </p:cTn>
                                            <p:tgtEl>
                                              <p:spTgt spid="67"/>
                                            </p:tgtEl>
                                            <p:attrNameLst>
                                              <p:attrName>style.visibility</p:attrName>
                                            </p:attrNameLst>
                                          </p:cBhvr>
                                          <p:to>
                                            <p:strVal val="visible"/>
                                          </p:to>
                                        </p:set>
                                        <p:anim calcmode="lin" valueType="num">
                                          <p:cBhvr>
                                            <p:cTn id="105" dur="500" fill="hold"/>
                                            <p:tgtEl>
                                              <p:spTgt spid="67"/>
                                            </p:tgtEl>
                                            <p:attrNameLst>
                                              <p:attrName>ppt_w</p:attrName>
                                            </p:attrNameLst>
                                          </p:cBhvr>
                                          <p:tavLst>
                                            <p:tav tm="0">
                                              <p:val>
                                                <p:fltVal val="0"/>
                                              </p:val>
                                            </p:tav>
                                            <p:tav tm="100000">
                                              <p:val>
                                                <p:strVal val="#ppt_w"/>
                                              </p:val>
                                            </p:tav>
                                          </p:tavLst>
                                        </p:anim>
                                        <p:anim calcmode="lin" valueType="num">
                                          <p:cBhvr>
                                            <p:cTn id="106" dur="500" fill="hold"/>
                                            <p:tgtEl>
                                              <p:spTgt spid="67"/>
                                            </p:tgtEl>
                                            <p:attrNameLst>
                                              <p:attrName>ppt_h</p:attrName>
                                            </p:attrNameLst>
                                          </p:cBhvr>
                                          <p:tavLst>
                                            <p:tav tm="0">
                                              <p:val>
                                                <p:fltVal val="0"/>
                                              </p:val>
                                            </p:tav>
                                            <p:tav tm="100000">
                                              <p:val>
                                                <p:strVal val="#ppt_h"/>
                                              </p:val>
                                            </p:tav>
                                          </p:tavLst>
                                        </p:anim>
                                        <p:animEffect transition="in" filter="fade">
                                          <p:cBhvr>
                                            <p:cTn id="107" dur="500"/>
                                            <p:tgtEl>
                                              <p:spTgt spid="67"/>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68"/>
                                            </p:tgtEl>
                                            <p:attrNameLst>
                                              <p:attrName>style.visibility</p:attrName>
                                            </p:attrNameLst>
                                          </p:cBhvr>
                                          <p:to>
                                            <p:strVal val="visible"/>
                                          </p:to>
                                        </p:set>
                                        <p:anim calcmode="lin" valueType="num">
                                          <p:cBhvr>
                                            <p:cTn id="110" dur="500" fill="hold"/>
                                            <p:tgtEl>
                                              <p:spTgt spid="68"/>
                                            </p:tgtEl>
                                            <p:attrNameLst>
                                              <p:attrName>ppt_w</p:attrName>
                                            </p:attrNameLst>
                                          </p:cBhvr>
                                          <p:tavLst>
                                            <p:tav tm="0">
                                              <p:val>
                                                <p:fltVal val="0"/>
                                              </p:val>
                                            </p:tav>
                                            <p:tav tm="100000">
                                              <p:val>
                                                <p:strVal val="#ppt_w"/>
                                              </p:val>
                                            </p:tav>
                                          </p:tavLst>
                                        </p:anim>
                                        <p:anim calcmode="lin" valueType="num">
                                          <p:cBhvr>
                                            <p:cTn id="111" dur="500" fill="hold"/>
                                            <p:tgtEl>
                                              <p:spTgt spid="68"/>
                                            </p:tgtEl>
                                            <p:attrNameLst>
                                              <p:attrName>ppt_h</p:attrName>
                                            </p:attrNameLst>
                                          </p:cBhvr>
                                          <p:tavLst>
                                            <p:tav tm="0">
                                              <p:val>
                                                <p:fltVal val="0"/>
                                              </p:val>
                                            </p:tav>
                                            <p:tav tm="100000">
                                              <p:val>
                                                <p:strVal val="#ppt_h"/>
                                              </p:val>
                                            </p:tav>
                                          </p:tavLst>
                                        </p:anim>
                                        <p:animEffect transition="in" filter="fade">
                                          <p:cBhvr>
                                            <p:cTn id="112" dur="500"/>
                                            <p:tgtEl>
                                              <p:spTgt spid="68"/>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 calcmode="lin" valueType="num">
                                          <p:cBhvr>
                                            <p:cTn id="115" dur="500" fill="hold"/>
                                            <p:tgtEl>
                                              <p:spTgt spid="69"/>
                                            </p:tgtEl>
                                            <p:attrNameLst>
                                              <p:attrName>ppt_w</p:attrName>
                                            </p:attrNameLst>
                                          </p:cBhvr>
                                          <p:tavLst>
                                            <p:tav tm="0">
                                              <p:val>
                                                <p:fltVal val="0"/>
                                              </p:val>
                                            </p:tav>
                                            <p:tav tm="100000">
                                              <p:val>
                                                <p:strVal val="#ppt_w"/>
                                              </p:val>
                                            </p:tav>
                                          </p:tavLst>
                                        </p:anim>
                                        <p:anim calcmode="lin" valueType="num">
                                          <p:cBhvr>
                                            <p:cTn id="116" dur="500" fill="hold"/>
                                            <p:tgtEl>
                                              <p:spTgt spid="69"/>
                                            </p:tgtEl>
                                            <p:attrNameLst>
                                              <p:attrName>ppt_h</p:attrName>
                                            </p:attrNameLst>
                                          </p:cBhvr>
                                          <p:tavLst>
                                            <p:tav tm="0">
                                              <p:val>
                                                <p:fltVal val="0"/>
                                              </p:val>
                                            </p:tav>
                                            <p:tav tm="100000">
                                              <p:val>
                                                <p:strVal val="#ppt_h"/>
                                              </p:val>
                                            </p:tav>
                                          </p:tavLst>
                                        </p:anim>
                                        <p:animEffect transition="in" filter="fade">
                                          <p:cBhvr>
                                            <p:cTn id="117" dur="500"/>
                                            <p:tgtEl>
                                              <p:spTgt spid="69"/>
                                            </p:tgtEl>
                                          </p:cBhvr>
                                        </p:animEffect>
                                      </p:childTnLst>
                                    </p:cTn>
                                  </p:par>
                                  <p:par>
                                    <p:cTn id="118" presetID="53" presetClass="entr" presetSubtype="16" fill="hold" grpId="0" nodeType="withEffect">
                                      <p:stCondLst>
                                        <p:cond delay="400"/>
                                      </p:stCondLst>
                                      <p:childTnLst>
                                        <p:set>
                                          <p:cBhvr>
                                            <p:cTn id="119" dur="1" fill="hold">
                                              <p:stCondLst>
                                                <p:cond delay="0"/>
                                              </p:stCondLst>
                                            </p:cTn>
                                            <p:tgtEl>
                                              <p:spTgt spid="70"/>
                                            </p:tgtEl>
                                            <p:attrNameLst>
                                              <p:attrName>style.visibility</p:attrName>
                                            </p:attrNameLst>
                                          </p:cBhvr>
                                          <p:to>
                                            <p:strVal val="visible"/>
                                          </p:to>
                                        </p:set>
                                        <p:anim calcmode="lin" valueType="num">
                                          <p:cBhvr>
                                            <p:cTn id="120" dur="500" fill="hold"/>
                                            <p:tgtEl>
                                              <p:spTgt spid="70"/>
                                            </p:tgtEl>
                                            <p:attrNameLst>
                                              <p:attrName>ppt_w</p:attrName>
                                            </p:attrNameLst>
                                          </p:cBhvr>
                                          <p:tavLst>
                                            <p:tav tm="0">
                                              <p:val>
                                                <p:fltVal val="0"/>
                                              </p:val>
                                            </p:tav>
                                            <p:tav tm="100000">
                                              <p:val>
                                                <p:strVal val="#ppt_w"/>
                                              </p:val>
                                            </p:tav>
                                          </p:tavLst>
                                        </p:anim>
                                        <p:anim calcmode="lin" valueType="num">
                                          <p:cBhvr>
                                            <p:cTn id="121" dur="500" fill="hold"/>
                                            <p:tgtEl>
                                              <p:spTgt spid="70"/>
                                            </p:tgtEl>
                                            <p:attrNameLst>
                                              <p:attrName>ppt_h</p:attrName>
                                            </p:attrNameLst>
                                          </p:cBhvr>
                                          <p:tavLst>
                                            <p:tav tm="0">
                                              <p:val>
                                                <p:fltVal val="0"/>
                                              </p:val>
                                            </p:tav>
                                            <p:tav tm="100000">
                                              <p:val>
                                                <p:strVal val="#ppt_h"/>
                                              </p:val>
                                            </p:tav>
                                          </p:tavLst>
                                        </p:anim>
                                        <p:animEffect transition="in" filter="fade">
                                          <p:cBhvr>
                                            <p:cTn id="122" dur="500"/>
                                            <p:tgtEl>
                                              <p:spTgt spid="70"/>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Effect transition="in" filter="fade">
                                          <p:cBhvr>
                                            <p:cTn id="127" dur="500"/>
                                            <p:tgtEl>
                                              <p:spTgt spid="71"/>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72"/>
                                            </p:tgtEl>
                                            <p:attrNameLst>
                                              <p:attrName>style.visibility</p:attrName>
                                            </p:attrNameLst>
                                          </p:cBhvr>
                                          <p:to>
                                            <p:strVal val="visible"/>
                                          </p:to>
                                        </p:set>
                                        <p:anim calcmode="lin" valueType="num">
                                          <p:cBhvr>
                                            <p:cTn id="130" dur="500" fill="hold"/>
                                            <p:tgtEl>
                                              <p:spTgt spid="72"/>
                                            </p:tgtEl>
                                            <p:attrNameLst>
                                              <p:attrName>ppt_w</p:attrName>
                                            </p:attrNameLst>
                                          </p:cBhvr>
                                          <p:tavLst>
                                            <p:tav tm="0">
                                              <p:val>
                                                <p:fltVal val="0"/>
                                              </p:val>
                                            </p:tav>
                                            <p:tav tm="100000">
                                              <p:val>
                                                <p:strVal val="#ppt_w"/>
                                              </p:val>
                                            </p:tav>
                                          </p:tavLst>
                                        </p:anim>
                                        <p:anim calcmode="lin" valueType="num">
                                          <p:cBhvr>
                                            <p:cTn id="131" dur="500" fill="hold"/>
                                            <p:tgtEl>
                                              <p:spTgt spid="72"/>
                                            </p:tgtEl>
                                            <p:attrNameLst>
                                              <p:attrName>ppt_h</p:attrName>
                                            </p:attrNameLst>
                                          </p:cBhvr>
                                          <p:tavLst>
                                            <p:tav tm="0">
                                              <p:val>
                                                <p:fltVal val="0"/>
                                              </p:val>
                                            </p:tav>
                                            <p:tav tm="100000">
                                              <p:val>
                                                <p:strVal val="#ppt_h"/>
                                              </p:val>
                                            </p:tav>
                                          </p:tavLst>
                                        </p:anim>
                                        <p:animEffect transition="in" filter="fade">
                                          <p:cBhvr>
                                            <p:cTn id="132" dur="500"/>
                                            <p:tgtEl>
                                              <p:spTgt spid="72"/>
                                            </p:tgtEl>
                                          </p:cBhvr>
                                        </p:animEffect>
                                      </p:childTnLst>
                                    </p:cTn>
                                  </p:par>
                                  <p:par>
                                    <p:cTn id="133" presetID="53" presetClass="entr" presetSubtype="16" fill="hold" grpId="0" nodeType="withEffect">
                                      <p:stCondLst>
                                        <p:cond delay="400"/>
                                      </p:stCondLst>
                                      <p:childTnLst>
                                        <p:set>
                                          <p:cBhvr>
                                            <p:cTn id="134" dur="1" fill="hold">
                                              <p:stCondLst>
                                                <p:cond delay="0"/>
                                              </p:stCondLst>
                                            </p:cTn>
                                            <p:tgtEl>
                                              <p:spTgt spid="73"/>
                                            </p:tgtEl>
                                            <p:attrNameLst>
                                              <p:attrName>style.visibility</p:attrName>
                                            </p:attrNameLst>
                                          </p:cBhvr>
                                          <p:to>
                                            <p:strVal val="visible"/>
                                          </p:to>
                                        </p:set>
                                        <p:anim calcmode="lin" valueType="num">
                                          <p:cBhvr>
                                            <p:cTn id="135" dur="500" fill="hold"/>
                                            <p:tgtEl>
                                              <p:spTgt spid="73"/>
                                            </p:tgtEl>
                                            <p:attrNameLst>
                                              <p:attrName>ppt_w</p:attrName>
                                            </p:attrNameLst>
                                          </p:cBhvr>
                                          <p:tavLst>
                                            <p:tav tm="0">
                                              <p:val>
                                                <p:fltVal val="0"/>
                                              </p:val>
                                            </p:tav>
                                            <p:tav tm="100000">
                                              <p:val>
                                                <p:strVal val="#ppt_w"/>
                                              </p:val>
                                            </p:tav>
                                          </p:tavLst>
                                        </p:anim>
                                        <p:anim calcmode="lin" valueType="num">
                                          <p:cBhvr>
                                            <p:cTn id="136" dur="500" fill="hold"/>
                                            <p:tgtEl>
                                              <p:spTgt spid="73"/>
                                            </p:tgtEl>
                                            <p:attrNameLst>
                                              <p:attrName>ppt_h</p:attrName>
                                            </p:attrNameLst>
                                          </p:cBhvr>
                                          <p:tavLst>
                                            <p:tav tm="0">
                                              <p:val>
                                                <p:fltVal val="0"/>
                                              </p:val>
                                            </p:tav>
                                            <p:tav tm="100000">
                                              <p:val>
                                                <p:strVal val="#ppt_h"/>
                                              </p:val>
                                            </p:tav>
                                          </p:tavLst>
                                        </p:anim>
                                        <p:animEffect transition="in" filter="fade">
                                          <p:cBhvr>
                                            <p:cTn id="137" dur="500"/>
                                            <p:tgtEl>
                                              <p:spTgt spid="73"/>
                                            </p:tgtEl>
                                          </p:cBhvr>
                                        </p:animEffect>
                                      </p:childTnLst>
                                    </p:cTn>
                                  </p:par>
                                  <p:par>
                                    <p:cTn id="138" presetID="53" presetClass="entr" presetSubtype="16" fill="hold" grpId="0" nodeType="withEffect">
                                      <p:stCondLst>
                                        <p:cond delay="200"/>
                                      </p:stCondLst>
                                      <p:childTnLst>
                                        <p:set>
                                          <p:cBhvr>
                                            <p:cTn id="139" dur="1" fill="hold">
                                              <p:stCondLst>
                                                <p:cond delay="0"/>
                                              </p:stCondLst>
                                            </p:cTn>
                                            <p:tgtEl>
                                              <p:spTgt spid="74"/>
                                            </p:tgtEl>
                                            <p:attrNameLst>
                                              <p:attrName>style.visibility</p:attrName>
                                            </p:attrNameLst>
                                          </p:cBhvr>
                                          <p:to>
                                            <p:strVal val="visible"/>
                                          </p:to>
                                        </p:set>
                                        <p:anim calcmode="lin" valueType="num">
                                          <p:cBhvr>
                                            <p:cTn id="140" dur="500" fill="hold"/>
                                            <p:tgtEl>
                                              <p:spTgt spid="74"/>
                                            </p:tgtEl>
                                            <p:attrNameLst>
                                              <p:attrName>ppt_w</p:attrName>
                                            </p:attrNameLst>
                                          </p:cBhvr>
                                          <p:tavLst>
                                            <p:tav tm="0">
                                              <p:val>
                                                <p:fltVal val="0"/>
                                              </p:val>
                                            </p:tav>
                                            <p:tav tm="100000">
                                              <p:val>
                                                <p:strVal val="#ppt_w"/>
                                              </p:val>
                                            </p:tav>
                                          </p:tavLst>
                                        </p:anim>
                                        <p:anim calcmode="lin" valueType="num">
                                          <p:cBhvr>
                                            <p:cTn id="141" dur="500" fill="hold"/>
                                            <p:tgtEl>
                                              <p:spTgt spid="74"/>
                                            </p:tgtEl>
                                            <p:attrNameLst>
                                              <p:attrName>ppt_h</p:attrName>
                                            </p:attrNameLst>
                                          </p:cBhvr>
                                          <p:tavLst>
                                            <p:tav tm="0">
                                              <p:val>
                                                <p:fltVal val="0"/>
                                              </p:val>
                                            </p:tav>
                                            <p:tav tm="100000">
                                              <p:val>
                                                <p:strVal val="#ppt_h"/>
                                              </p:val>
                                            </p:tav>
                                          </p:tavLst>
                                        </p:anim>
                                        <p:animEffect transition="in" filter="fade">
                                          <p:cBhvr>
                                            <p:cTn id="142" dur="500"/>
                                            <p:tgtEl>
                                              <p:spTgt spid="74"/>
                                            </p:tgtEl>
                                          </p:cBhvr>
                                        </p:animEffect>
                                      </p:childTnLst>
                                    </p:cTn>
                                  </p:par>
                                  <p:par>
                                    <p:cTn id="143" presetID="53" presetClass="entr" presetSubtype="16" fill="hold" grpId="0" nodeType="withEffect">
                                      <p:stCondLst>
                                        <p:cond delay="200"/>
                                      </p:stCondLst>
                                      <p:childTnLst>
                                        <p:set>
                                          <p:cBhvr>
                                            <p:cTn id="144" dur="1" fill="hold">
                                              <p:stCondLst>
                                                <p:cond delay="0"/>
                                              </p:stCondLst>
                                            </p:cTn>
                                            <p:tgtEl>
                                              <p:spTgt spid="75"/>
                                            </p:tgtEl>
                                            <p:attrNameLst>
                                              <p:attrName>style.visibility</p:attrName>
                                            </p:attrNameLst>
                                          </p:cBhvr>
                                          <p:to>
                                            <p:strVal val="visible"/>
                                          </p:to>
                                        </p:set>
                                        <p:anim calcmode="lin" valueType="num">
                                          <p:cBhvr>
                                            <p:cTn id="145" dur="500" fill="hold"/>
                                            <p:tgtEl>
                                              <p:spTgt spid="75"/>
                                            </p:tgtEl>
                                            <p:attrNameLst>
                                              <p:attrName>ppt_w</p:attrName>
                                            </p:attrNameLst>
                                          </p:cBhvr>
                                          <p:tavLst>
                                            <p:tav tm="0">
                                              <p:val>
                                                <p:fltVal val="0"/>
                                              </p:val>
                                            </p:tav>
                                            <p:tav tm="100000">
                                              <p:val>
                                                <p:strVal val="#ppt_w"/>
                                              </p:val>
                                            </p:tav>
                                          </p:tavLst>
                                        </p:anim>
                                        <p:anim calcmode="lin" valueType="num">
                                          <p:cBhvr>
                                            <p:cTn id="146" dur="500" fill="hold"/>
                                            <p:tgtEl>
                                              <p:spTgt spid="75"/>
                                            </p:tgtEl>
                                            <p:attrNameLst>
                                              <p:attrName>ppt_h</p:attrName>
                                            </p:attrNameLst>
                                          </p:cBhvr>
                                          <p:tavLst>
                                            <p:tav tm="0">
                                              <p:val>
                                                <p:fltVal val="0"/>
                                              </p:val>
                                            </p:tav>
                                            <p:tav tm="100000">
                                              <p:val>
                                                <p:strVal val="#ppt_h"/>
                                              </p:val>
                                            </p:tav>
                                          </p:tavLst>
                                        </p:anim>
                                        <p:animEffect transition="in" filter="fade">
                                          <p:cBhvr>
                                            <p:cTn id="147" dur="500"/>
                                            <p:tgtEl>
                                              <p:spTgt spid="75"/>
                                            </p:tgtEl>
                                          </p:cBhvr>
                                        </p:animEffect>
                                      </p:childTnLst>
                                    </p:cTn>
                                  </p:par>
                                  <p:par>
                                    <p:cTn id="148" presetID="53" presetClass="entr" presetSubtype="16" fill="hold" grpId="0" nodeType="withEffect">
                                      <p:stCondLst>
                                        <p:cond delay="200"/>
                                      </p:stCondLst>
                                      <p:childTnLst>
                                        <p:set>
                                          <p:cBhvr>
                                            <p:cTn id="149" dur="1" fill="hold">
                                              <p:stCondLst>
                                                <p:cond delay="0"/>
                                              </p:stCondLst>
                                            </p:cTn>
                                            <p:tgtEl>
                                              <p:spTgt spid="76"/>
                                            </p:tgtEl>
                                            <p:attrNameLst>
                                              <p:attrName>style.visibility</p:attrName>
                                            </p:attrNameLst>
                                          </p:cBhvr>
                                          <p:to>
                                            <p:strVal val="visible"/>
                                          </p:to>
                                        </p:set>
                                        <p:anim calcmode="lin" valueType="num">
                                          <p:cBhvr>
                                            <p:cTn id="150" dur="500" fill="hold"/>
                                            <p:tgtEl>
                                              <p:spTgt spid="76"/>
                                            </p:tgtEl>
                                            <p:attrNameLst>
                                              <p:attrName>ppt_w</p:attrName>
                                            </p:attrNameLst>
                                          </p:cBhvr>
                                          <p:tavLst>
                                            <p:tav tm="0">
                                              <p:val>
                                                <p:fltVal val="0"/>
                                              </p:val>
                                            </p:tav>
                                            <p:tav tm="100000">
                                              <p:val>
                                                <p:strVal val="#ppt_w"/>
                                              </p:val>
                                            </p:tav>
                                          </p:tavLst>
                                        </p:anim>
                                        <p:anim calcmode="lin" valueType="num">
                                          <p:cBhvr>
                                            <p:cTn id="151" dur="500" fill="hold"/>
                                            <p:tgtEl>
                                              <p:spTgt spid="76"/>
                                            </p:tgtEl>
                                            <p:attrNameLst>
                                              <p:attrName>ppt_h</p:attrName>
                                            </p:attrNameLst>
                                          </p:cBhvr>
                                          <p:tavLst>
                                            <p:tav tm="0">
                                              <p:val>
                                                <p:fltVal val="0"/>
                                              </p:val>
                                            </p:tav>
                                            <p:tav tm="100000">
                                              <p:val>
                                                <p:strVal val="#ppt_h"/>
                                              </p:val>
                                            </p:tav>
                                          </p:tavLst>
                                        </p:anim>
                                        <p:animEffect transition="in" filter="fade">
                                          <p:cBhvr>
                                            <p:cTn id="152" dur="500"/>
                                            <p:tgtEl>
                                              <p:spTgt spid="76"/>
                                            </p:tgtEl>
                                          </p:cBhvr>
                                        </p:animEffect>
                                      </p:childTnLst>
                                    </p:cTn>
                                  </p:par>
                                </p:childTnLst>
                              </p:cTn>
                            </p:par>
                            <p:par>
                              <p:cTn id="153" fill="hold">
                                <p:stCondLst>
                                  <p:cond delay="1500"/>
                                </p:stCondLst>
                                <p:childTnLst>
                                  <p:par>
                                    <p:cTn id="154" presetID="18" presetClass="entr" presetSubtype="3" fill="hold" grpId="0" nodeType="afterEffect">
                                      <p:stCondLst>
                                        <p:cond delay="0"/>
                                      </p:stCondLst>
                                      <p:childTnLst>
                                        <p:set>
                                          <p:cBhvr>
                                            <p:cTn id="155" dur="1" fill="hold">
                                              <p:stCondLst>
                                                <p:cond delay="0"/>
                                              </p:stCondLst>
                                            </p:cTn>
                                            <p:tgtEl>
                                              <p:spTgt spid="44"/>
                                            </p:tgtEl>
                                            <p:attrNameLst>
                                              <p:attrName>style.visibility</p:attrName>
                                            </p:attrNameLst>
                                          </p:cBhvr>
                                          <p:to>
                                            <p:strVal val="visible"/>
                                          </p:to>
                                        </p:set>
                                        <p:animEffect transition="in" filter="strips(upRight)">
                                          <p:cBhvr>
                                            <p:cTn id="156" dur="500"/>
                                            <p:tgtEl>
                                              <p:spTgt spid="44"/>
                                            </p:tgtEl>
                                          </p:cBhvr>
                                        </p:animEffect>
                                      </p:childTnLst>
                                    </p:cTn>
                                  </p:par>
                                </p:childTnLst>
                              </p:cTn>
                            </p:par>
                            <p:par>
                              <p:cTn id="157" fill="hold">
                                <p:stCondLst>
                                  <p:cond delay="2000"/>
                                </p:stCondLst>
                                <p:childTnLst>
                                  <p:par>
                                    <p:cTn id="158" presetID="10" presetClass="entr" presetSubtype="0" fill="hold" grpId="0" nodeType="afterEffect">
                                      <p:stCondLst>
                                        <p:cond delay="0"/>
                                      </p:stCondLst>
                                      <p:childTnLst>
                                        <p:set>
                                          <p:cBhvr>
                                            <p:cTn id="159" dur="1" fill="hold">
                                              <p:stCondLst>
                                                <p:cond delay="0"/>
                                              </p:stCondLst>
                                            </p:cTn>
                                            <p:tgtEl>
                                              <p:spTgt spid="77"/>
                                            </p:tgtEl>
                                            <p:attrNameLst>
                                              <p:attrName>style.visibility</p:attrName>
                                            </p:attrNameLst>
                                          </p:cBhvr>
                                          <p:to>
                                            <p:strVal val="visible"/>
                                          </p:to>
                                        </p:set>
                                        <p:animEffect transition="in" filter="fade">
                                          <p:cBhvr>
                                            <p:cTn id="160"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 grpId="0"/>
          <p:bldP spid="38" grpId="0"/>
          <p:bldP spid="39" grpId="0"/>
          <p:bldP spid="40" grpId="0"/>
          <p:bldP spid="41" grpId="0"/>
          <p:bldP spid="42" grpId="0" animBg="1"/>
          <p:bldP spid="43" grpId="0" animBg="1"/>
          <p:bldP spid="48" grpId="0" animBg="1"/>
          <p:bldP spid="49" grpId="0" animBg="1"/>
          <p:bldP spid="50" grpId="0" animBg="1"/>
          <p:bldP spid="51" grpId="0" animBg="1"/>
          <p:bldP spid="52" grpId="0" animBg="1"/>
          <p:bldP spid="60" grpId="0" animBg="1"/>
          <p:bldP spid="61" grpId="0" animBg="1"/>
          <p:bldP spid="62" grpId="0" animBg="1"/>
          <p:bldP spid="63"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30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1+#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12" presetClass="entr" presetSubtype="8" fill="hold" grpId="0" nodeType="withEffect">
                                      <p:stCondLst>
                                        <p:cond delay="30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p:tgtEl>
                                              <p:spTgt spid="38"/>
                                            </p:tgtEl>
                                            <p:attrNameLst>
                                              <p:attrName>ppt_x</p:attrName>
                                            </p:attrNameLst>
                                          </p:cBhvr>
                                          <p:tavLst>
                                            <p:tav tm="0">
                                              <p:val>
                                                <p:strVal val="#ppt_x-#ppt_w*1.125000"/>
                                              </p:val>
                                            </p:tav>
                                            <p:tav tm="100000">
                                              <p:val>
                                                <p:strVal val="#ppt_x"/>
                                              </p:val>
                                            </p:tav>
                                          </p:tavLst>
                                        </p:anim>
                                        <p:animEffect transition="in" filter="wipe(right)">
                                          <p:cBhvr>
                                            <p:cTn id="21" dur="500"/>
                                            <p:tgtEl>
                                              <p:spTgt spid="38"/>
                                            </p:tgtEl>
                                          </p:cBhvr>
                                        </p:animEffect>
                                      </p:childTnLst>
                                    </p:cTn>
                                  </p:par>
                                  <p:par>
                                    <p:cTn id="22" presetID="2" presetClass="entr" presetSubtype="2" fill="hold" nodeType="withEffect">
                                      <p:stCondLst>
                                        <p:cond delay="60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1+#ppt_w/2"/>
                                              </p:val>
                                            </p:tav>
                                            <p:tav tm="100000">
                                              <p:val>
                                                <p:strVal val="#ppt_x"/>
                                              </p:val>
                                            </p:tav>
                                          </p:tavLst>
                                        </p:anim>
                                        <p:anim calcmode="lin" valueType="num">
                                          <p:cBhvr additive="base">
                                            <p:cTn id="25" dur="500" fill="hold"/>
                                            <p:tgtEl>
                                              <p:spTgt spid="32"/>
                                            </p:tgtEl>
                                            <p:attrNameLst>
                                              <p:attrName>ppt_y</p:attrName>
                                            </p:attrNameLst>
                                          </p:cBhvr>
                                          <p:tavLst>
                                            <p:tav tm="0">
                                              <p:val>
                                                <p:strVal val="#ppt_y"/>
                                              </p:val>
                                            </p:tav>
                                            <p:tav tm="100000">
                                              <p:val>
                                                <p:strVal val="#ppt_y"/>
                                              </p:val>
                                            </p:tav>
                                          </p:tavLst>
                                        </p:anim>
                                      </p:childTnLst>
                                    </p:cTn>
                                  </p:par>
                                  <p:par>
                                    <p:cTn id="26" presetID="12" presetClass="entr" presetSubtype="8" fill="hold" grpId="0" nodeType="withEffect">
                                      <p:stCondLst>
                                        <p:cond delay="60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p:tgtEl>
                                              <p:spTgt spid="39"/>
                                            </p:tgtEl>
                                            <p:attrNameLst>
                                              <p:attrName>ppt_x</p:attrName>
                                            </p:attrNameLst>
                                          </p:cBhvr>
                                          <p:tavLst>
                                            <p:tav tm="0">
                                              <p:val>
                                                <p:strVal val="#ppt_x-#ppt_w*1.125000"/>
                                              </p:val>
                                            </p:tav>
                                            <p:tav tm="100000">
                                              <p:val>
                                                <p:strVal val="#ppt_x"/>
                                              </p:val>
                                            </p:tav>
                                          </p:tavLst>
                                        </p:anim>
                                        <p:animEffect transition="in" filter="wipe(right)">
                                          <p:cBhvr>
                                            <p:cTn id="29" dur="500"/>
                                            <p:tgtEl>
                                              <p:spTgt spid="39"/>
                                            </p:tgtEl>
                                          </p:cBhvr>
                                        </p:animEffect>
                                      </p:childTnLst>
                                    </p:cTn>
                                  </p:par>
                                  <p:par>
                                    <p:cTn id="30" presetID="2" presetClass="entr" presetSubtype="2" fill="hold" nodeType="withEffect">
                                      <p:stCondLst>
                                        <p:cond delay="90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1+#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par>
                                    <p:cTn id="34" presetID="12" presetClass="entr" presetSubtype="8" fill="hold" grpId="0" nodeType="withEffect">
                                      <p:stCondLst>
                                        <p:cond delay="90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p:tgtEl>
                                              <p:spTgt spid="40"/>
                                            </p:tgtEl>
                                            <p:attrNameLst>
                                              <p:attrName>ppt_x</p:attrName>
                                            </p:attrNameLst>
                                          </p:cBhvr>
                                          <p:tavLst>
                                            <p:tav tm="0">
                                              <p:val>
                                                <p:strVal val="#ppt_x-#ppt_w*1.125000"/>
                                              </p:val>
                                            </p:tav>
                                            <p:tav tm="100000">
                                              <p:val>
                                                <p:strVal val="#ppt_x"/>
                                              </p:val>
                                            </p:tav>
                                          </p:tavLst>
                                        </p:anim>
                                        <p:animEffect transition="in" filter="wipe(right)">
                                          <p:cBhvr>
                                            <p:cTn id="37" dur="500"/>
                                            <p:tgtEl>
                                              <p:spTgt spid="40"/>
                                            </p:tgtEl>
                                          </p:cBhvr>
                                        </p:animEffect>
                                      </p:childTnLst>
                                    </p:cTn>
                                  </p:par>
                                  <p:par>
                                    <p:cTn id="38" presetID="12" presetClass="entr" presetSubtype="8" fill="hold" grpId="0" nodeType="withEffect">
                                      <p:stCondLst>
                                        <p:cond delay="120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p:tgtEl>
                                              <p:spTgt spid="41"/>
                                            </p:tgtEl>
                                            <p:attrNameLst>
                                              <p:attrName>ppt_x</p:attrName>
                                            </p:attrNameLst>
                                          </p:cBhvr>
                                          <p:tavLst>
                                            <p:tav tm="0">
                                              <p:val>
                                                <p:strVal val="#ppt_x-#ppt_w*1.125000"/>
                                              </p:val>
                                            </p:tav>
                                            <p:tav tm="100000">
                                              <p:val>
                                                <p:strVal val="#ppt_x"/>
                                              </p:val>
                                            </p:tav>
                                          </p:tavLst>
                                        </p:anim>
                                        <p:animEffect transition="in" filter="wipe(right)">
                                          <p:cBhvr>
                                            <p:cTn id="41" dur="500"/>
                                            <p:tgtEl>
                                              <p:spTgt spid="41"/>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par>
                                    <p:cTn id="48" presetID="53" presetClass="entr" presetSubtype="16" fill="hold" grpId="0" nodeType="withEffect">
                                      <p:stCondLst>
                                        <p:cond delay="400"/>
                                      </p:stCondLst>
                                      <p:childTnLst>
                                        <p:set>
                                          <p:cBhvr>
                                            <p:cTn id="49" dur="1" fill="hold">
                                              <p:stCondLst>
                                                <p:cond delay="0"/>
                                              </p:stCondLst>
                                            </p:cTn>
                                            <p:tgtEl>
                                              <p:spTgt spid="43"/>
                                            </p:tgtEl>
                                            <p:attrNameLst>
                                              <p:attrName>style.visibility</p:attrName>
                                            </p:attrNameLst>
                                          </p:cBhvr>
                                          <p:to>
                                            <p:strVal val="visible"/>
                                          </p:to>
                                        </p:set>
                                        <p:anim calcmode="lin" valueType="num">
                                          <p:cBhvr>
                                            <p:cTn id="50" dur="500" fill="hold"/>
                                            <p:tgtEl>
                                              <p:spTgt spid="43"/>
                                            </p:tgtEl>
                                            <p:attrNameLst>
                                              <p:attrName>ppt_w</p:attrName>
                                            </p:attrNameLst>
                                          </p:cBhvr>
                                          <p:tavLst>
                                            <p:tav tm="0">
                                              <p:val>
                                                <p:fltVal val="0"/>
                                              </p:val>
                                            </p:tav>
                                            <p:tav tm="100000">
                                              <p:val>
                                                <p:strVal val="#ppt_w"/>
                                              </p:val>
                                            </p:tav>
                                          </p:tavLst>
                                        </p:anim>
                                        <p:anim calcmode="lin" valueType="num">
                                          <p:cBhvr>
                                            <p:cTn id="51" dur="500" fill="hold"/>
                                            <p:tgtEl>
                                              <p:spTgt spid="43"/>
                                            </p:tgtEl>
                                            <p:attrNameLst>
                                              <p:attrName>ppt_h</p:attrName>
                                            </p:attrNameLst>
                                          </p:cBhvr>
                                          <p:tavLst>
                                            <p:tav tm="0">
                                              <p:val>
                                                <p:fltVal val="0"/>
                                              </p:val>
                                            </p:tav>
                                            <p:tav tm="100000">
                                              <p:val>
                                                <p:strVal val="#ppt_h"/>
                                              </p:val>
                                            </p:tav>
                                          </p:tavLst>
                                        </p:anim>
                                        <p:animEffect transition="in" filter="fade">
                                          <p:cBhvr>
                                            <p:cTn id="52" dur="500"/>
                                            <p:tgtEl>
                                              <p:spTgt spid="43"/>
                                            </p:tgtEl>
                                          </p:cBhvr>
                                        </p:animEffect>
                                      </p:childTnLst>
                                    </p:cTn>
                                  </p:par>
                                  <p:par>
                                    <p:cTn id="53" presetID="53" presetClass="entr" presetSubtype="16" fill="hold" grpId="0" nodeType="withEffect">
                                      <p:stCondLst>
                                        <p:cond delay="200"/>
                                      </p:stCondLst>
                                      <p:childTnLst>
                                        <p:set>
                                          <p:cBhvr>
                                            <p:cTn id="54" dur="1" fill="hold">
                                              <p:stCondLst>
                                                <p:cond delay="0"/>
                                              </p:stCondLst>
                                            </p:cTn>
                                            <p:tgtEl>
                                              <p:spTgt spid="48"/>
                                            </p:tgtEl>
                                            <p:attrNameLst>
                                              <p:attrName>style.visibility</p:attrName>
                                            </p:attrNameLst>
                                          </p:cBhvr>
                                          <p:to>
                                            <p:strVal val="visible"/>
                                          </p:to>
                                        </p:set>
                                        <p:anim calcmode="lin" valueType="num">
                                          <p:cBhvr>
                                            <p:cTn id="55" dur="500" fill="hold"/>
                                            <p:tgtEl>
                                              <p:spTgt spid="48"/>
                                            </p:tgtEl>
                                            <p:attrNameLst>
                                              <p:attrName>ppt_w</p:attrName>
                                            </p:attrNameLst>
                                          </p:cBhvr>
                                          <p:tavLst>
                                            <p:tav tm="0">
                                              <p:val>
                                                <p:fltVal val="0"/>
                                              </p:val>
                                            </p:tav>
                                            <p:tav tm="100000">
                                              <p:val>
                                                <p:strVal val="#ppt_w"/>
                                              </p:val>
                                            </p:tav>
                                          </p:tavLst>
                                        </p:anim>
                                        <p:anim calcmode="lin" valueType="num">
                                          <p:cBhvr>
                                            <p:cTn id="56" dur="500" fill="hold"/>
                                            <p:tgtEl>
                                              <p:spTgt spid="48"/>
                                            </p:tgtEl>
                                            <p:attrNameLst>
                                              <p:attrName>ppt_h</p:attrName>
                                            </p:attrNameLst>
                                          </p:cBhvr>
                                          <p:tavLst>
                                            <p:tav tm="0">
                                              <p:val>
                                                <p:fltVal val="0"/>
                                              </p:val>
                                            </p:tav>
                                            <p:tav tm="100000">
                                              <p:val>
                                                <p:strVal val="#ppt_h"/>
                                              </p:val>
                                            </p:tav>
                                          </p:tavLst>
                                        </p:anim>
                                        <p:animEffect transition="in" filter="fade">
                                          <p:cBhvr>
                                            <p:cTn id="57" dur="500"/>
                                            <p:tgtEl>
                                              <p:spTgt spid="4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animEffect transition="in" filter="fade">
                                          <p:cBhvr>
                                            <p:cTn id="62" dur="500"/>
                                            <p:tgtEl>
                                              <p:spTgt spid="49"/>
                                            </p:tgtEl>
                                          </p:cBhvr>
                                        </p:animEffect>
                                      </p:childTnLst>
                                    </p:cTn>
                                  </p:par>
                                  <p:par>
                                    <p:cTn id="63" presetID="53" presetClass="entr" presetSubtype="16" fill="hold" grpId="0" nodeType="withEffect">
                                      <p:stCondLst>
                                        <p:cond delay="40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Effect transition="in" filter="fade">
                                          <p:cBhvr>
                                            <p:cTn id="67" dur="500"/>
                                            <p:tgtEl>
                                              <p:spTgt spid="5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ppt_w</p:attrName>
                                            </p:attrNameLst>
                                          </p:cBhvr>
                                          <p:tavLst>
                                            <p:tav tm="0">
                                              <p:val>
                                                <p:fltVal val="0"/>
                                              </p:val>
                                            </p:tav>
                                            <p:tav tm="100000">
                                              <p:val>
                                                <p:strVal val="#ppt_w"/>
                                              </p:val>
                                            </p:tav>
                                          </p:tavLst>
                                        </p:anim>
                                        <p:anim calcmode="lin" valueType="num">
                                          <p:cBhvr>
                                            <p:cTn id="71" dur="500" fill="hold"/>
                                            <p:tgtEl>
                                              <p:spTgt spid="51"/>
                                            </p:tgtEl>
                                            <p:attrNameLst>
                                              <p:attrName>ppt_h</p:attrName>
                                            </p:attrNameLst>
                                          </p:cBhvr>
                                          <p:tavLst>
                                            <p:tav tm="0">
                                              <p:val>
                                                <p:fltVal val="0"/>
                                              </p:val>
                                            </p:tav>
                                            <p:tav tm="100000">
                                              <p:val>
                                                <p:strVal val="#ppt_h"/>
                                              </p:val>
                                            </p:tav>
                                          </p:tavLst>
                                        </p:anim>
                                        <p:animEffect transition="in" filter="fade">
                                          <p:cBhvr>
                                            <p:cTn id="72" dur="500"/>
                                            <p:tgtEl>
                                              <p:spTgt spid="51"/>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ppt_w</p:attrName>
                                            </p:attrNameLst>
                                          </p:cBhvr>
                                          <p:tavLst>
                                            <p:tav tm="0">
                                              <p:val>
                                                <p:fltVal val="0"/>
                                              </p:val>
                                            </p:tav>
                                            <p:tav tm="100000">
                                              <p:val>
                                                <p:strVal val="#ppt_w"/>
                                              </p:val>
                                            </p:tav>
                                          </p:tavLst>
                                        </p:anim>
                                        <p:anim calcmode="lin" valueType="num">
                                          <p:cBhvr>
                                            <p:cTn id="76" dur="500" fill="hold"/>
                                            <p:tgtEl>
                                              <p:spTgt spid="52"/>
                                            </p:tgtEl>
                                            <p:attrNameLst>
                                              <p:attrName>ppt_h</p:attrName>
                                            </p:attrNameLst>
                                          </p:cBhvr>
                                          <p:tavLst>
                                            <p:tav tm="0">
                                              <p:val>
                                                <p:fltVal val="0"/>
                                              </p:val>
                                            </p:tav>
                                            <p:tav tm="100000">
                                              <p:val>
                                                <p:strVal val="#ppt_h"/>
                                              </p:val>
                                            </p:tav>
                                          </p:tavLst>
                                        </p:anim>
                                        <p:animEffect transition="in" filter="fade">
                                          <p:cBhvr>
                                            <p:cTn id="77" dur="500"/>
                                            <p:tgtEl>
                                              <p:spTgt spid="5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fltVal val="0"/>
                                              </p:val>
                                            </p:tav>
                                            <p:tav tm="100000">
                                              <p:val>
                                                <p:strVal val="#ppt_w"/>
                                              </p:val>
                                            </p:tav>
                                          </p:tavLst>
                                        </p:anim>
                                        <p:anim calcmode="lin" valueType="num">
                                          <p:cBhvr>
                                            <p:cTn id="81" dur="500" fill="hold"/>
                                            <p:tgtEl>
                                              <p:spTgt spid="60"/>
                                            </p:tgtEl>
                                            <p:attrNameLst>
                                              <p:attrName>ppt_h</p:attrName>
                                            </p:attrNameLst>
                                          </p:cBhvr>
                                          <p:tavLst>
                                            <p:tav tm="0">
                                              <p:val>
                                                <p:fltVal val="0"/>
                                              </p:val>
                                            </p:tav>
                                            <p:tav tm="100000">
                                              <p:val>
                                                <p:strVal val="#ppt_h"/>
                                              </p:val>
                                            </p:tav>
                                          </p:tavLst>
                                        </p:anim>
                                        <p:animEffect transition="in" filter="fade">
                                          <p:cBhvr>
                                            <p:cTn id="82" dur="500"/>
                                            <p:tgtEl>
                                              <p:spTgt spid="60"/>
                                            </p:tgtEl>
                                          </p:cBhvr>
                                        </p:animEffect>
                                      </p:childTnLst>
                                    </p:cTn>
                                  </p:par>
                                  <p:par>
                                    <p:cTn id="83" presetID="53" presetClass="entr" presetSubtype="16" fill="hold" grpId="0" nodeType="withEffect">
                                      <p:stCondLst>
                                        <p:cond delay="400"/>
                                      </p:stCondLst>
                                      <p:childTnLst>
                                        <p:set>
                                          <p:cBhvr>
                                            <p:cTn id="84" dur="1" fill="hold">
                                              <p:stCondLst>
                                                <p:cond delay="0"/>
                                              </p:stCondLst>
                                            </p:cTn>
                                            <p:tgtEl>
                                              <p:spTgt spid="61"/>
                                            </p:tgtEl>
                                            <p:attrNameLst>
                                              <p:attrName>style.visibility</p:attrName>
                                            </p:attrNameLst>
                                          </p:cBhvr>
                                          <p:to>
                                            <p:strVal val="visible"/>
                                          </p:to>
                                        </p:set>
                                        <p:anim calcmode="lin" valueType="num">
                                          <p:cBhvr>
                                            <p:cTn id="85" dur="500" fill="hold"/>
                                            <p:tgtEl>
                                              <p:spTgt spid="61"/>
                                            </p:tgtEl>
                                            <p:attrNameLst>
                                              <p:attrName>ppt_w</p:attrName>
                                            </p:attrNameLst>
                                          </p:cBhvr>
                                          <p:tavLst>
                                            <p:tav tm="0">
                                              <p:val>
                                                <p:fltVal val="0"/>
                                              </p:val>
                                            </p:tav>
                                            <p:tav tm="100000">
                                              <p:val>
                                                <p:strVal val="#ppt_w"/>
                                              </p:val>
                                            </p:tav>
                                          </p:tavLst>
                                        </p:anim>
                                        <p:anim calcmode="lin" valueType="num">
                                          <p:cBhvr>
                                            <p:cTn id="86" dur="500" fill="hold"/>
                                            <p:tgtEl>
                                              <p:spTgt spid="61"/>
                                            </p:tgtEl>
                                            <p:attrNameLst>
                                              <p:attrName>ppt_h</p:attrName>
                                            </p:attrNameLst>
                                          </p:cBhvr>
                                          <p:tavLst>
                                            <p:tav tm="0">
                                              <p:val>
                                                <p:fltVal val="0"/>
                                              </p:val>
                                            </p:tav>
                                            <p:tav tm="100000">
                                              <p:val>
                                                <p:strVal val="#ppt_h"/>
                                              </p:val>
                                            </p:tav>
                                          </p:tavLst>
                                        </p:anim>
                                        <p:animEffect transition="in" filter="fade">
                                          <p:cBhvr>
                                            <p:cTn id="87" dur="500"/>
                                            <p:tgtEl>
                                              <p:spTgt spid="61"/>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62"/>
                                            </p:tgtEl>
                                            <p:attrNameLst>
                                              <p:attrName>style.visibility</p:attrName>
                                            </p:attrNameLst>
                                          </p:cBhvr>
                                          <p:to>
                                            <p:strVal val="visible"/>
                                          </p:to>
                                        </p:set>
                                        <p:anim calcmode="lin" valueType="num">
                                          <p:cBhvr>
                                            <p:cTn id="90" dur="500" fill="hold"/>
                                            <p:tgtEl>
                                              <p:spTgt spid="62"/>
                                            </p:tgtEl>
                                            <p:attrNameLst>
                                              <p:attrName>ppt_w</p:attrName>
                                            </p:attrNameLst>
                                          </p:cBhvr>
                                          <p:tavLst>
                                            <p:tav tm="0">
                                              <p:val>
                                                <p:fltVal val="0"/>
                                              </p:val>
                                            </p:tav>
                                            <p:tav tm="100000">
                                              <p:val>
                                                <p:strVal val="#ppt_w"/>
                                              </p:val>
                                            </p:tav>
                                          </p:tavLst>
                                        </p:anim>
                                        <p:anim calcmode="lin" valueType="num">
                                          <p:cBhvr>
                                            <p:cTn id="91" dur="500" fill="hold"/>
                                            <p:tgtEl>
                                              <p:spTgt spid="62"/>
                                            </p:tgtEl>
                                            <p:attrNameLst>
                                              <p:attrName>ppt_h</p:attrName>
                                            </p:attrNameLst>
                                          </p:cBhvr>
                                          <p:tavLst>
                                            <p:tav tm="0">
                                              <p:val>
                                                <p:fltVal val="0"/>
                                              </p:val>
                                            </p:tav>
                                            <p:tav tm="100000">
                                              <p:val>
                                                <p:strVal val="#ppt_h"/>
                                              </p:val>
                                            </p:tav>
                                          </p:tavLst>
                                        </p:anim>
                                        <p:animEffect transition="in" filter="fade">
                                          <p:cBhvr>
                                            <p:cTn id="92" dur="500"/>
                                            <p:tgtEl>
                                              <p:spTgt spid="62"/>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p:cTn id="95" dur="500" fill="hold"/>
                                            <p:tgtEl>
                                              <p:spTgt spid="63"/>
                                            </p:tgtEl>
                                            <p:attrNameLst>
                                              <p:attrName>ppt_w</p:attrName>
                                            </p:attrNameLst>
                                          </p:cBhvr>
                                          <p:tavLst>
                                            <p:tav tm="0">
                                              <p:val>
                                                <p:fltVal val="0"/>
                                              </p:val>
                                            </p:tav>
                                            <p:tav tm="100000">
                                              <p:val>
                                                <p:strVal val="#ppt_w"/>
                                              </p:val>
                                            </p:tav>
                                          </p:tavLst>
                                        </p:anim>
                                        <p:anim calcmode="lin" valueType="num">
                                          <p:cBhvr>
                                            <p:cTn id="96" dur="500" fill="hold"/>
                                            <p:tgtEl>
                                              <p:spTgt spid="63"/>
                                            </p:tgtEl>
                                            <p:attrNameLst>
                                              <p:attrName>ppt_h</p:attrName>
                                            </p:attrNameLst>
                                          </p:cBhvr>
                                          <p:tavLst>
                                            <p:tav tm="0">
                                              <p:val>
                                                <p:fltVal val="0"/>
                                              </p:val>
                                            </p:tav>
                                            <p:tav tm="100000">
                                              <p:val>
                                                <p:strVal val="#ppt_h"/>
                                              </p:val>
                                            </p:tav>
                                          </p:tavLst>
                                        </p:anim>
                                        <p:animEffect transition="in" filter="fade">
                                          <p:cBhvr>
                                            <p:cTn id="97" dur="500"/>
                                            <p:tgtEl>
                                              <p:spTgt spid="63"/>
                                            </p:tgtEl>
                                          </p:cBhvr>
                                        </p:animEffect>
                                      </p:childTnLst>
                                    </p:cTn>
                                  </p:par>
                                  <p:par>
                                    <p:cTn id="98" presetID="53" presetClass="entr" presetSubtype="16" fill="hold" grpId="0" nodeType="withEffect">
                                      <p:stCondLst>
                                        <p:cond delay="400"/>
                                      </p:stCondLst>
                                      <p:childTnLst>
                                        <p:set>
                                          <p:cBhvr>
                                            <p:cTn id="99" dur="1" fill="hold">
                                              <p:stCondLst>
                                                <p:cond delay="0"/>
                                              </p:stCondLst>
                                            </p:cTn>
                                            <p:tgtEl>
                                              <p:spTgt spid="66"/>
                                            </p:tgtEl>
                                            <p:attrNameLst>
                                              <p:attrName>style.visibility</p:attrName>
                                            </p:attrNameLst>
                                          </p:cBhvr>
                                          <p:to>
                                            <p:strVal val="visible"/>
                                          </p:to>
                                        </p:set>
                                        <p:anim calcmode="lin" valueType="num">
                                          <p:cBhvr>
                                            <p:cTn id="100" dur="500" fill="hold"/>
                                            <p:tgtEl>
                                              <p:spTgt spid="66"/>
                                            </p:tgtEl>
                                            <p:attrNameLst>
                                              <p:attrName>ppt_w</p:attrName>
                                            </p:attrNameLst>
                                          </p:cBhvr>
                                          <p:tavLst>
                                            <p:tav tm="0">
                                              <p:val>
                                                <p:fltVal val="0"/>
                                              </p:val>
                                            </p:tav>
                                            <p:tav tm="100000">
                                              <p:val>
                                                <p:strVal val="#ppt_w"/>
                                              </p:val>
                                            </p:tav>
                                          </p:tavLst>
                                        </p:anim>
                                        <p:anim calcmode="lin" valueType="num">
                                          <p:cBhvr>
                                            <p:cTn id="101" dur="500" fill="hold"/>
                                            <p:tgtEl>
                                              <p:spTgt spid="66"/>
                                            </p:tgtEl>
                                            <p:attrNameLst>
                                              <p:attrName>ppt_h</p:attrName>
                                            </p:attrNameLst>
                                          </p:cBhvr>
                                          <p:tavLst>
                                            <p:tav tm="0">
                                              <p:val>
                                                <p:fltVal val="0"/>
                                              </p:val>
                                            </p:tav>
                                            <p:tav tm="100000">
                                              <p:val>
                                                <p:strVal val="#ppt_h"/>
                                              </p:val>
                                            </p:tav>
                                          </p:tavLst>
                                        </p:anim>
                                        <p:animEffect transition="in" filter="fade">
                                          <p:cBhvr>
                                            <p:cTn id="102" dur="500"/>
                                            <p:tgtEl>
                                              <p:spTgt spid="66"/>
                                            </p:tgtEl>
                                          </p:cBhvr>
                                        </p:animEffect>
                                      </p:childTnLst>
                                    </p:cTn>
                                  </p:par>
                                  <p:par>
                                    <p:cTn id="103" presetID="53" presetClass="entr" presetSubtype="16" fill="hold" grpId="0" nodeType="withEffect">
                                      <p:stCondLst>
                                        <p:cond delay="200"/>
                                      </p:stCondLst>
                                      <p:childTnLst>
                                        <p:set>
                                          <p:cBhvr>
                                            <p:cTn id="104" dur="1" fill="hold">
                                              <p:stCondLst>
                                                <p:cond delay="0"/>
                                              </p:stCondLst>
                                            </p:cTn>
                                            <p:tgtEl>
                                              <p:spTgt spid="67"/>
                                            </p:tgtEl>
                                            <p:attrNameLst>
                                              <p:attrName>style.visibility</p:attrName>
                                            </p:attrNameLst>
                                          </p:cBhvr>
                                          <p:to>
                                            <p:strVal val="visible"/>
                                          </p:to>
                                        </p:set>
                                        <p:anim calcmode="lin" valueType="num">
                                          <p:cBhvr>
                                            <p:cTn id="105" dur="500" fill="hold"/>
                                            <p:tgtEl>
                                              <p:spTgt spid="67"/>
                                            </p:tgtEl>
                                            <p:attrNameLst>
                                              <p:attrName>ppt_w</p:attrName>
                                            </p:attrNameLst>
                                          </p:cBhvr>
                                          <p:tavLst>
                                            <p:tav tm="0">
                                              <p:val>
                                                <p:fltVal val="0"/>
                                              </p:val>
                                            </p:tav>
                                            <p:tav tm="100000">
                                              <p:val>
                                                <p:strVal val="#ppt_w"/>
                                              </p:val>
                                            </p:tav>
                                          </p:tavLst>
                                        </p:anim>
                                        <p:anim calcmode="lin" valueType="num">
                                          <p:cBhvr>
                                            <p:cTn id="106" dur="500" fill="hold"/>
                                            <p:tgtEl>
                                              <p:spTgt spid="67"/>
                                            </p:tgtEl>
                                            <p:attrNameLst>
                                              <p:attrName>ppt_h</p:attrName>
                                            </p:attrNameLst>
                                          </p:cBhvr>
                                          <p:tavLst>
                                            <p:tav tm="0">
                                              <p:val>
                                                <p:fltVal val="0"/>
                                              </p:val>
                                            </p:tav>
                                            <p:tav tm="100000">
                                              <p:val>
                                                <p:strVal val="#ppt_h"/>
                                              </p:val>
                                            </p:tav>
                                          </p:tavLst>
                                        </p:anim>
                                        <p:animEffect transition="in" filter="fade">
                                          <p:cBhvr>
                                            <p:cTn id="107" dur="500"/>
                                            <p:tgtEl>
                                              <p:spTgt spid="67"/>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68"/>
                                            </p:tgtEl>
                                            <p:attrNameLst>
                                              <p:attrName>style.visibility</p:attrName>
                                            </p:attrNameLst>
                                          </p:cBhvr>
                                          <p:to>
                                            <p:strVal val="visible"/>
                                          </p:to>
                                        </p:set>
                                        <p:anim calcmode="lin" valueType="num">
                                          <p:cBhvr>
                                            <p:cTn id="110" dur="500" fill="hold"/>
                                            <p:tgtEl>
                                              <p:spTgt spid="68"/>
                                            </p:tgtEl>
                                            <p:attrNameLst>
                                              <p:attrName>ppt_w</p:attrName>
                                            </p:attrNameLst>
                                          </p:cBhvr>
                                          <p:tavLst>
                                            <p:tav tm="0">
                                              <p:val>
                                                <p:fltVal val="0"/>
                                              </p:val>
                                            </p:tav>
                                            <p:tav tm="100000">
                                              <p:val>
                                                <p:strVal val="#ppt_w"/>
                                              </p:val>
                                            </p:tav>
                                          </p:tavLst>
                                        </p:anim>
                                        <p:anim calcmode="lin" valueType="num">
                                          <p:cBhvr>
                                            <p:cTn id="111" dur="500" fill="hold"/>
                                            <p:tgtEl>
                                              <p:spTgt spid="68"/>
                                            </p:tgtEl>
                                            <p:attrNameLst>
                                              <p:attrName>ppt_h</p:attrName>
                                            </p:attrNameLst>
                                          </p:cBhvr>
                                          <p:tavLst>
                                            <p:tav tm="0">
                                              <p:val>
                                                <p:fltVal val="0"/>
                                              </p:val>
                                            </p:tav>
                                            <p:tav tm="100000">
                                              <p:val>
                                                <p:strVal val="#ppt_h"/>
                                              </p:val>
                                            </p:tav>
                                          </p:tavLst>
                                        </p:anim>
                                        <p:animEffect transition="in" filter="fade">
                                          <p:cBhvr>
                                            <p:cTn id="112" dur="500"/>
                                            <p:tgtEl>
                                              <p:spTgt spid="68"/>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 calcmode="lin" valueType="num">
                                          <p:cBhvr>
                                            <p:cTn id="115" dur="500" fill="hold"/>
                                            <p:tgtEl>
                                              <p:spTgt spid="69"/>
                                            </p:tgtEl>
                                            <p:attrNameLst>
                                              <p:attrName>ppt_w</p:attrName>
                                            </p:attrNameLst>
                                          </p:cBhvr>
                                          <p:tavLst>
                                            <p:tav tm="0">
                                              <p:val>
                                                <p:fltVal val="0"/>
                                              </p:val>
                                            </p:tav>
                                            <p:tav tm="100000">
                                              <p:val>
                                                <p:strVal val="#ppt_w"/>
                                              </p:val>
                                            </p:tav>
                                          </p:tavLst>
                                        </p:anim>
                                        <p:anim calcmode="lin" valueType="num">
                                          <p:cBhvr>
                                            <p:cTn id="116" dur="500" fill="hold"/>
                                            <p:tgtEl>
                                              <p:spTgt spid="69"/>
                                            </p:tgtEl>
                                            <p:attrNameLst>
                                              <p:attrName>ppt_h</p:attrName>
                                            </p:attrNameLst>
                                          </p:cBhvr>
                                          <p:tavLst>
                                            <p:tav tm="0">
                                              <p:val>
                                                <p:fltVal val="0"/>
                                              </p:val>
                                            </p:tav>
                                            <p:tav tm="100000">
                                              <p:val>
                                                <p:strVal val="#ppt_h"/>
                                              </p:val>
                                            </p:tav>
                                          </p:tavLst>
                                        </p:anim>
                                        <p:animEffect transition="in" filter="fade">
                                          <p:cBhvr>
                                            <p:cTn id="117" dur="500"/>
                                            <p:tgtEl>
                                              <p:spTgt spid="69"/>
                                            </p:tgtEl>
                                          </p:cBhvr>
                                        </p:animEffect>
                                      </p:childTnLst>
                                    </p:cTn>
                                  </p:par>
                                  <p:par>
                                    <p:cTn id="118" presetID="53" presetClass="entr" presetSubtype="16" fill="hold" grpId="0" nodeType="withEffect">
                                      <p:stCondLst>
                                        <p:cond delay="400"/>
                                      </p:stCondLst>
                                      <p:childTnLst>
                                        <p:set>
                                          <p:cBhvr>
                                            <p:cTn id="119" dur="1" fill="hold">
                                              <p:stCondLst>
                                                <p:cond delay="0"/>
                                              </p:stCondLst>
                                            </p:cTn>
                                            <p:tgtEl>
                                              <p:spTgt spid="70"/>
                                            </p:tgtEl>
                                            <p:attrNameLst>
                                              <p:attrName>style.visibility</p:attrName>
                                            </p:attrNameLst>
                                          </p:cBhvr>
                                          <p:to>
                                            <p:strVal val="visible"/>
                                          </p:to>
                                        </p:set>
                                        <p:anim calcmode="lin" valueType="num">
                                          <p:cBhvr>
                                            <p:cTn id="120" dur="500" fill="hold"/>
                                            <p:tgtEl>
                                              <p:spTgt spid="70"/>
                                            </p:tgtEl>
                                            <p:attrNameLst>
                                              <p:attrName>ppt_w</p:attrName>
                                            </p:attrNameLst>
                                          </p:cBhvr>
                                          <p:tavLst>
                                            <p:tav tm="0">
                                              <p:val>
                                                <p:fltVal val="0"/>
                                              </p:val>
                                            </p:tav>
                                            <p:tav tm="100000">
                                              <p:val>
                                                <p:strVal val="#ppt_w"/>
                                              </p:val>
                                            </p:tav>
                                          </p:tavLst>
                                        </p:anim>
                                        <p:anim calcmode="lin" valueType="num">
                                          <p:cBhvr>
                                            <p:cTn id="121" dur="500" fill="hold"/>
                                            <p:tgtEl>
                                              <p:spTgt spid="70"/>
                                            </p:tgtEl>
                                            <p:attrNameLst>
                                              <p:attrName>ppt_h</p:attrName>
                                            </p:attrNameLst>
                                          </p:cBhvr>
                                          <p:tavLst>
                                            <p:tav tm="0">
                                              <p:val>
                                                <p:fltVal val="0"/>
                                              </p:val>
                                            </p:tav>
                                            <p:tav tm="100000">
                                              <p:val>
                                                <p:strVal val="#ppt_h"/>
                                              </p:val>
                                            </p:tav>
                                          </p:tavLst>
                                        </p:anim>
                                        <p:animEffect transition="in" filter="fade">
                                          <p:cBhvr>
                                            <p:cTn id="122" dur="500"/>
                                            <p:tgtEl>
                                              <p:spTgt spid="70"/>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71"/>
                                            </p:tgtEl>
                                            <p:attrNameLst>
                                              <p:attrName>style.visibility</p:attrName>
                                            </p:attrNameLst>
                                          </p:cBhvr>
                                          <p:to>
                                            <p:strVal val="visible"/>
                                          </p:to>
                                        </p:set>
                                        <p:anim calcmode="lin" valueType="num">
                                          <p:cBhvr>
                                            <p:cTn id="125" dur="500" fill="hold"/>
                                            <p:tgtEl>
                                              <p:spTgt spid="71"/>
                                            </p:tgtEl>
                                            <p:attrNameLst>
                                              <p:attrName>ppt_w</p:attrName>
                                            </p:attrNameLst>
                                          </p:cBhvr>
                                          <p:tavLst>
                                            <p:tav tm="0">
                                              <p:val>
                                                <p:fltVal val="0"/>
                                              </p:val>
                                            </p:tav>
                                            <p:tav tm="100000">
                                              <p:val>
                                                <p:strVal val="#ppt_w"/>
                                              </p:val>
                                            </p:tav>
                                          </p:tavLst>
                                        </p:anim>
                                        <p:anim calcmode="lin" valueType="num">
                                          <p:cBhvr>
                                            <p:cTn id="126" dur="500" fill="hold"/>
                                            <p:tgtEl>
                                              <p:spTgt spid="71"/>
                                            </p:tgtEl>
                                            <p:attrNameLst>
                                              <p:attrName>ppt_h</p:attrName>
                                            </p:attrNameLst>
                                          </p:cBhvr>
                                          <p:tavLst>
                                            <p:tav tm="0">
                                              <p:val>
                                                <p:fltVal val="0"/>
                                              </p:val>
                                            </p:tav>
                                            <p:tav tm="100000">
                                              <p:val>
                                                <p:strVal val="#ppt_h"/>
                                              </p:val>
                                            </p:tav>
                                          </p:tavLst>
                                        </p:anim>
                                        <p:animEffect transition="in" filter="fade">
                                          <p:cBhvr>
                                            <p:cTn id="127" dur="500"/>
                                            <p:tgtEl>
                                              <p:spTgt spid="71"/>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72"/>
                                            </p:tgtEl>
                                            <p:attrNameLst>
                                              <p:attrName>style.visibility</p:attrName>
                                            </p:attrNameLst>
                                          </p:cBhvr>
                                          <p:to>
                                            <p:strVal val="visible"/>
                                          </p:to>
                                        </p:set>
                                        <p:anim calcmode="lin" valueType="num">
                                          <p:cBhvr>
                                            <p:cTn id="130" dur="500" fill="hold"/>
                                            <p:tgtEl>
                                              <p:spTgt spid="72"/>
                                            </p:tgtEl>
                                            <p:attrNameLst>
                                              <p:attrName>ppt_w</p:attrName>
                                            </p:attrNameLst>
                                          </p:cBhvr>
                                          <p:tavLst>
                                            <p:tav tm="0">
                                              <p:val>
                                                <p:fltVal val="0"/>
                                              </p:val>
                                            </p:tav>
                                            <p:tav tm="100000">
                                              <p:val>
                                                <p:strVal val="#ppt_w"/>
                                              </p:val>
                                            </p:tav>
                                          </p:tavLst>
                                        </p:anim>
                                        <p:anim calcmode="lin" valueType="num">
                                          <p:cBhvr>
                                            <p:cTn id="131" dur="500" fill="hold"/>
                                            <p:tgtEl>
                                              <p:spTgt spid="72"/>
                                            </p:tgtEl>
                                            <p:attrNameLst>
                                              <p:attrName>ppt_h</p:attrName>
                                            </p:attrNameLst>
                                          </p:cBhvr>
                                          <p:tavLst>
                                            <p:tav tm="0">
                                              <p:val>
                                                <p:fltVal val="0"/>
                                              </p:val>
                                            </p:tav>
                                            <p:tav tm="100000">
                                              <p:val>
                                                <p:strVal val="#ppt_h"/>
                                              </p:val>
                                            </p:tav>
                                          </p:tavLst>
                                        </p:anim>
                                        <p:animEffect transition="in" filter="fade">
                                          <p:cBhvr>
                                            <p:cTn id="132" dur="500"/>
                                            <p:tgtEl>
                                              <p:spTgt spid="72"/>
                                            </p:tgtEl>
                                          </p:cBhvr>
                                        </p:animEffect>
                                      </p:childTnLst>
                                    </p:cTn>
                                  </p:par>
                                  <p:par>
                                    <p:cTn id="133" presetID="53" presetClass="entr" presetSubtype="16" fill="hold" grpId="0" nodeType="withEffect">
                                      <p:stCondLst>
                                        <p:cond delay="400"/>
                                      </p:stCondLst>
                                      <p:childTnLst>
                                        <p:set>
                                          <p:cBhvr>
                                            <p:cTn id="134" dur="1" fill="hold">
                                              <p:stCondLst>
                                                <p:cond delay="0"/>
                                              </p:stCondLst>
                                            </p:cTn>
                                            <p:tgtEl>
                                              <p:spTgt spid="73"/>
                                            </p:tgtEl>
                                            <p:attrNameLst>
                                              <p:attrName>style.visibility</p:attrName>
                                            </p:attrNameLst>
                                          </p:cBhvr>
                                          <p:to>
                                            <p:strVal val="visible"/>
                                          </p:to>
                                        </p:set>
                                        <p:anim calcmode="lin" valueType="num">
                                          <p:cBhvr>
                                            <p:cTn id="135" dur="500" fill="hold"/>
                                            <p:tgtEl>
                                              <p:spTgt spid="73"/>
                                            </p:tgtEl>
                                            <p:attrNameLst>
                                              <p:attrName>ppt_w</p:attrName>
                                            </p:attrNameLst>
                                          </p:cBhvr>
                                          <p:tavLst>
                                            <p:tav tm="0">
                                              <p:val>
                                                <p:fltVal val="0"/>
                                              </p:val>
                                            </p:tav>
                                            <p:tav tm="100000">
                                              <p:val>
                                                <p:strVal val="#ppt_w"/>
                                              </p:val>
                                            </p:tav>
                                          </p:tavLst>
                                        </p:anim>
                                        <p:anim calcmode="lin" valueType="num">
                                          <p:cBhvr>
                                            <p:cTn id="136" dur="500" fill="hold"/>
                                            <p:tgtEl>
                                              <p:spTgt spid="73"/>
                                            </p:tgtEl>
                                            <p:attrNameLst>
                                              <p:attrName>ppt_h</p:attrName>
                                            </p:attrNameLst>
                                          </p:cBhvr>
                                          <p:tavLst>
                                            <p:tav tm="0">
                                              <p:val>
                                                <p:fltVal val="0"/>
                                              </p:val>
                                            </p:tav>
                                            <p:tav tm="100000">
                                              <p:val>
                                                <p:strVal val="#ppt_h"/>
                                              </p:val>
                                            </p:tav>
                                          </p:tavLst>
                                        </p:anim>
                                        <p:animEffect transition="in" filter="fade">
                                          <p:cBhvr>
                                            <p:cTn id="137" dur="500"/>
                                            <p:tgtEl>
                                              <p:spTgt spid="73"/>
                                            </p:tgtEl>
                                          </p:cBhvr>
                                        </p:animEffect>
                                      </p:childTnLst>
                                    </p:cTn>
                                  </p:par>
                                  <p:par>
                                    <p:cTn id="138" presetID="53" presetClass="entr" presetSubtype="16" fill="hold" grpId="0" nodeType="withEffect">
                                      <p:stCondLst>
                                        <p:cond delay="200"/>
                                      </p:stCondLst>
                                      <p:childTnLst>
                                        <p:set>
                                          <p:cBhvr>
                                            <p:cTn id="139" dur="1" fill="hold">
                                              <p:stCondLst>
                                                <p:cond delay="0"/>
                                              </p:stCondLst>
                                            </p:cTn>
                                            <p:tgtEl>
                                              <p:spTgt spid="74"/>
                                            </p:tgtEl>
                                            <p:attrNameLst>
                                              <p:attrName>style.visibility</p:attrName>
                                            </p:attrNameLst>
                                          </p:cBhvr>
                                          <p:to>
                                            <p:strVal val="visible"/>
                                          </p:to>
                                        </p:set>
                                        <p:anim calcmode="lin" valueType="num">
                                          <p:cBhvr>
                                            <p:cTn id="140" dur="500" fill="hold"/>
                                            <p:tgtEl>
                                              <p:spTgt spid="74"/>
                                            </p:tgtEl>
                                            <p:attrNameLst>
                                              <p:attrName>ppt_w</p:attrName>
                                            </p:attrNameLst>
                                          </p:cBhvr>
                                          <p:tavLst>
                                            <p:tav tm="0">
                                              <p:val>
                                                <p:fltVal val="0"/>
                                              </p:val>
                                            </p:tav>
                                            <p:tav tm="100000">
                                              <p:val>
                                                <p:strVal val="#ppt_w"/>
                                              </p:val>
                                            </p:tav>
                                          </p:tavLst>
                                        </p:anim>
                                        <p:anim calcmode="lin" valueType="num">
                                          <p:cBhvr>
                                            <p:cTn id="141" dur="500" fill="hold"/>
                                            <p:tgtEl>
                                              <p:spTgt spid="74"/>
                                            </p:tgtEl>
                                            <p:attrNameLst>
                                              <p:attrName>ppt_h</p:attrName>
                                            </p:attrNameLst>
                                          </p:cBhvr>
                                          <p:tavLst>
                                            <p:tav tm="0">
                                              <p:val>
                                                <p:fltVal val="0"/>
                                              </p:val>
                                            </p:tav>
                                            <p:tav tm="100000">
                                              <p:val>
                                                <p:strVal val="#ppt_h"/>
                                              </p:val>
                                            </p:tav>
                                          </p:tavLst>
                                        </p:anim>
                                        <p:animEffect transition="in" filter="fade">
                                          <p:cBhvr>
                                            <p:cTn id="142" dur="500"/>
                                            <p:tgtEl>
                                              <p:spTgt spid="74"/>
                                            </p:tgtEl>
                                          </p:cBhvr>
                                        </p:animEffect>
                                      </p:childTnLst>
                                    </p:cTn>
                                  </p:par>
                                  <p:par>
                                    <p:cTn id="143" presetID="53" presetClass="entr" presetSubtype="16" fill="hold" grpId="0" nodeType="withEffect">
                                      <p:stCondLst>
                                        <p:cond delay="200"/>
                                      </p:stCondLst>
                                      <p:childTnLst>
                                        <p:set>
                                          <p:cBhvr>
                                            <p:cTn id="144" dur="1" fill="hold">
                                              <p:stCondLst>
                                                <p:cond delay="0"/>
                                              </p:stCondLst>
                                            </p:cTn>
                                            <p:tgtEl>
                                              <p:spTgt spid="75"/>
                                            </p:tgtEl>
                                            <p:attrNameLst>
                                              <p:attrName>style.visibility</p:attrName>
                                            </p:attrNameLst>
                                          </p:cBhvr>
                                          <p:to>
                                            <p:strVal val="visible"/>
                                          </p:to>
                                        </p:set>
                                        <p:anim calcmode="lin" valueType="num">
                                          <p:cBhvr>
                                            <p:cTn id="145" dur="500" fill="hold"/>
                                            <p:tgtEl>
                                              <p:spTgt spid="75"/>
                                            </p:tgtEl>
                                            <p:attrNameLst>
                                              <p:attrName>ppt_w</p:attrName>
                                            </p:attrNameLst>
                                          </p:cBhvr>
                                          <p:tavLst>
                                            <p:tav tm="0">
                                              <p:val>
                                                <p:fltVal val="0"/>
                                              </p:val>
                                            </p:tav>
                                            <p:tav tm="100000">
                                              <p:val>
                                                <p:strVal val="#ppt_w"/>
                                              </p:val>
                                            </p:tav>
                                          </p:tavLst>
                                        </p:anim>
                                        <p:anim calcmode="lin" valueType="num">
                                          <p:cBhvr>
                                            <p:cTn id="146" dur="500" fill="hold"/>
                                            <p:tgtEl>
                                              <p:spTgt spid="75"/>
                                            </p:tgtEl>
                                            <p:attrNameLst>
                                              <p:attrName>ppt_h</p:attrName>
                                            </p:attrNameLst>
                                          </p:cBhvr>
                                          <p:tavLst>
                                            <p:tav tm="0">
                                              <p:val>
                                                <p:fltVal val="0"/>
                                              </p:val>
                                            </p:tav>
                                            <p:tav tm="100000">
                                              <p:val>
                                                <p:strVal val="#ppt_h"/>
                                              </p:val>
                                            </p:tav>
                                          </p:tavLst>
                                        </p:anim>
                                        <p:animEffect transition="in" filter="fade">
                                          <p:cBhvr>
                                            <p:cTn id="147" dur="500"/>
                                            <p:tgtEl>
                                              <p:spTgt spid="75"/>
                                            </p:tgtEl>
                                          </p:cBhvr>
                                        </p:animEffect>
                                      </p:childTnLst>
                                    </p:cTn>
                                  </p:par>
                                  <p:par>
                                    <p:cTn id="148" presetID="53" presetClass="entr" presetSubtype="16" fill="hold" grpId="0" nodeType="withEffect">
                                      <p:stCondLst>
                                        <p:cond delay="200"/>
                                      </p:stCondLst>
                                      <p:childTnLst>
                                        <p:set>
                                          <p:cBhvr>
                                            <p:cTn id="149" dur="1" fill="hold">
                                              <p:stCondLst>
                                                <p:cond delay="0"/>
                                              </p:stCondLst>
                                            </p:cTn>
                                            <p:tgtEl>
                                              <p:spTgt spid="76"/>
                                            </p:tgtEl>
                                            <p:attrNameLst>
                                              <p:attrName>style.visibility</p:attrName>
                                            </p:attrNameLst>
                                          </p:cBhvr>
                                          <p:to>
                                            <p:strVal val="visible"/>
                                          </p:to>
                                        </p:set>
                                        <p:anim calcmode="lin" valueType="num">
                                          <p:cBhvr>
                                            <p:cTn id="150" dur="500" fill="hold"/>
                                            <p:tgtEl>
                                              <p:spTgt spid="76"/>
                                            </p:tgtEl>
                                            <p:attrNameLst>
                                              <p:attrName>ppt_w</p:attrName>
                                            </p:attrNameLst>
                                          </p:cBhvr>
                                          <p:tavLst>
                                            <p:tav tm="0">
                                              <p:val>
                                                <p:fltVal val="0"/>
                                              </p:val>
                                            </p:tav>
                                            <p:tav tm="100000">
                                              <p:val>
                                                <p:strVal val="#ppt_w"/>
                                              </p:val>
                                            </p:tav>
                                          </p:tavLst>
                                        </p:anim>
                                        <p:anim calcmode="lin" valueType="num">
                                          <p:cBhvr>
                                            <p:cTn id="151" dur="500" fill="hold"/>
                                            <p:tgtEl>
                                              <p:spTgt spid="76"/>
                                            </p:tgtEl>
                                            <p:attrNameLst>
                                              <p:attrName>ppt_h</p:attrName>
                                            </p:attrNameLst>
                                          </p:cBhvr>
                                          <p:tavLst>
                                            <p:tav tm="0">
                                              <p:val>
                                                <p:fltVal val="0"/>
                                              </p:val>
                                            </p:tav>
                                            <p:tav tm="100000">
                                              <p:val>
                                                <p:strVal val="#ppt_h"/>
                                              </p:val>
                                            </p:tav>
                                          </p:tavLst>
                                        </p:anim>
                                        <p:animEffect transition="in" filter="fade">
                                          <p:cBhvr>
                                            <p:cTn id="152" dur="500"/>
                                            <p:tgtEl>
                                              <p:spTgt spid="76"/>
                                            </p:tgtEl>
                                          </p:cBhvr>
                                        </p:animEffect>
                                      </p:childTnLst>
                                    </p:cTn>
                                  </p:par>
                                </p:childTnLst>
                              </p:cTn>
                            </p:par>
                            <p:par>
                              <p:cTn id="153" fill="hold">
                                <p:stCondLst>
                                  <p:cond delay="1500"/>
                                </p:stCondLst>
                                <p:childTnLst>
                                  <p:par>
                                    <p:cTn id="154" presetID="18" presetClass="entr" presetSubtype="3" fill="hold" grpId="0" nodeType="afterEffect">
                                      <p:stCondLst>
                                        <p:cond delay="0"/>
                                      </p:stCondLst>
                                      <p:childTnLst>
                                        <p:set>
                                          <p:cBhvr>
                                            <p:cTn id="155" dur="1" fill="hold">
                                              <p:stCondLst>
                                                <p:cond delay="0"/>
                                              </p:stCondLst>
                                            </p:cTn>
                                            <p:tgtEl>
                                              <p:spTgt spid="44"/>
                                            </p:tgtEl>
                                            <p:attrNameLst>
                                              <p:attrName>style.visibility</p:attrName>
                                            </p:attrNameLst>
                                          </p:cBhvr>
                                          <p:to>
                                            <p:strVal val="visible"/>
                                          </p:to>
                                        </p:set>
                                        <p:animEffect transition="in" filter="strips(upRight)">
                                          <p:cBhvr>
                                            <p:cTn id="156" dur="500"/>
                                            <p:tgtEl>
                                              <p:spTgt spid="44"/>
                                            </p:tgtEl>
                                          </p:cBhvr>
                                        </p:animEffect>
                                      </p:childTnLst>
                                    </p:cTn>
                                  </p:par>
                                </p:childTnLst>
                              </p:cTn>
                            </p:par>
                            <p:par>
                              <p:cTn id="157" fill="hold">
                                <p:stCondLst>
                                  <p:cond delay="2000"/>
                                </p:stCondLst>
                                <p:childTnLst>
                                  <p:par>
                                    <p:cTn id="158" presetID="10" presetClass="entr" presetSubtype="0" fill="hold" grpId="0" nodeType="afterEffect">
                                      <p:stCondLst>
                                        <p:cond delay="0"/>
                                      </p:stCondLst>
                                      <p:childTnLst>
                                        <p:set>
                                          <p:cBhvr>
                                            <p:cTn id="159" dur="1" fill="hold">
                                              <p:stCondLst>
                                                <p:cond delay="0"/>
                                              </p:stCondLst>
                                            </p:cTn>
                                            <p:tgtEl>
                                              <p:spTgt spid="77"/>
                                            </p:tgtEl>
                                            <p:attrNameLst>
                                              <p:attrName>style.visibility</p:attrName>
                                            </p:attrNameLst>
                                          </p:cBhvr>
                                          <p:to>
                                            <p:strVal val="visible"/>
                                          </p:to>
                                        </p:set>
                                        <p:animEffect transition="in" filter="fade">
                                          <p:cBhvr>
                                            <p:cTn id="160"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4" grpId="0"/>
          <p:bldP spid="38" grpId="0"/>
          <p:bldP spid="39" grpId="0"/>
          <p:bldP spid="40" grpId="0"/>
          <p:bldP spid="41" grpId="0"/>
          <p:bldP spid="42" grpId="0" animBg="1"/>
          <p:bldP spid="43" grpId="0" animBg="1"/>
          <p:bldP spid="48" grpId="0" animBg="1"/>
          <p:bldP spid="49" grpId="0" animBg="1"/>
          <p:bldP spid="50" grpId="0" animBg="1"/>
          <p:bldP spid="51" grpId="0" animBg="1"/>
          <p:bldP spid="52" grpId="0" animBg="1"/>
          <p:bldP spid="60" grpId="0" animBg="1"/>
          <p:bldP spid="61" grpId="0" animBg="1"/>
          <p:bldP spid="62" grpId="0" animBg="1"/>
          <p:bldP spid="63"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0"/>
            <a:ext cx="1763624" cy="1685077"/>
          </a:xfrm>
          <a:prstGeom prst="rect">
            <a:avLst/>
          </a:prstGeom>
          <a:noFill/>
        </p:spPr>
        <p:txBody>
          <a:bodyPr wrap="none" rtlCol="0">
            <a:spAutoFit/>
          </a:bodyPr>
          <a:lstStyle/>
          <a:p>
            <a:r>
              <a:rPr lang="en-US" altLang="ko-KR" sz="10350" b="1" dirty="0">
                <a:ln>
                  <a:solidFill>
                    <a:schemeClr val="bg1">
                      <a:alpha val="0"/>
                    </a:schemeClr>
                  </a:solidFill>
                </a:ln>
                <a:solidFill>
                  <a:schemeClr val="accent1"/>
                </a:solidFill>
                <a:cs typeface="+mn-ea"/>
                <a:sym typeface="+mn-lt"/>
              </a:rPr>
              <a:t>I</a:t>
            </a:r>
            <a:r>
              <a:rPr lang="en-US" altLang="ko-KR" sz="4950" b="1" dirty="0">
                <a:ln>
                  <a:solidFill>
                    <a:schemeClr val="bg1">
                      <a:alpha val="0"/>
                    </a:schemeClr>
                  </a:solidFill>
                </a:ln>
                <a:solidFill>
                  <a:schemeClr val="accent1"/>
                </a:solidFill>
                <a:cs typeface="+mn-ea"/>
                <a:sym typeface="+mn-lt"/>
              </a:rPr>
              <a:t>ndex</a:t>
            </a:r>
            <a:endParaRPr lang="ko-KR" altLang="en-US" sz="10350" dirty="0">
              <a:ln>
                <a:solidFill>
                  <a:schemeClr val="bg1">
                    <a:alpha val="0"/>
                  </a:schemeClr>
                </a:solidFill>
              </a:ln>
              <a:solidFill>
                <a:schemeClr val="accent1"/>
              </a:solidFill>
              <a:cs typeface="+mn-ea"/>
              <a:sym typeface="+mn-lt"/>
            </a:endParaRPr>
          </a:p>
        </p:txBody>
      </p:sp>
      <p:sp>
        <p:nvSpPr>
          <p:cNvPr id="6" name="文本框 5"/>
          <p:cNvSpPr txBox="1"/>
          <p:nvPr/>
        </p:nvSpPr>
        <p:spPr>
          <a:xfrm>
            <a:off x="534230" y="293716"/>
            <a:ext cx="1612942" cy="854080"/>
          </a:xfrm>
          <a:prstGeom prst="rect">
            <a:avLst/>
          </a:prstGeom>
          <a:noFill/>
        </p:spPr>
        <p:txBody>
          <a:bodyPr wrap="none" rtlCol="0">
            <a:spAutoFit/>
          </a:bodyPr>
          <a:lstStyle/>
          <a:p>
            <a:r>
              <a:rPr lang="zh-CN" altLang="en-US" sz="4950" dirty="0">
                <a:solidFill>
                  <a:schemeClr val="accent1"/>
                </a:solidFill>
                <a:cs typeface="+mn-ea"/>
                <a:sym typeface="+mn-lt"/>
              </a:rPr>
              <a:t>目 录</a:t>
            </a:r>
            <a:endParaRPr lang="zh-CN" altLang="en-US" sz="4950" dirty="0">
              <a:solidFill>
                <a:schemeClr val="accent1"/>
              </a:solidFill>
              <a:cs typeface="+mn-ea"/>
              <a:sym typeface="+mn-lt"/>
            </a:endParaRPr>
          </a:p>
        </p:txBody>
      </p:sp>
      <p:sp>
        <p:nvSpPr>
          <p:cNvPr id="67" name="TextBox 6"/>
          <p:cNvSpPr txBox="1"/>
          <p:nvPr/>
        </p:nvSpPr>
        <p:spPr>
          <a:xfrm>
            <a:off x="2788270" y="1689287"/>
            <a:ext cx="685529" cy="715581"/>
          </a:xfrm>
          <a:prstGeom prst="rect">
            <a:avLst/>
          </a:prstGeom>
          <a:noFill/>
        </p:spPr>
        <p:txBody>
          <a:bodyPr wrap="square" rtlCol="0">
            <a:spAutoFit/>
          </a:bodyPr>
          <a:lstStyle/>
          <a:p>
            <a:pPr>
              <a:defRPr/>
            </a:pPr>
            <a:r>
              <a:rPr lang="zh-CN" altLang="en-US" sz="4050" kern="0" dirty="0" smtClean="0">
                <a:solidFill>
                  <a:schemeClr val="accent1"/>
                </a:solidFill>
                <a:cs typeface="+mn-ea"/>
                <a:sym typeface="+mn-lt"/>
              </a:rPr>
              <a:t>壹</a:t>
            </a:r>
            <a:endParaRPr lang="zh-CN" altLang="en-US" sz="4050" kern="0" dirty="0">
              <a:solidFill>
                <a:schemeClr val="accent1"/>
              </a:solidFill>
              <a:cs typeface="+mn-ea"/>
              <a:sym typeface="+mn-lt"/>
            </a:endParaRPr>
          </a:p>
        </p:txBody>
      </p:sp>
      <p:cxnSp>
        <p:nvCxnSpPr>
          <p:cNvPr id="68" name="直接连接符 67"/>
          <p:cNvCxnSpPr/>
          <p:nvPr/>
        </p:nvCxnSpPr>
        <p:spPr>
          <a:xfrm>
            <a:off x="2820062" y="2454232"/>
            <a:ext cx="61627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3139307" y="2454234"/>
            <a:ext cx="0" cy="247849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0" name="TextBox 9"/>
          <p:cNvSpPr txBox="1"/>
          <p:nvPr/>
        </p:nvSpPr>
        <p:spPr>
          <a:xfrm>
            <a:off x="2658482" y="2501950"/>
            <a:ext cx="507831" cy="1977464"/>
          </a:xfrm>
          <a:prstGeom prst="rect">
            <a:avLst/>
          </a:prstGeom>
          <a:noFill/>
        </p:spPr>
        <p:txBody>
          <a:bodyPr vert="eaVert" wrap="none" rtlCol="0">
            <a:spAutoFit/>
          </a:bodyPr>
          <a:lstStyle/>
          <a:p>
            <a:r>
              <a:rPr lang="zh-CN" altLang="en-US" sz="2100" dirty="0">
                <a:solidFill>
                  <a:schemeClr val="accent1"/>
                </a:solidFill>
                <a:cs typeface="+mn-ea"/>
                <a:sym typeface="+mn-lt"/>
              </a:rPr>
              <a:t>课题背景及内容</a:t>
            </a:r>
            <a:endParaRPr lang="zh-CN" altLang="en-US" sz="2100" dirty="0">
              <a:solidFill>
                <a:schemeClr val="accent1"/>
              </a:solidFill>
              <a:cs typeface="+mn-ea"/>
              <a:sym typeface="+mn-lt"/>
            </a:endParaRPr>
          </a:p>
        </p:txBody>
      </p:sp>
      <p:sp>
        <p:nvSpPr>
          <p:cNvPr id="71" name="TextBox 10"/>
          <p:cNvSpPr txBox="1"/>
          <p:nvPr/>
        </p:nvSpPr>
        <p:spPr>
          <a:xfrm>
            <a:off x="3133256" y="2502460"/>
            <a:ext cx="340542" cy="2280206"/>
          </a:xfrm>
          <a:prstGeom prst="rect">
            <a:avLst/>
          </a:prstGeom>
          <a:noFill/>
        </p:spPr>
        <p:txBody>
          <a:bodyPr vert="eaVert" wrap="square" rtlCol="0">
            <a:spAutoFit/>
          </a:bodyPr>
          <a:lstStyle/>
          <a:p>
            <a:r>
              <a:rPr lang="en-US" altLang="zh-CN" sz="1015" dirty="0">
                <a:solidFill>
                  <a:srgbClr val="C00000"/>
                </a:solidFill>
                <a:cs typeface="+mn-ea"/>
                <a:sym typeface="+mn-lt"/>
              </a:rPr>
              <a:t>Chapter title  write  here</a:t>
            </a:r>
            <a:endParaRPr lang="en-US" altLang="zh-CN" sz="1015" dirty="0">
              <a:solidFill>
                <a:srgbClr val="C00000"/>
              </a:solidFill>
              <a:cs typeface="+mn-ea"/>
              <a:sym typeface="+mn-lt"/>
            </a:endParaRPr>
          </a:p>
        </p:txBody>
      </p:sp>
      <p:sp>
        <p:nvSpPr>
          <p:cNvPr id="74" name="TextBox 13"/>
          <p:cNvSpPr txBox="1"/>
          <p:nvPr/>
        </p:nvSpPr>
        <p:spPr>
          <a:xfrm>
            <a:off x="3735989" y="1410191"/>
            <a:ext cx="685529" cy="715581"/>
          </a:xfrm>
          <a:prstGeom prst="rect">
            <a:avLst/>
          </a:prstGeom>
          <a:noFill/>
        </p:spPr>
        <p:txBody>
          <a:bodyPr wrap="square" rtlCol="0">
            <a:spAutoFit/>
          </a:bodyPr>
          <a:lstStyle/>
          <a:p>
            <a:pPr>
              <a:defRPr/>
            </a:pPr>
            <a:r>
              <a:rPr lang="zh-CN" altLang="en-US" sz="4050" kern="0" dirty="0" smtClean="0">
                <a:solidFill>
                  <a:schemeClr val="accent1"/>
                </a:solidFill>
                <a:cs typeface="+mn-ea"/>
                <a:sym typeface="+mn-lt"/>
              </a:rPr>
              <a:t>贰</a:t>
            </a:r>
            <a:endParaRPr lang="zh-CN" altLang="en-US" sz="4050" kern="0" dirty="0">
              <a:solidFill>
                <a:schemeClr val="accent1"/>
              </a:solidFill>
              <a:cs typeface="+mn-ea"/>
              <a:sym typeface="+mn-lt"/>
            </a:endParaRPr>
          </a:p>
        </p:txBody>
      </p:sp>
      <p:cxnSp>
        <p:nvCxnSpPr>
          <p:cNvPr id="75" name="直接连接符 74"/>
          <p:cNvCxnSpPr/>
          <p:nvPr/>
        </p:nvCxnSpPr>
        <p:spPr>
          <a:xfrm>
            <a:off x="3767781" y="2175137"/>
            <a:ext cx="61627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4087026" y="2175138"/>
            <a:ext cx="0" cy="260752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7" name="TextBox 16"/>
          <p:cNvSpPr txBox="1"/>
          <p:nvPr/>
        </p:nvSpPr>
        <p:spPr>
          <a:xfrm>
            <a:off x="3589674" y="2170530"/>
            <a:ext cx="507831" cy="2516073"/>
          </a:xfrm>
          <a:prstGeom prst="rect">
            <a:avLst/>
          </a:prstGeom>
          <a:noFill/>
        </p:spPr>
        <p:txBody>
          <a:bodyPr vert="eaVert" wrap="none" rtlCol="0">
            <a:spAutoFit/>
          </a:bodyPr>
          <a:lstStyle/>
          <a:p>
            <a:r>
              <a:rPr lang="zh-CN" altLang="en-US" sz="2100" dirty="0">
                <a:solidFill>
                  <a:schemeClr val="accent1"/>
                </a:solidFill>
                <a:cs typeface="+mn-ea"/>
                <a:sym typeface="+mn-lt"/>
              </a:rPr>
              <a:t>课题现状及发展情况</a:t>
            </a:r>
            <a:endParaRPr lang="zh-CN" altLang="en-US" sz="2100" dirty="0">
              <a:solidFill>
                <a:schemeClr val="accent1"/>
              </a:solidFill>
              <a:cs typeface="+mn-ea"/>
              <a:sym typeface="+mn-lt"/>
            </a:endParaRPr>
          </a:p>
        </p:txBody>
      </p:sp>
      <p:sp>
        <p:nvSpPr>
          <p:cNvPr id="78" name="TextBox 17"/>
          <p:cNvSpPr txBox="1"/>
          <p:nvPr/>
        </p:nvSpPr>
        <p:spPr>
          <a:xfrm>
            <a:off x="4080976" y="2223364"/>
            <a:ext cx="340542" cy="2280206"/>
          </a:xfrm>
          <a:prstGeom prst="rect">
            <a:avLst/>
          </a:prstGeom>
          <a:noFill/>
        </p:spPr>
        <p:txBody>
          <a:bodyPr vert="eaVert" wrap="square" rtlCol="0">
            <a:spAutoFit/>
          </a:bodyPr>
          <a:lstStyle/>
          <a:p>
            <a:r>
              <a:rPr lang="en-US" altLang="zh-CN" sz="1015" dirty="0">
                <a:solidFill>
                  <a:srgbClr val="C00000"/>
                </a:solidFill>
                <a:cs typeface="+mn-ea"/>
                <a:sym typeface="+mn-lt"/>
              </a:rPr>
              <a:t>Chapter title  write  here</a:t>
            </a:r>
            <a:endParaRPr lang="en-US" altLang="zh-CN" sz="1015" dirty="0">
              <a:solidFill>
                <a:srgbClr val="C00000"/>
              </a:solidFill>
              <a:cs typeface="+mn-ea"/>
              <a:sym typeface="+mn-lt"/>
            </a:endParaRPr>
          </a:p>
        </p:txBody>
      </p:sp>
      <p:sp>
        <p:nvSpPr>
          <p:cNvPr id="81" name="TextBox 20"/>
          <p:cNvSpPr txBox="1"/>
          <p:nvPr/>
        </p:nvSpPr>
        <p:spPr>
          <a:xfrm>
            <a:off x="4654092" y="1077090"/>
            <a:ext cx="780473" cy="715581"/>
          </a:xfrm>
          <a:prstGeom prst="rect">
            <a:avLst/>
          </a:prstGeom>
          <a:noFill/>
        </p:spPr>
        <p:txBody>
          <a:bodyPr wrap="square" rtlCol="0">
            <a:spAutoFit/>
          </a:bodyPr>
          <a:lstStyle/>
          <a:p>
            <a:pPr>
              <a:defRPr/>
            </a:pPr>
            <a:r>
              <a:rPr lang="zh-CN" altLang="en-US" sz="4050" kern="0" dirty="0" smtClean="0">
                <a:solidFill>
                  <a:schemeClr val="accent1"/>
                </a:solidFill>
                <a:cs typeface="+mn-ea"/>
                <a:sym typeface="+mn-lt"/>
              </a:rPr>
              <a:t>叁</a:t>
            </a:r>
            <a:endParaRPr lang="zh-CN" altLang="en-US" sz="4050" kern="0" dirty="0">
              <a:solidFill>
                <a:schemeClr val="accent1"/>
              </a:solidFill>
              <a:cs typeface="+mn-ea"/>
              <a:sym typeface="+mn-lt"/>
            </a:endParaRPr>
          </a:p>
        </p:txBody>
      </p:sp>
      <p:cxnSp>
        <p:nvCxnSpPr>
          <p:cNvPr id="82" name="直接连接符 81"/>
          <p:cNvCxnSpPr/>
          <p:nvPr/>
        </p:nvCxnSpPr>
        <p:spPr>
          <a:xfrm>
            <a:off x="4685883" y="1842035"/>
            <a:ext cx="61627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5005128" y="1842037"/>
            <a:ext cx="0" cy="247849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TextBox 23"/>
          <p:cNvSpPr txBox="1"/>
          <p:nvPr/>
        </p:nvSpPr>
        <p:spPr>
          <a:xfrm>
            <a:off x="4524304" y="1889752"/>
            <a:ext cx="507831" cy="1977464"/>
          </a:xfrm>
          <a:prstGeom prst="rect">
            <a:avLst/>
          </a:prstGeom>
          <a:noFill/>
        </p:spPr>
        <p:txBody>
          <a:bodyPr vert="eaVert" wrap="none" rtlCol="0">
            <a:spAutoFit/>
          </a:bodyPr>
          <a:lstStyle/>
          <a:p>
            <a:r>
              <a:rPr lang="zh-CN" altLang="en-US" sz="2100" dirty="0">
                <a:solidFill>
                  <a:schemeClr val="accent1"/>
                </a:solidFill>
                <a:cs typeface="+mn-ea"/>
                <a:sym typeface="+mn-lt"/>
              </a:rPr>
              <a:t>研究思路及过程</a:t>
            </a:r>
            <a:endParaRPr lang="zh-CN" altLang="en-US" sz="2100" dirty="0">
              <a:solidFill>
                <a:schemeClr val="accent1"/>
              </a:solidFill>
              <a:cs typeface="+mn-ea"/>
              <a:sym typeface="+mn-lt"/>
            </a:endParaRPr>
          </a:p>
        </p:txBody>
      </p:sp>
      <p:sp>
        <p:nvSpPr>
          <p:cNvPr id="85" name="TextBox 24"/>
          <p:cNvSpPr txBox="1"/>
          <p:nvPr/>
        </p:nvSpPr>
        <p:spPr>
          <a:xfrm>
            <a:off x="4999078" y="1890263"/>
            <a:ext cx="340542" cy="2280206"/>
          </a:xfrm>
          <a:prstGeom prst="rect">
            <a:avLst/>
          </a:prstGeom>
          <a:noFill/>
        </p:spPr>
        <p:txBody>
          <a:bodyPr vert="eaVert" wrap="square" rtlCol="0">
            <a:spAutoFit/>
          </a:bodyPr>
          <a:lstStyle/>
          <a:p>
            <a:r>
              <a:rPr lang="en-US" altLang="zh-CN" sz="1015" dirty="0">
                <a:solidFill>
                  <a:srgbClr val="C00000"/>
                </a:solidFill>
                <a:cs typeface="+mn-ea"/>
                <a:sym typeface="+mn-lt"/>
              </a:rPr>
              <a:t>Chapter title  write  here</a:t>
            </a:r>
            <a:endParaRPr lang="en-US" altLang="zh-CN" sz="1015" dirty="0">
              <a:solidFill>
                <a:srgbClr val="C00000"/>
              </a:solidFill>
              <a:cs typeface="+mn-ea"/>
              <a:sym typeface="+mn-lt"/>
            </a:endParaRPr>
          </a:p>
        </p:txBody>
      </p:sp>
      <p:sp>
        <p:nvSpPr>
          <p:cNvPr id="88" name="TextBox 27"/>
          <p:cNvSpPr txBox="1"/>
          <p:nvPr/>
        </p:nvSpPr>
        <p:spPr>
          <a:xfrm>
            <a:off x="5572193" y="753054"/>
            <a:ext cx="685529" cy="715581"/>
          </a:xfrm>
          <a:prstGeom prst="rect">
            <a:avLst/>
          </a:prstGeom>
          <a:noFill/>
        </p:spPr>
        <p:txBody>
          <a:bodyPr wrap="square" rtlCol="0">
            <a:spAutoFit/>
          </a:bodyPr>
          <a:lstStyle/>
          <a:p>
            <a:pPr>
              <a:defRPr/>
            </a:pPr>
            <a:r>
              <a:rPr lang="zh-CN" altLang="en-US" sz="4050" kern="0" dirty="0" smtClean="0">
                <a:solidFill>
                  <a:schemeClr val="accent1"/>
                </a:solidFill>
                <a:cs typeface="+mn-ea"/>
                <a:sym typeface="+mn-lt"/>
              </a:rPr>
              <a:t>肆</a:t>
            </a:r>
            <a:endParaRPr lang="zh-CN" altLang="en-US" sz="4050" kern="0" dirty="0">
              <a:solidFill>
                <a:schemeClr val="accent1"/>
              </a:solidFill>
              <a:cs typeface="+mn-ea"/>
              <a:sym typeface="+mn-lt"/>
            </a:endParaRPr>
          </a:p>
        </p:txBody>
      </p:sp>
      <p:cxnSp>
        <p:nvCxnSpPr>
          <p:cNvPr id="89" name="直接连接符 88"/>
          <p:cNvCxnSpPr/>
          <p:nvPr/>
        </p:nvCxnSpPr>
        <p:spPr>
          <a:xfrm>
            <a:off x="5603985" y="1517999"/>
            <a:ext cx="61627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5923230" y="1518001"/>
            <a:ext cx="0" cy="247849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1" name="TextBox 30"/>
          <p:cNvSpPr txBox="1"/>
          <p:nvPr/>
        </p:nvSpPr>
        <p:spPr>
          <a:xfrm>
            <a:off x="5442406" y="1565716"/>
            <a:ext cx="507831" cy="1708160"/>
          </a:xfrm>
          <a:prstGeom prst="rect">
            <a:avLst/>
          </a:prstGeom>
          <a:noFill/>
        </p:spPr>
        <p:txBody>
          <a:bodyPr vert="eaVert" wrap="none" rtlCol="0">
            <a:spAutoFit/>
          </a:bodyPr>
          <a:lstStyle/>
          <a:p>
            <a:r>
              <a:rPr lang="zh-CN" altLang="en-US" sz="2100" dirty="0">
                <a:solidFill>
                  <a:schemeClr val="accent1"/>
                </a:solidFill>
                <a:cs typeface="+mn-ea"/>
                <a:sym typeface="+mn-lt"/>
              </a:rPr>
              <a:t>实验数据结果</a:t>
            </a:r>
            <a:endParaRPr lang="zh-CN" altLang="en-US" sz="2100" dirty="0">
              <a:solidFill>
                <a:schemeClr val="accent1"/>
              </a:solidFill>
              <a:cs typeface="+mn-ea"/>
              <a:sym typeface="+mn-lt"/>
            </a:endParaRPr>
          </a:p>
        </p:txBody>
      </p:sp>
      <p:sp>
        <p:nvSpPr>
          <p:cNvPr id="92" name="TextBox 31"/>
          <p:cNvSpPr txBox="1"/>
          <p:nvPr/>
        </p:nvSpPr>
        <p:spPr>
          <a:xfrm>
            <a:off x="5917180" y="1566227"/>
            <a:ext cx="340542" cy="2280206"/>
          </a:xfrm>
          <a:prstGeom prst="rect">
            <a:avLst/>
          </a:prstGeom>
          <a:noFill/>
        </p:spPr>
        <p:txBody>
          <a:bodyPr vert="eaVert" wrap="square" rtlCol="0">
            <a:spAutoFit/>
          </a:bodyPr>
          <a:lstStyle/>
          <a:p>
            <a:r>
              <a:rPr lang="en-US" altLang="zh-CN" sz="1015" dirty="0">
                <a:solidFill>
                  <a:srgbClr val="C00000"/>
                </a:solidFill>
                <a:cs typeface="+mn-ea"/>
                <a:sym typeface="+mn-lt"/>
              </a:rPr>
              <a:t>Chapter title  write  here</a:t>
            </a:r>
            <a:endParaRPr lang="en-US" altLang="zh-CN" sz="1015" dirty="0">
              <a:solidFill>
                <a:srgbClr val="C00000"/>
              </a:solidFill>
              <a:cs typeface="+mn-ea"/>
              <a:sym typeface="+mn-lt"/>
            </a:endParaRPr>
          </a:p>
        </p:txBody>
      </p:sp>
      <p:sp>
        <p:nvSpPr>
          <p:cNvPr id="95" name="TextBox 27"/>
          <p:cNvSpPr txBox="1"/>
          <p:nvPr/>
        </p:nvSpPr>
        <p:spPr>
          <a:xfrm>
            <a:off x="6490295" y="429017"/>
            <a:ext cx="685529" cy="715581"/>
          </a:xfrm>
          <a:prstGeom prst="rect">
            <a:avLst/>
          </a:prstGeom>
          <a:noFill/>
        </p:spPr>
        <p:txBody>
          <a:bodyPr wrap="square" rtlCol="0">
            <a:spAutoFit/>
          </a:bodyPr>
          <a:lstStyle/>
          <a:p>
            <a:pPr>
              <a:defRPr/>
            </a:pPr>
            <a:r>
              <a:rPr lang="zh-CN" altLang="en-US" sz="4050" kern="0" dirty="0" smtClean="0">
                <a:solidFill>
                  <a:schemeClr val="accent1"/>
                </a:solidFill>
                <a:cs typeface="+mn-ea"/>
                <a:sym typeface="+mn-lt"/>
              </a:rPr>
              <a:t>伍</a:t>
            </a:r>
            <a:endParaRPr lang="zh-CN" altLang="en-US" sz="4050" kern="0" dirty="0">
              <a:solidFill>
                <a:schemeClr val="accent1"/>
              </a:solidFill>
              <a:cs typeface="+mn-ea"/>
              <a:sym typeface="+mn-lt"/>
            </a:endParaRPr>
          </a:p>
        </p:txBody>
      </p:sp>
      <p:cxnSp>
        <p:nvCxnSpPr>
          <p:cNvPr id="96" name="直接连接符 95"/>
          <p:cNvCxnSpPr/>
          <p:nvPr/>
        </p:nvCxnSpPr>
        <p:spPr>
          <a:xfrm>
            <a:off x="6522087" y="1193962"/>
            <a:ext cx="61627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6841332" y="1193964"/>
            <a:ext cx="0" cy="247849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8" name="TextBox 30"/>
          <p:cNvSpPr txBox="1"/>
          <p:nvPr/>
        </p:nvSpPr>
        <p:spPr>
          <a:xfrm>
            <a:off x="6360508" y="1241679"/>
            <a:ext cx="507831" cy="1977464"/>
          </a:xfrm>
          <a:prstGeom prst="rect">
            <a:avLst/>
          </a:prstGeom>
          <a:noFill/>
        </p:spPr>
        <p:txBody>
          <a:bodyPr vert="eaVert" wrap="none" rtlCol="0">
            <a:spAutoFit/>
          </a:bodyPr>
          <a:lstStyle/>
          <a:p>
            <a:r>
              <a:rPr lang="zh-CN" altLang="en-US" sz="2100" dirty="0">
                <a:solidFill>
                  <a:schemeClr val="accent1"/>
                </a:solidFill>
                <a:cs typeface="+mn-ea"/>
                <a:sym typeface="+mn-lt"/>
              </a:rPr>
              <a:t>解决方案及总结</a:t>
            </a:r>
            <a:endParaRPr lang="zh-CN" altLang="en-US" sz="2100" dirty="0">
              <a:solidFill>
                <a:schemeClr val="accent1"/>
              </a:solidFill>
              <a:cs typeface="+mn-ea"/>
              <a:sym typeface="+mn-lt"/>
            </a:endParaRPr>
          </a:p>
        </p:txBody>
      </p:sp>
      <p:sp>
        <p:nvSpPr>
          <p:cNvPr id="99" name="TextBox 31"/>
          <p:cNvSpPr txBox="1"/>
          <p:nvPr/>
        </p:nvSpPr>
        <p:spPr>
          <a:xfrm>
            <a:off x="6835282" y="1242190"/>
            <a:ext cx="340542" cy="2280206"/>
          </a:xfrm>
          <a:prstGeom prst="rect">
            <a:avLst/>
          </a:prstGeom>
          <a:noFill/>
        </p:spPr>
        <p:txBody>
          <a:bodyPr vert="eaVert" wrap="square" rtlCol="0">
            <a:spAutoFit/>
          </a:bodyPr>
          <a:lstStyle/>
          <a:p>
            <a:r>
              <a:rPr lang="en-US" altLang="zh-CN" sz="1015" dirty="0">
                <a:solidFill>
                  <a:srgbClr val="C00000"/>
                </a:solidFill>
                <a:cs typeface="+mn-ea"/>
                <a:sym typeface="+mn-lt"/>
              </a:rPr>
              <a:t>Chapter title  write  here</a:t>
            </a:r>
            <a:endParaRPr lang="en-US" altLang="zh-CN" sz="1015" dirty="0">
              <a:solidFill>
                <a:srgbClr val="C00000"/>
              </a:solidFill>
              <a:cs typeface="+mn-ea"/>
              <a:sym typeface="+mn-lt"/>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r="34320" b="24311"/>
          <a:stretch>
            <a:fillRect/>
          </a:stretch>
        </p:blipFill>
        <p:spPr>
          <a:xfrm>
            <a:off x="7093557" y="2990851"/>
            <a:ext cx="2050443" cy="2191866"/>
          </a:xfrm>
          <a:prstGeom prst="rect">
            <a:avLst/>
          </a:prstGeom>
        </p:spPr>
      </p:pic>
      <p:sp>
        <p:nvSpPr>
          <p:cNvPr id="33"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750" fill="hold"/>
                                        <p:tgtEl>
                                          <p:spTgt spid="67"/>
                                        </p:tgtEl>
                                        <p:attrNameLst>
                                          <p:attrName>ppt_x</p:attrName>
                                        </p:attrNameLst>
                                      </p:cBhvr>
                                      <p:tavLst>
                                        <p:tav tm="0">
                                          <p:val>
                                            <p:strVal val="0-#ppt_w/2"/>
                                          </p:val>
                                        </p:tav>
                                        <p:tav tm="100000">
                                          <p:val>
                                            <p:strVal val="#ppt_x"/>
                                          </p:val>
                                        </p:tav>
                                      </p:tavLst>
                                    </p:anim>
                                    <p:anim calcmode="lin" valueType="num">
                                      <p:cBhvr additive="base">
                                        <p:cTn id="16" dur="750" fill="hold"/>
                                        <p:tgtEl>
                                          <p:spTgt spid="6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750" fill="hold"/>
                                        <p:tgtEl>
                                          <p:spTgt spid="74"/>
                                        </p:tgtEl>
                                        <p:attrNameLst>
                                          <p:attrName>ppt_x</p:attrName>
                                        </p:attrNameLst>
                                      </p:cBhvr>
                                      <p:tavLst>
                                        <p:tav tm="0">
                                          <p:val>
                                            <p:strVal val="0-#ppt_w/2"/>
                                          </p:val>
                                        </p:tav>
                                        <p:tav tm="100000">
                                          <p:val>
                                            <p:strVal val="#ppt_x"/>
                                          </p:val>
                                        </p:tav>
                                      </p:tavLst>
                                    </p:anim>
                                    <p:anim calcmode="lin" valueType="num">
                                      <p:cBhvr additive="base">
                                        <p:cTn id="20" dur="750" fill="hold"/>
                                        <p:tgtEl>
                                          <p:spTgt spid="7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 calcmode="lin" valueType="num">
                                      <p:cBhvr additive="base">
                                        <p:cTn id="23" dur="750" fill="hold"/>
                                        <p:tgtEl>
                                          <p:spTgt spid="81"/>
                                        </p:tgtEl>
                                        <p:attrNameLst>
                                          <p:attrName>ppt_x</p:attrName>
                                        </p:attrNameLst>
                                      </p:cBhvr>
                                      <p:tavLst>
                                        <p:tav tm="0">
                                          <p:val>
                                            <p:strVal val="0-#ppt_w/2"/>
                                          </p:val>
                                        </p:tav>
                                        <p:tav tm="100000">
                                          <p:val>
                                            <p:strVal val="#ppt_x"/>
                                          </p:val>
                                        </p:tav>
                                      </p:tavLst>
                                    </p:anim>
                                    <p:anim calcmode="lin" valueType="num">
                                      <p:cBhvr additive="base">
                                        <p:cTn id="24" dur="750" fill="hold"/>
                                        <p:tgtEl>
                                          <p:spTgt spid="8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anim calcmode="lin" valueType="num">
                                      <p:cBhvr additive="base">
                                        <p:cTn id="27" dur="750" fill="hold"/>
                                        <p:tgtEl>
                                          <p:spTgt spid="88"/>
                                        </p:tgtEl>
                                        <p:attrNameLst>
                                          <p:attrName>ppt_x</p:attrName>
                                        </p:attrNameLst>
                                      </p:cBhvr>
                                      <p:tavLst>
                                        <p:tav tm="0">
                                          <p:val>
                                            <p:strVal val="0-#ppt_w/2"/>
                                          </p:val>
                                        </p:tav>
                                        <p:tav tm="100000">
                                          <p:val>
                                            <p:strVal val="#ppt_x"/>
                                          </p:val>
                                        </p:tav>
                                      </p:tavLst>
                                    </p:anim>
                                    <p:anim calcmode="lin" valueType="num">
                                      <p:cBhvr additive="base">
                                        <p:cTn id="28" dur="750" fill="hold"/>
                                        <p:tgtEl>
                                          <p:spTgt spid="8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 calcmode="lin" valueType="num">
                                      <p:cBhvr additive="base">
                                        <p:cTn id="31" dur="750" fill="hold"/>
                                        <p:tgtEl>
                                          <p:spTgt spid="95"/>
                                        </p:tgtEl>
                                        <p:attrNameLst>
                                          <p:attrName>ppt_x</p:attrName>
                                        </p:attrNameLst>
                                      </p:cBhvr>
                                      <p:tavLst>
                                        <p:tav tm="0">
                                          <p:val>
                                            <p:strVal val="0-#ppt_w/2"/>
                                          </p:val>
                                        </p:tav>
                                        <p:tav tm="100000">
                                          <p:val>
                                            <p:strVal val="#ppt_x"/>
                                          </p:val>
                                        </p:tav>
                                      </p:tavLst>
                                    </p:anim>
                                    <p:anim calcmode="lin" valueType="num">
                                      <p:cBhvr additive="base">
                                        <p:cTn id="32" dur="750" fill="hold"/>
                                        <p:tgtEl>
                                          <p:spTgt spid="95"/>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wipe(left)">
                                      <p:cBhvr>
                                        <p:cTn id="36" dur="750"/>
                                        <p:tgtEl>
                                          <p:spTgt spid="68"/>
                                        </p:tgtEl>
                                      </p:cBhvr>
                                    </p:animEffect>
                                  </p:childTnLst>
                                </p:cTn>
                              </p:par>
                              <p:par>
                                <p:cTn id="37" presetID="22" presetClass="entr" presetSubtype="8"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left)">
                                      <p:cBhvr>
                                        <p:cTn id="39" dur="750"/>
                                        <p:tgtEl>
                                          <p:spTgt spid="75"/>
                                        </p:tgtEl>
                                      </p:cBhvr>
                                    </p:animEffect>
                                  </p:childTnLst>
                                </p:cTn>
                              </p:par>
                              <p:par>
                                <p:cTn id="40" presetID="22" presetClass="entr" presetSubtype="8" fill="hold"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wipe(left)">
                                      <p:cBhvr>
                                        <p:cTn id="42" dur="750"/>
                                        <p:tgtEl>
                                          <p:spTgt spid="82"/>
                                        </p:tgtEl>
                                      </p:cBhvr>
                                    </p:animEffect>
                                  </p:childTnLst>
                                </p:cTn>
                              </p:par>
                              <p:par>
                                <p:cTn id="43" presetID="22" presetClass="entr" presetSubtype="8"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750"/>
                                        <p:tgtEl>
                                          <p:spTgt spid="89"/>
                                        </p:tgtEl>
                                      </p:cBhvr>
                                    </p:animEffect>
                                  </p:childTnLst>
                                </p:cTn>
                              </p:par>
                              <p:par>
                                <p:cTn id="46" presetID="22" presetClass="entr" presetSubtype="8" fill="hold"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left)">
                                      <p:cBhvr>
                                        <p:cTn id="48" dur="750"/>
                                        <p:tgtEl>
                                          <p:spTgt spid="96"/>
                                        </p:tgtEl>
                                      </p:cBhvr>
                                    </p:animEffect>
                                  </p:childTnLst>
                                </p:cTn>
                              </p:par>
                            </p:childTnLst>
                          </p:cTn>
                        </p:par>
                        <p:par>
                          <p:cTn id="49" fill="hold">
                            <p:stCondLst>
                              <p:cond delay="3000"/>
                            </p:stCondLst>
                            <p:childTnLst>
                              <p:par>
                                <p:cTn id="50" presetID="22" presetClass="entr" presetSubtype="1" fill="hold" nodeType="after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wipe(up)">
                                      <p:cBhvr>
                                        <p:cTn id="52" dur="1000"/>
                                        <p:tgtEl>
                                          <p:spTgt spid="69"/>
                                        </p:tgtEl>
                                      </p:cBhvr>
                                    </p:animEffect>
                                  </p:childTnLst>
                                </p:cTn>
                              </p:par>
                              <p:par>
                                <p:cTn id="53" presetID="22" presetClass="entr" presetSubtype="1"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up)">
                                      <p:cBhvr>
                                        <p:cTn id="55" dur="1000"/>
                                        <p:tgtEl>
                                          <p:spTgt spid="76"/>
                                        </p:tgtEl>
                                      </p:cBhvr>
                                    </p:animEffect>
                                  </p:childTnLst>
                                </p:cTn>
                              </p:par>
                              <p:par>
                                <p:cTn id="56" presetID="22" presetClass="entr" presetSubtype="1" fill="hold" nodeType="with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wipe(up)">
                                      <p:cBhvr>
                                        <p:cTn id="58" dur="1000"/>
                                        <p:tgtEl>
                                          <p:spTgt spid="83"/>
                                        </p:tgtEl>
                                      </p:cBhvr>
                                    </p:animEffect>
                                  </p:childTnLst>
                                </p:cTn>
                              </p:par>
                              <p:par>
                                <p:cTn id="59" presetID="22" presetClass="entr" presetSubtype="1"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wipe(up)">
                                      <p:cBhvr>
                                        <p:cTn id="61" dur="1000"/>
                                        <p:tgtEl>
                                          <p:spTgt spid="90"/>
                                        </p:tgtEl>
                                      </p:cBhvr>
                                    </p:animEffect>
                                  </p:childTnLst>
                                </p:cTn>
                              </p:par>
                              <p:par>
                                <p:cTn id="62" presetID="22" presetClass="entr" presetSubtype="1" fill="hold"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wipe(up)">
                                      <p:cBhvr>
                                        <p:cTn id="64" dur="1000"/>
                                        <p:tgtEl>
                                          <p:spTgt spid="97"/>
                                        </p:tgtEl>
                                      </p:cBhvr>
                                    </p:animEffect>
                                  </p:childTnLst>
                                </p:cTn>
                              </p:par>
                            </p:childTnLst>
                          </p:cTn>
                        </p:par>
                        <p:par>
                          <p:cTn id="65" fill="hold">
                            <p:stCondLst>
                              <p:cond delay="4000"/>
                            </p:stCondLst>
                            <p:childTnLst>
                              <p:par>
                                <p:cTn id="66" presetID="2" presetClass="entr" presetSubtype="4"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 calcmode="lin" valueType="num">
                                      <p:cBhvr additive="base">
                                        <p:cTn id="68" dur="1250" fill="hold"/>
                                        <p:tgtEl>
                                          <p:spTgt spid="70"/>
                                        </p:tgtEl>
                                        <p:attrNameLst>
                                          <p:attrName>ppt_x</p:attrName>
                                        </p:attrNameLst>
                                      </p:cBhvr>
                                      <p:tavLst>
                                        <p:tav tm="0">
                                          <p:val>
                                            <p:strVal val="#ppt_x"/>
                                          </p:val>
                                        </p:tav>
                                        <p:tav tm="100000">
                                          <p:val>
                                            <p:strVal val="#ppt_x"/>
                                          </p:val>
                                        </p:tav>
                                      </p:tavLst>
                                    </p:anim>
                                    <p:anim calcmode="lin" valueType="num">
                                      <p:cBhvr additive="base">
                                        <p:cTn id="69" dur="1250" fill="hold"/>
                                        <p:tgtEl>
                                          <p:spTgt spid="70"/>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77"/>
                                        </p:tgtEl>
                                        <p:attrNameLst>
                                          <p:attrName>style.visibility</p:attrName>
                                        </p:attrNameLst>
                                      </p:cBhvr>
                                      <p:to>
                                        <p:strVal val="visible"/>
                                      </p:to>
                                    </p:set>
                                    <p:anim calcmode="lin" valueType="num">
                                      <p:cBhvr additive="base">
                                        <p:cTn id="72" dur="1250" fill="hold"/>
                                        <p:tgtEl>
                                          <p:spTgt spid="77"/>
                                        </p:tgtEl>
                                        <p:attrNameLst>
                                          <p:attrName>ppt_x</p:attrName>
                                        </p:attrNameLst>
                                      </p:cBhvr>
                                      <p:tavLst>
                                        <p:tav tm="0">
                                          <p:val>
                                            <p:strVal val="#ppt_x"/>
                                          </p:val>
                                        </p:tav>
                                        <p:tav tm="100000">
                                          <p:val>
                                            <p:strVal val="#ppt_x"/>
                                          </p:val>
                                        </p:tav>
                                      </p:tavLst>
                                    </p:anim>
                                    <p:anim calcmode="lin" valueType="num">
                                      <p:cBhvr additive="base">
                                        <p:cTn id="73" dur="1250" fill="hold"/>
                                        <p:tgtEl>
                                          <p:spTgt spid="77"/>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84"/>
                                        </p:tgtEl>
                                        <p:attrNameLst>
                                          <p:attrName>style.visibility</p:attrName>
                                        </p:attrNameLst>
                                      </p:cBhvr>
                                      <p:to>
                                        <p:strVal val="visible"/>
                                      </p:to>
                                    </p:set>
                                    <p:anim calcmode="lin" valueType="num">
                                      <p:cBhvr additive="base">
                                        <p:cTn id="76" dur="1250" fill="hold"/>
                                        <p:tgtEl>
                                          <p:spTgt spid="84"/>
                                        </p:tgtEl>
                                        <p:attrNameLst>
                                          <p:attrName>ppt_x</p:attrName>
                                        </p:attrNameLst>
                                      </p:cBhvr>
                                      <p:tavLst>
                                        <p:tav tm="0">
                                          <p:val>
                                            <p:strVal val="#ppt_x"/>
                                          </p:val>
                                        </p:tav>
                                        <p:tav tm="100000">
                                          <p:val>
                                            <p:strVal val="#ppt_x"/>
                                          </p:val>
                                        </p:tav>
                                      </p:tavLst>
                                    </p:anim>
                                    <p:anim calcmode="lin" valueType="num">
                                      <p:cBhvr additive="base">
                                        <p:cTn id="77" dur="1250" fill="hold"/>
                                        <p:tgtEl>
                                          <p:spTgt spid="84"/>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91"/>
                                        </p:tgtEl>
                                        <p:attrNameLst>
                                          <p:attrName>style.visibility</p:attrName>
                                        </p:attrNameLst>
                                      </p:cBhvr>
                                      <p:to>
                                        <p:strVal val="visible"/>
                                      </p:to>
                                    </p:set>
                                    <p:anim calcmode="lin" valueType="num">
                                      <p:cBhvr additive="base">
                                        <p:cTn id="80" dur="1250" fill="hold"/>
                                        <p:tgtEl>
                                          <p:spTgt spid="91"/>
                                        </p:tgtEl>
                                        <p:attrNameLst>
                                          <p:attrName>ppt_x</p:attrName>
                                        </p:attrNameLst>
                                      </p:cBhvr>
                                      <p:tavLst>
                                        <p:tav tm="0">
                                          <p:val>
                                            <p:strVal val="#ppt_x"/>
                                          </p:val>
                                        </p:tav>
                                        <p:tav tm="100000">
                                          <p:val>
                                            <p:strVal val="#ppt_x"/>
                                          </p:val>
                                        </p:tav>
                                      </p:tavLst>
                                    </p:anim>
                                    <p:anim calcmode="lin" valueType="num">
                                      <p:cBhvr additive="base">
                                        <p:cTn id="81" dur="1250" fill="hold"/>
                                        <p:tgtEl>
                                          <p:spTgt spid="91"/>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98"/>
                                        </p:tgtEl>
                                        <p:attrNameLst>
                                          <p:attrName>style.visibility</p:attrName>
                                        </p:attrNameLst>
                                      </p:cBhvr>
                                      <p:to>
                                        <p:strVal val="visible"/>
                                      </p:to>
                                    </p:set>
                                    <p:anim calcmode="lin" valueType="num">
                                      <p:cBhvr additive="base">
                                        <p:cTn id="84" dur="1250" fill="hold"/>
                                        <p:tgtEl>
                                          <p:spTgt spid="98"/>
                                        </p:tgtEl>
                                        <p:attrNameLst>
                                          <p:attrName>ppt_x</p:attrName>
                                        </p:attrNameLst>
                                      </p:cBhvr>
                                      <p:tavLst>
                                        <p:tav tm="0">
                                          <p:val>
                                            <p:strVal val="#ppt_x"/>
                                          </p:val>
                                        </p:tav>
                                        <p:tav tm="100000">
                                          <p:val>
                                            <p:strVal val="#ppt_x"/>
                                          </p:val>
                                        </p:tav>
                                      </p:tavLst>
                                    </p:anim>
                                    <p:anim calcmode="lin" valueType="num">
                                      <p:cBhvr additive="base">
                                        <p:cTn id="85" dur="1250" fill="hold"/>
                                        <p:tgtEl>
                                          <p:spTgt spid="98"/>
                                        </p:tgtEl>
                                        <p:attrNameLst>
                                          <p:attrName>ppt_y</p:attrName>
                                        </p:attrNameLst>
                                      </p:cBhvr>
                                      <p:tavLst>
                                        <p:tav tm="0">
                                          <p:val>
                                            <p:strVal val="1+#ppt_h/2"/>
                                          </p:val>
                                        </p:tav>
                                        <p:tav tm="100000">
                                          <p:val>
                                            <p:strVal val="#ppt_y"/>
                                          </p:val>
                                        </p:tav>
                                      </p:tavLst>
                                    </p:anim>
                                  </p:childTnLst>
                                </p:cTn>
                              </p:par>
                              <p:par>
                                <p:cTn id="86" presetID="22" presetClass="entr" presetSubtype="1"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wipe(up)">
                                      <p:cBhvr>
                                        <p:cTn id="88" dur="1250"/>
                                        <p:tgtEl>
                                          <p:spTgt spid="71"/>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wipe(up)">
                                      <p:cBhvr>
                                        <p:cTn id="91" dur="1250"/>
                                        <p:tgtEl>
                                          <p:spTgt spid="78"/>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wipe(up)">
                                      <p:cBhvr>
                                        <p:cTn id="94" dur="1250"/>
                                        <p:tgtEl>
                                          <p:spTgt spid="85"/>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92"/>
                                        </p:tgtEl>
                                        <p:attrNameLst>
                                          <p:attrName>style.visibility</p:attrName>
                                        </p:attrNameLst>
                                      </p:cBhvr>
                                      <p:to>
                                        <p:strVal val="visible"/>
                                      </p:to>
                                    </p:set>
                                    <p:animEffect transition="in" filter="wipe(up)">
                                      <p:cBhvr>
                                        <p:cTn id="97" dur="1250"/>
                                        <p:tgtEl>
                                          <p:spTgt spid="92"/>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99"/>
                                        </p:tgtEl>
                                        <p:attrNameLst>
                                          <p:attrName>style.visibility</p:attrName>
                                        </p:attrNameLst>
                                      </p:cBhvr>
                                      <p:to>
                                        <p:strVal val="visible"/>
                                      </p:to>
                                    </p:set>
                                    <p:animEffect transition="in" filter="wipe(up)">
                                      <p:cBhvr>
                                        <p:cTn id="100" dur="1250"/>
                                        <p:tgtEl>
                                          <p:spTgt spid="99"/>
                                        </p:tgtEl>
                                      </p:cBhvr>
                                    </p:animEffect>
                                  </p:childTnLst>
                                </p:cTn>
                              </p:par>
                            </p:childTnLst>
                          </p:cTn>
                        </p:par>
                        <p:par>
                          <p:cTn id="101" fill="hold">
                            <p:stCondLst>
                              <p:cond delay="5500"/>
                            </p:stCondLst>
                            <p:childTnLst>
                              <p:par>
                                <p:cTn id="102" presetID="10" presetClass="entr"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7" grpId="0"/>
      <p:bldP spid="70" grpId="0"/>
      <p:bldP spid="71" grpId="0"/>
      <p:bldP spid="74" grpId="0"/>
      <p:bldP spid="77" grpId="0"/>
      <p:bldP spid="78" grpId="0"/>
      <p:bldP spid="81" grpId="0"/>
      <p:bldP spid="84" grpId="0"/>
      <p:bldP spid="85" grpId="0"/>
      <p:bldP spid="88" grpId="0"/>
      <p:bldP spid="91" grpId="0"/>
      <p:bldP spid="92" grpId="0"/>
      <p:bldP spid="95" grpId="0"/>
      <p:bldP spid="98" grpId="0"/>
      <p:bldP spid="99"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97235" y="235350"/>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研究成果</a:t>
            </a:r>
            <a:endParaRPr lang="zh-CN" altLang="en-US" sz="2000" spc="300" dirty="0">
              <a:solidFill>
                <a:schemeClr val="bg1"/>
              </a:solidFill>
              <a:latin typeface="+mn-ea"/>
              <a:cs typeface="+mn-ea"/>
            </a:endParaRPr>
          </a:p>
        </p:txBody>
      </p:sp>
      <p:sp>
        <p:nvSpPr>
          <p:cNvPr id="77" name="TextBox 76"/>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
        <p:nvSpPr>
          <p:cNvPr id="53" name="泪滴形 52"/>
          <p:cNvSpPr/>
          <p:nvPr/>
        </p:nvSpPr>
        <p:spPr>
          <a:xfrm>
            <a:off x="4532525" y="2047090"/>
            <a:ext cx="911958" cy="911959"/>
          </a:xfrm>
          <a:prstGeom prst="teardrop">
            <a:avLst>
              <a:gd name="adj" fmla="val 200000"/>
            </a:avLst>
          </a:prstGeom>
          <a:blipFill dpi="0" rotWithShape="1">
            <a:blip r:embed="rId1"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endParaRPr>
          </a:p>
        </p:txBody>
      </p:sp>
      <p:sp>
        <p:nvSpPr>
          <p:cNvPr id="54" name="泪滴形 53"/>
          <p:cNvSpPr/>
          <p:nvPr/>
        </p:nvSpPr>
        <p:spPr>
          <a:xfrm rot="5400000">
            <a:off x="4532526" y="2959049"/>
            <a:ext cx="911959" cy="911958"/>
          </a:xfrm>
          <a:prstGeom prst="teardrop">
            <a:avLst>
              <a:gd name="adj" fmla="val 200000"/>
            </a:avLst>
          </a:prstGeom>
          <a:blipFill dpi="0" rotWithShape="1">
            <a:blip r:embed="rId1"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endParaRPr>
          </a:p>
        </p:txBody>
      </p:sp>
      <p:sp>
        <p:nvSpPr>
          <p:cNvPr id="55" name="泪滴形 54"/>
          <p:cNvSpPr/>
          <p:nvPr/>
        </p:nvSpPr>
        <p:spPr>
          <a:xfrm rot="10800000">
            <a:off x="3600887" y="2959048"/>
            <a:ext cx="911958" cy="911959"/>
          </a:xfrm>
          <a:prstGeom prst="teardrop">
            <a:avLst>
              <a:gd name="adj" fmla="val 200000"/>
            </a:avLst>
          </a:prstGeom>
          <a:blipFill dpi="0" rotWithShape="1">
            <a:blip r:embed="rId1"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endParaRPr>
          </a:p>
        </p:txBody>
      </p:sp>
      <p:sp>
        <p:nvSpPr>
          <p:cNvPr id="56" name="泪滴形 55"/>
          <p:cNvSpPr/>
          <p:nvPr/>
        </p:nvSpPr>
        <p:spPr>
          <a:xfrm rot="16200000">
            <a:off x="3600886" y="2047090"/>
            <a:ext cx="911959" cy="911958"/>
          </a:xfrm>
          <a:prstGeom prst="teardrop">
            <a:avLst>
              <a:gd name="adj" fmla="val 200000"/>
            </a:avLst>
          </a:prstGeom>
          <a:blipFill dpi="0" rotWithShape="1">
            <a:blip r:embed="rId1"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endParaRPr>
          </a:p>
        </p:txBody>
      </p:sp>
      <p:sp>
        <p:nvSpPr>
          <p:cNvPr id="57" name="矩形 56"/>
          <p:cNvSpPr/>
          <p:nvPr/>
        </p:nvSpPr>
        <p:spPr>
          <a:xfrm>
            <a:off x="821531" y="1936787"/>
            <a:ext cx="2171700" cy="461665"/>
          </a:xfrm>
          <a:prstGeom prst="rect">
            <a:avLst/>
          </a:prstGeom>
        </p:spPr>
        <p:txBody>
          <a:bodyPr wrap="square">
            <a:spAutoFit/>
          </a:bodyPr>
          <a:lstStyle/>
          <a:p>
            <a:r>
              <a:rPr lang="zh-CN" altLang="en-US" sz="1200" dirty="0" smtClean="0">
                <a:solidFill>
                  <a:srgbClr val="44465B"/>
                </a:solidFill>
                <a:latin typeface="+mn-ea"/>
                <a:cs typeface="+mn-ea"/>
              </a:rPr>
              <a:t>添加具体内容添加具体内容添加具体内容添加具体内容</a:t>
            </a:r>
            <a:r>
              <a:rPr lang="zh-CN" altLang="zh-CN" sz="1200" dirty="0" smtClean="0">
                <a:solidFill>
                  <a:srgbClr val="44465B"/>
                </a:solidFill>
                <a:latin typeface="+mn-ea"/>
                <a:cs typeface="+mn-ea"/>
              </a:rPr>
              <a:t>。</a:t>
            </a:r>
            <a:endParaRPr lang="zh-CN" altLang="en-US" sz="1200" dirty="0">
              <a:solidFill>
                <a:srgbClr val="44465B"/>
              </a:solidFill>
              <a:cs typeface="+mn-ea"/>
            </a:endParaRPr>
          </a:p>
        </p:txBody>
      </p:sp>
      <p:cxnSp>
        <p:nvCxnSpPr>
          <p:cNvPr id="58" name="直接连接符 57"/>
          <p:cNvCxnSpPr/>
          <p:nvPr/>
        </p:nvCxnSpPr>
        <p:spPr>
          <a:xfrm>
            <a:off x="3050382" y="1436459"/>
            <a:ext cx="0" cy="986149"/>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3050382" y="3392712"/>
            <a:ext cx="0" cy="945703"/>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5965032" y="1458931"/>
            <a:ext cx="0" cy="963677"/>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965032" y="3392712"/>
            <a:ext cx="0" cy="945703"/>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a:xfrm>
            <a:off x="1279473" y="1436459"/>
            <a:ext cx="1207903" cy="369332"/>
            <a:chOff x="1279473" y="1436459"/>
            <a:chExt cx="1207903" cy="369332"/>
          </a:xfrm>
        </p:grpSpPr>
        <p:sp>
          <p:nvSpPr>
            <p:cNvPr id="79" name="左中括号 78"/>
            <p:cNvSpPr/>
            <p:nvPr/>
          </p:nvSpPr>
          <p:spPr>
            <a:xfrm>
              <a:off x="1279473" y="1458931"/>
              <a:ext cx="127165" cy="301304"/>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accent2"/>
                </a:solidFill>
                <a:effectLst>
                  <a:outerShdw blurRad="254000" dist="88900" dir="8100000" algn="tr" rotWithShape="0">
                    <a:prstClr val="black">
                      <a:alpha val="40000"/>
                    </a:prstClr>
                  </a:outerShdw>
                </a:effectLst>
                <a:cs typeface="+mn-ea"/>
              </a:endParaRPr>
            </a:p>
          </p:txBody>
        </p:sp>
        <p:sp>
          <p:nvSpPr>
            <p:cNvPr id="80" name="左中括号 79"/>
            <p:cNvSpPr/>
            <p:nvPr/>
          </p:nvSpPr>
          <p:spPr>
            <a:xfrm flipH="1">
              <a:off x="2357681" y="1458931"/>
              <a:ext cx="129695" cy="301304"/>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accent2"/>
                </a:solidFill>
                <a:effectLst>
                  <a:outerShdw blurRad="254000" dist="88900" dir="8100000" algn="tr" rotWithShape="0">
                    <a:prstClr val="black">
                      <a:alpha val="40000"/>
                    </a:prstClr>
                  </a:outerShdw>
                </a:effectLst>
                <a:cs typeface="+mn-ea"/>
              </a:endParaRPr>
            </a:p>
          </p:txBody>
        </p:sp>
        <p:sp>
          <p:nvSpPr>
            <p:cNvPr id="81" name="TextBox 31"/>
            <p:cNvSpPr txBox="1"/>
            <p:nvPr/>
          </p:nvSpPr>
          <p:spPr>
            <a:xfrm>
              <a:off x="1522565" y="1436459"/>
              <a:ext cx="691215" cy="369332"/>
            </a:xfrm>
            <a:prstGeom prst="rect">
              <a:avLst/>
            </a:prstGeom>
            <a:noFill/>
          </p:spPr>
          <p:txBody>
            <a:bodyPr wrap="none" rtlCol="0">
              <a:spAutoFit/>
            </a:bodyPr>
            <a:lstStyle/>
            <a:p>
              <a:r>
                <a:rPr lang="zh-CN" altLang="en-US" sz="1800" b="1" dirty="0">
                  <a:solidFill>
                    <a:schemeClr val="accent2"/>
                  </a:solidFill>
                  <a:effectLst>
                    <a:outerShdw blurRad="254000" dist="88900" dir="8100000" algn="tr" rotWithShape="0">
                      <a:prstClr val="black">
                        <a:alpha val="40000"/>
                      </a:prstClr>
                    </a:outerShdw>
                  </a:effectLst>
                  <a:latin typeface="+mn-ea"/>
                  <a:cs typeface="+mn-ea"/>
                </a:rPr>
                <a:t>标题</a:t>
              </a:r>
              <a:r>
                <a:rPr lang="en-US" altLang="zh-CN" sz="1800" b="1" dirty="0">
                  <a:solidFill>
                    <a:schemeClr val="accent2"/>
                  </a:solidFill>
                  <a:effectLst>
                    <a:outerShdw blurRad="254000" dist="88900" dir="8100000" algn="tr" rotWithShape="0">
                      <a:prstClr val="black">
                        <a:alpha val="40000"/>
                      </a:prstClr>
                    </a:outerShdw>
                  </a:effectLst>
                  <a:latin typeface="+mn-ea"/>
                  <a:cs typeface="+mn-ea"/>
                </a:rPr>
                <a:t>1</a:t>
              </a:r>
              <a:endParaRPr lang="zh-CN" altLang="en-US" sz="1800" b="1" dirty="0">
                <a:solidFill>
                  <a:schemeClr val="accent2"/>
                </a:solidFill>
                <a:effectLst>
                  <a:outerShdw blurRad="254000" dist="88900" dir="8100000" algn="tr" rotWithShape="0">
                    <a:prstClr val="black">
                      <a:alpha val="40000"/>
                    </a:prstClr>
                  </a:outerShdw>
                </a:effectLst>
                <a:latin typeface="+mn-ea"/>
                <a:cs typeface="+mn-ea"/>
              </a:endParaRPr>
            </a:p>
          </p:txBody>
        </p:sp>
      </p:grpSp>
      <p:sp>
        <p:nvSpPr>
          <p:cNvPr id="82" name="矩形 81"/>
          <p:cNvSpPr/>
          <p:nvPr/>
        </p:nvSpPr>
        <p:spPr>
          <a:xfrm>
            <a:off x="821531" y="3899834"/>
            <a:ext cx="2171700" cy="461665"/>
          </a:xfrm>
          <a:prstGeom prst="rect">
            <a:avLst/>
          </a:prstGeom>
        </p:spPr>
        <p:txBody>
          <a:bodyPr wrap="square">
            <a:spAutoFit/>
          </a:bodyPr>
          <a:lstStyle/>
          <a:p>
            <a:r>
              <a:rPr lang="zh-CN" altLang="en-US" sz="1200" dirty="0" smtClean="0">
                <a:solidFill>
                  <a:srgbClr val="44465B"/>
                </a:solidFill>
                <a:latin typeface="+mn-ea"/>
                <a:cs typeface="+mn-ea"/>
              </a:rPr>
              <a:t>添加具体内容添加具体内容添加具体内容添加具体内容</a:t>
            </a:r>
            <a:r>
              <a:rPr lang="zh-CN" altLang="zh-CN" sz="1200" dirty="0" smtClean="0">
                <a:solidFill>
                  <a:srgbClr val="44465B"/>
                </a:solidFill>
                <a:latin typeface="+mn-ea"/>
                <a:cs typeface="+mn-ea"/>
              </a:rPr>
              <a:t>。</a:t>
            </a:r>
            <a:endParaRPr lang="zh-CN" altLang="en-US" sz="1200" dirty="0">
              <a:solidFill>
                <a:srgbClr val="44465B"/>
              </a:solidFill>
              <a:cs typeface="+mn-ea"/>
            </a:endParaRPr>
          </a:p>
        </p:txBody>
      </p:sp>
      <p:grpSp>
        <p:nvGrpSpPr>
          <p:cNvPr id="83" name="组合 82"/>
          <p:cNvGrpSpPr/>
          <p:nvPr/>
        </p:nvGrpSpPr>
        <p:grpSpPr>
          <a:xfrm>
            <a:off x="1279473" y="3399506"/>
            <a:ext cx="1207903" cy="369332"/>
            <a:chOff x="1279473" y="3399506"/>
            <a:chExt cx="1207903" cy="369332"/>
          </a:xfrm>
        </p:grpSpPr>
        <p:sp>
          <p:nvSpPr>
            <p:cNvPr id="84" name="左中括号 83"/>
            <p:cNvSpPr/>
            <p:nvPr/>
          </p:nvSpPr>
          <p:spPr>
            <a:xfrm>
              <a:off x="1279473" y="3421978"/>
              <a:ext cx="127165" cy="301304"/>
            </a:xfrm>
            <a:prstGeom prst="leftBracket">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accent5"/>
                </a:solidFill>
                <a:effectLst>
                  <a:outerShdw blurRad="254000" dist="88900" dir="8100000" algn="tr" rotWithShape="0">
                    <a:prstClr val="black">
                      <a:alpha val="40000"/>
                    </a:prstClr>
                  </a:outerShdw>
                </a:effectLst>
                <a:cs typeface="+mn-ea"/>
              </a:endParaRPr>
            </a:p>
          </p:txBody>
        </p:sp>
        <p:sp>
          <p:nvSpPr>
            <p:cNvPr id="85" name="左中括号 84"/>
            <p:cNvSpPr/>
            <p:nvPr/>
          </p:nvSpPr>
          <p:spPr>
            <a:xfrm flipH="1">
              <a:off x="2357681" y="3421978"/>
              <a:ext cx="129695" cy="301304"/>
            </a:xfrm>
            <a:prstGeom prst="leftBracket">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accent5"/>
                </a:solidFill>
                <a:effectLst>
                  <a:outerShdw blurRad="254000" dist="88900" dir="8100000" algn="tr" rotWithShape="0">
                    <a:prstClr val="black">
                      <a:alpha val="40000"/>
                    </a:prstClr>
                  </a:outerShdw>
                </a:effectLst>
                <a:cs typeface="+mn-ea"/>
              </a:endParaRPr>
            </a:p>
          </p:txBody>
        </p:sp>
        <p:sp>
          <p:nvSpPr>
            <p:cNvPr id="86" name="TextBox 35"/>
            <p:cNvSpPr txBox="1"/>
            <p:nvPr/>
          </p:nvSpPr>
          <p:spPr>
            <a:xfrm>
              <a:off x="1522565" y="3399506"/>
              <a:ext cx="721672" cy="369332"/>
            </a:xfrm>
            <a:prstGeom prst="rect">
              <a:avLst/>
            </a:prstGeom>
            <a:noFill/>
          </p:spPr>
          <p:txBody>
            <a:bodyPr wrap="none" rtlCol="0">
              <a:spAutoFit/>
            </a:bodyPr>
            <a:lstStyle/>
            <a:p>
              <a:r>
                <a:rPr lang="zh-CN" altLang="en-US" sz="1800" b="1" dirty="0">
                  <a:solidFill>
                    <a:schemeClr val="accent5"/>
                  </a:solidFill>
                  <a:effectLst>
                    <a:outerShdw blurRad="254000" dist="88900" dir="8100000" algn="tr" rotWithShape="0">
                      <a:prstClr val="black">
                        <a:alpha val="40000"/>
                      </a:prstClr>
                    </a:outerShdw>
                  </a:effectLst>
                  <a:latin typeface="+mn-ea"/>
                  <a:cs typeface="+mn-ea"/>
                </a:rPr>
                <a:t>标题</a:t>
              </a:r>
              <a:r>
                <a:rPr lang="en-US" altLang="zh-CN" sz="1800" b="1" dirty="0">
                  <a:solidFill>
                    <a:schemeClr val="accent5"/>
                  </a:solidFill>
                  <a:effectLst>
                    <a:outerShdw blurRad="254000" dist="88900" dir="8100000" algn="tr" rotWithShape="0">
                      <a:prstClr val="black">
                        <a:alpha val="40000"/>
                      </a:prstClr>
                    </a:outerShdw>
                  </a:effectLst>
                  <a:latin typeface="+mn-ea"/>
                  <a:cs typeface="+mn-ea"/>
                </a:rPr>
                <a:t>2</a:t>
              </a:r>
              <a:endParaRPr lang="zh-CN" altLang="en-US" sz="1800" b="1" dirty="0">
                <a:solidFill>
                  <a:schemeClr val="accent5"/>
                </a:solidFill>
                <a:effectLst>
                  <a:outerShdw blurRad="254000" dist="88900" dir="8100000" algn="tr" rotWithShape="0">
                    <a:prstClr val="black">
                      <a:alpha val="40000"/>
                    </a:prstClr>
                  </a:outerShdw>
                </a:effectLst>
                <a:latin typeface="+mn-ea"/>
                <a:cs typeface="+mn-ea"/>
              </a:endParaRPr>
            </a:p>
          </p:txBody>
        </p:sp>
      </p:grpSp>
      <p:sp>
        <p:nvSpPr>
          <p:cNvPr id="87" name="矩形 86"/>
          <p:cNvSpPr/>
          <p:nvPr/>
        </p:nvSpPr>
        <p:spPr>
          <a:xfrm>
            <a:off x="6150769" y="3899834"/>
            <a:ext cx="2171700" cy="461665"/>
          </a:xfrm>
          <a:prstGeom prst="rect">
            <a:avLst/>
          </a:prstGeom>
        </p:spPr>
        <p:txBody>
          <a:bodyPr wrap="square">
            <a:spAutoFit/>
          </a:bodyPr>
          <a:lstStyle/>
          <a:p>
            <a:r>
              <a:rPr lang="zh-CN" altLang="en-US" sz="1200" dirty="0" smtClean="0">
                <a:solidFill>
                  <a:srgbClr val="44465B"/>
                </a:solidFill>
                <a:latin typeface="+mn-ea"/>
                <a:cs typeface="+mn-ea"/>
              </a:rPr>
              <a:t>添加具体内容添加具体内容添加具体内容添加具体内容</a:t>
            </a:r>
            <a:r>
              <a:rPr lang="zh-CN" altLang="zh-CN" sz="1200" dirty="0" smtClean="0">
                <a:solidFill>
                  <a:srgbClr val="44465B"/>
                </a:solidFill>
                <a:latin typeface="+mn-ea"/>
                <a:cs typeface="+mn-ea"/>
              </a:rPr>
              <a:t>。</a:t>
            </a:r>
            <a:endParaRPr lang="zh-CN" altLang="en-US" sz="1200" dirty="0">
              <a:solidFill>
                <a:srgbClr val="44465B"/>
              </a:solidFill>
              <a:cs typeface="+mn-ea"/>
            </a:endParaRPr>
          </a:p>
        </p:txBody>
      </p:sp>
      <p:grpSp>
        <p:nvGrpSpPr>
          <p:cNvPr id="88" name="组合 87"/>
          <p:cNvGrpSpPr/>
          <p:nvPr/>
        </p:nvGrpSpPr>
        <p:grpSpPr>
          <a:xfrm>
            <a:off x="6608710" y="3436490"/>
            <a:ext cx="1207904" cy="369332"/>
            <a:chOff x="6608710" y="3399506"/>
            <a:chExt cx="1207904" cy="369332"/>
          </a:xfrm>
        </p:grpSpPr>
        <p:sp>
          <p:nvSpPr>
            <p:cNvPr id="89" name="左中括号 88"/>
            <p:cNvSpPr/>
            <p:nvPr/>
          </p:nvSpPr>
          <p:spPr>
            <a:xfrm>
              <a:off x="6608710" y="3421978"/>
              <a:ext cx="127165" cy="301304"/>
            </a:xfrm>
            <a:prstGeom prst="leftBracket">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accent4"/>
                </a:solidFill>
                <a:effectLst>
                  <a:outerShdw blurRad="254000" dist="88900" dir="8100000" algn="tr" rotWithShape="0">
                    <a:prstClr val="black">
                      <a:alpha val="40000"/>
                    </a:prstClr>
                  </a:outerShdw>
                </a:effectLst>
                <a:cs typeface="+mn-ea"/>
              </a:endParaRPr>
            </a:p>
          </p:txBody>
        </p:sp>
        <p:sp>
          <p:nvSpPr>
            <p:cNvPr id="90" name="左中括号 89"/>
            <p:cNvSpPr/>
            <p:nvPr/>
          </p:nvSpPr>
          <p:spPr>
            <a:xfrm flipH="1">
              <a:off x="7686919" y="3421978"/>
              <a:ext cx="129695" cy="301304"/>
            </a:xfrm>
            <a:prstGeom prst="leftBracket">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accent4"/>
                </a:solidFill>
                <a:effectLst>
                  <a:outerShdw blurRad="254000" dist="88900" dir="8100000" algn="tr" rotWithShape="0">
                    <a:prstClr val="black">
                      <a:alpha val="40000"/>
                    </a:prstClr>
                  </a:outerShdw>
                </a:effectLst>
                <a:cs typeface="+mn-ea"/>
              </a:endParaRPr>
            </a:p>
          </p:txBody>
        </p:sp>
        <p:sp>
          <p:nvSpPr>
            <p:cNvPr id="91" name="TextBox 39"/>
            <p:cNvSpPr txBox="1"/>
            <p:nvPr/>
          </p:nvSpPr>
          <p:spPr>
            <a:xfrm>
              <a:off x="6851802" y="3399506"/>
              <a:ext cx="734496" cy="369332"/>
            </a:xfrm>
            <a:prstGeom prst="rect">
              <a:avLst/>
            </a:prstGeom>
            <a:noFill/>
          </p:spPr>
          <p:txBody>
            <a:bodyPr wrap="none" rtlCol="0">
              <a:spAutoFit/>
            </a:bodyPr>
            <a:lstStyle/>
            <a:p>
              <a:r>
                <a:rPr lang="zh-CN" altLang="en-US" sz="1800" b="1" dirty="0">
                  <a:solidFill>
                    <a:schemeClr val="accent4"/>
                  </a:solidFill>
                  <a:effectLst>
                    <a:outerShdw blurRad="254000" dist="88900" dir="8100000" algn="tr" rotWithShape="0">
                      <a:prstClr val="black">
                        <a:alpha val="40000"/>
                      </a:prstClr>
                    </a:outerShdw>
                  </a:effectLst>
                  <a:latin typeface="+mn-ea"/>
                  <a:cs typeface="+mn-ea"/>
                </a:rPr>
                <a:t>标题</a:t>
              </a:r>
              <a:r>
                <a:rPr lang="en-US" altLang="zh-CN" sz="1800" b="1" dirty="0">
                  <a:solidFill>
                    <a:schemeClr val="accent4"/>
                  </a:solidFill>
                  <a:effectLst>
                    <a:outerShdw blurRad="254000" dist="88900" dir="8100000" algn="tr" rotWithShape="0">
                      <a:prstClr val="black">
                        <a:alpha val="40000"/>
                      </a:prstClr>
                    </a:outerShdw>
                  </a:effectLst>
                  <a:latin typeface="+mn-ea"/>
                  <a:cs typeface="+mn-ea"/>
                </a:rPr>
                <a:t>4</a:t>
              </a:r>
              <a:endParaRPr lang="zh-CN" altLang="en-US" sz="1800" b="1" dirty="0">
                <a:solidFill>
                  <a:schemeClr val="accent4"/>
                </a:solidFill>
                <a:effectLst>
                  <a:outerShdw blurRad="254000" dist="88900" dir="8100000" algn="tr" rotWithShape="0">
                    <a:prstClr val="black">
                      <a:alpha val="40000"/>
                    </a:prstClr>
                  </a:outerShdw>
                </a:effectLst>
                <a:latin typeface="+mn-ea"/>
                <a:cs typeface="+mn-ea"/>
              </a:endParaRPr>
            </a:p>
          </p:txBody>
        </p:sp>
      </p:grpSp>
      <p:sp>
        <p:nvSpPr>
          <p:cNvPr id="92" name="矩形 91"/>
          <p:cNvSpPr/>
          <p:nvPr/>
        </p:nvSpPr>
        <p:spPr>
          <a:xfrm>
            <a:off x="6150769" y="2047089"/>
            <a:ext cx="2171700" cy="461665"/>
          </a:xfrm>
          <a:prstGeom prst="rect">
            <a:avLst/>
          </a:prstGeom>
        </p:spPr>
        <p:txBody>
          <a:bodyPr wrap="square">
            <a:spAutoFit/>
          </a:bodyPr>
          <a:lstStyle/>
          <a:p>
            <a:r>
              <a:rPr lang="zh-CN" altLang="en-US" sz="1200" dirty="0" smtClean="0">
                <a:solidFill>
                  <a:srgbClr val="44465B"/>
                </a:solidFill>
                <a:latin typeface="+mn-ea"/>
                <a:cs typeface="+mn-ea"/>
              </a:rPr>
              <a:t>添加具体内容添加具体内容添加具体内容添加具体内容</a:t>
            </a:r>
            <a:r>
              <a:rPr lang="zh-CN" altLang="zh-CN" sz="1200" dirty="0" smtClean="0">
                <a:solidFill>
                  <a:srgbClr val="44465B"/>
                </a:solidFill>
                <a:latin typeface="+mn-ea"/>
                <a:cs typeface="+mn-ea"/>
              </a:rPr>
              <a:t>。</a:t>
            </a:r>
            <a:endParaRPr lang="zh-CN" altLang="en-US" sz="1200" dirty="0">
              <a:solidFill>
                <a:srgbClr val="44465B"/>
              </a:solidFill>
              <a:cs typeface="+mn-ea"/>
            </a:endParaRPr>
          </a:p>
        </p:txBody>
      </p:sp>
      <p:grpSp>
        <p:nvGrpSpPr>
          <p:cNvPr id="93" name="组合 92"/>
          <p:cNvGrpSpPr/>
          <p:nvPr/>
        </p:nvGrpSpPr>
        <p:grpSpPr>
          <a:xfrm>
            <a:off x="6608710" y="1546761"/>
            <a:ext cx="1207904" cy="369332"/>
            <a:chOff x="6608710" y="1546761"/>
            <a:chExt cx="1207904" cy="369332"/>
          </a:xfrm>
        </p:grpSpPr>
        <p:sp>
          <p:nvSpPr>
            <p:cNvPr id="95" name="左中括号 94"/>
            <p:cNvSpPr/>
            <p:nvPr/>
          </p:nvSpPr>
          <p:spPr>
            <a:xfrm>
              <a:off x="6608710" y="1569233"/>
              <a:ext cx="127165" cy="301304"/>
            </a:xfrm>
            <a:prstGeom prst="leftBracket">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accent3"/>
                </a:solidFill>
                <a:effectLst>
                  <a:outerShdw blurRad="254000" dist="88900" dir="8100000" algn="tr" rotWithShape="0">
                    <a:prstClr val="black">
                      <a:alpha val="40000"/>
                    </a:prstClr>
                  </a:outerShdw>
                </a:effectLst>
                <a:cs typeface="+mn-ea"/>
              </a:endParaRPr>
            </a:p>
          </p:txBody>
        </p:sp>
        <p:sp>
          <p:nvSpPr>
            <p:cNvPr id="96" name="左中括号 95"/>
            <p:cNvSpPr/>
            <p:nvPr/>
          </p:nvSpPr>
          <p:spPr>
            <a:xfrm flipH="1">
              <a:off x="7686919" y="1569233"/>
              <a:ext cx="129695" cy="301304"/>
            </a:xfrm>
            <a:prstGeom prst="leftBracket">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accent3"/>
                </a:solidFill>
                <a:effectLst>
                  <a:outerShdw blurRad="254000" dist="88900" dir="8100000" algn="tr" rotWithShape="0">
                    <a:prstClr val="black">
                      <a:alpha val="40000"/>
                    </a:prstClr>
                  </a:outerShdw>
                </a:effectLst>
                <a:cs typeface="+mn-ea"/>
              </a:endParaRPr>
            </a:p>
          </p:txBody>
        </p:sp>
        <p:sp>
          <p:nvSpPr>
            <p:cNvPr id="97" name="TextBox 43"/>
            <p:cNvSpPr txBox="1"/>
            <p:nvPr/>
          </p:nvSpPr>
          <p:spPr>
            <a:xfrm>
              <a:off x="6851802" y="1546761"/>
              <a:ext cx="712054" cy="369332"/>
            </a:xfrm>
            <a:prstGeom prst="rect">
              <a:avLst/>
            </a:prstGeom>
            <a:noFill/>
          </p:spPr>
          <p:txBody>
            <a:bodyPr wrap="none" rtlCol="0">
              <a:spAutoFit/>
            </a:bodyPr>
            <a:lstStyle/>
            <a:p>
              <a:r>
                <a:rPr lang="zh-CN" altLang="en-US" sz="1800" b="1" dirty="0">
                  <a:solidFill>
                    <a:schemeClr val="accent3"/>
                  </a:solidFill>
                  <a:effectLst>
                    <a:outerShdw blurRad="254000" dist="88900" dir="8100000" algn="tr" rotWithShape="0">
                      <a:prstClr val="black">
                        <a:alpha val="40000"/>
                      </a:prstClr>
                    </a:outerShdw>
                  </a:effectLst>
                  <a:latin typeface="+mn-ea"/>
                  <a:cs typeface="+mn-ea"/>
                </a:rPr>
                <a:t>标题</a:t>
              </a:r>
              <a:r>
                <a:rPr lang="en-US" altLang="zh-CN" sz="1800" b="1" dirty="0">
                  <a:solidFill>
                    <a:schemeClr val="accent3"/>
                  </a:solidFill>
                  <a:effectLst>
                    <a:outerShdw blurRad="254000" dist="88900" dir="8100000" algn="tr" rotWithShape="0">
                      <a:prstClr val="black">
                        <a:alpha val="40000"/>
                      </a:prstClr>
                    </a:outerShdw>
                  </a:effectLst>
                  <a:latin typeface="+mn-ea"/>
                  <a:cs typeface="+mn-ea"/>
                </a:rPr>
                <a:t>3</a:t>
              </a:r>
              <a:endParaRPr lang="zh-CN" altLang="en-US" sz="1800" b="1" dirty="0">
                <a:solidFill>
                  <a:schemeClr val="accent3"/>
                </a:solidFill>
                <a:effectLst>
                  <a:outerShdw blurRad="254000" dist="88900" dir="8100000" algn="tr" rotWithShape="0">
                    <a:prstClr val="black">
                      <a:alpha val="40000"/>
                    </a:prstClr>
                  </a:outerShdw>
                </a:effectLst>
                <a:latin typeface="+mn-ea"/>
                <a:cs typeface="+mn-ea"/>
              </a:endParaRPr>
            </a:p>
          </p:txBody>
        </p:sp>
      </p:grpSp>
      <p:sp>
        <p:nvSpPr>
          <p:cNvPr id="98" name="TextBox 44"/>
          <p:cNvSpPr txBox="1"/>
          <p:nvPr/>
        </p:nvSpPr>
        <p:spPr>
          <a:xfrm>
            <a:off x="3774858" y="3271760"/>
            <a:ext cx="417102" cy="461665"/>
          </a:xfrm>
          <a:prstGeom prst="rect">
            <a:avLst/>
          </a:prstGeom>
          <a:noFill/>
          <a:effectLst>
            <a:outerShdw blurRad="139700" dist="88900" dir="8100000" algn="tr" rotWithShape="0">
              <a:prstClr val="black">
                <a:alpha val="40000"/>
              </a:prstClr>
            </a:outerShdw>
          </a:effectLst>
        </p:spPr>
        <p:txBody>
          <a:bodyPr wrap="none" rtlCol="0">
            <a:spAutoFit/>
          </a:bodyPr>
          <a:lstStyle/>
          <a:p>
            <a:pPr algn="ctr"/>
            <a:r>
              <a:rPr lang="en-US" altLang="zh-CN" sz="2400" b="1" dirty="0">
                <a:solidFill>
                  <a:srgbClr val="C00000"/>
                </a:solidFill>
                <a:latin typeface="+mn-ea"/>
                <a:cs typeface="+mn-ea"/>
              </a:rPr>
              <a:t>02</a:t>
            </a:r>
            <a:endParaRPr lang="zh-CN" altLang="en-US" sz="2400" b="1" dirty="0">
              <a:solidFill>
                <a:srgbClr val="C00000"/>
              </a:solidFill>
              <a:latin typeface="+mn-ea"/>
              <a:cs typeface="+mn-ea"/>
            </a:endParaRPr>
          </a:p>
        </p:txBody>
      </p:sp>
      <p:sp>
        <p:nvSpPr>
          <p:cNvPr id="99" name="TextBox 45"/>
          <p:cNvSpPr txBox="1"/>
          <p:nvPr/>
        </p:nvSpPr>
        <p:spPr>
          <a:xfrm>
            <a:off x="3794896" y="2156077"/>
            <a:ext cx="377026" cy="461665"/>
          </a:xfrm>
          <a:prstGeom prst="rect">
            <a:avLst/>
          </a:prstGeom>
          <a:noFill/>
          <a:effectLst>
            <a:outerShdw blurRad="139700" dist="88900" dir="8100000" algn="tr" rotWithShape="0">
              <a:prstClr val="black">
                <a:alpha val="40000"/>
              </a:prstClr>
            </a:outerShdw>
          </a:effectLst>
        </p:spPr>
        <p:txBody>
          <a:bodyPr wrap="none" rtlCol="0">
            <a:spAutoFit/>
          </a:bodyPr>
          <a:lstStyle/>
          <a:p>
            <a:pPr algn="ctr"/>
            <a:r>
              <a:rPr lang="en-US" altLang="zh-CN" sz="2400" b="1" dirty="0">
                <a:solidFill>
                  <a:srgbClr val="C00000"/>
                </a:solidFill>
                <a:latin typeface="+mn-ea"/>
                <a:cs typeface="+mn-ea"/>
              </a:rPr>
              <a:t>01</a:t>
            </a:r>
            <a:endParaRPr lang="zh-CN" altLang="en-US" sz="2400" b="1" dirty="0">
              <a:solidFill>
                <a:srgbClr val="C00000"/>
              </a:solidFill>
              <a:latin typeface="+mn-ea"/>
              <a:cs typeface="+mn-ea"/>
            </a:endParaRPr>
          </a:p>
        </p:txBody>
      </p:sp>
      <p:sp>
        <p:nvSpPr>
          <p:cNvPr id="100" name="TextBox 46"/>
          <p:cNvSpPr txBox="1"/>
          <p:nvPr/>
        </p:nvSpPr>
        <p:spPr>
          <a:xfrm>
            <a:off x="4894103" y="2156077"/>
            <a:ext cx="405880" cy="461665"/>
          </a:xfrm>
          <a:prstGeom prst="rect">
            <a:avLst/>
          </a:prstGeom>
          <a:noFill/>
          <a:effectLst>
            <a:outerShdw blurRad="139700" dist="88900" dir="8100000" algn="tr" rotWithShape="0">
              <a:prstClr val="black">
                <a:alpha val="40000"/>
              </a:prstClr>
            </a:outerShdw>
          </a:effectLst>
        </p:spPr>
        <p:txBody>
          <a:bodyPr wrap="none" rtlCol="0">
            <a:spAutoFit/>
          </a:bodyPr>
          <a:lstStyle/>
          <a:p>
            <a:pPr algn="ctr"/>
            <a:r>
              <a:rPr lang="en-US" altLang="zh-CN" sz="2400" b="1" dirty="0">
                <a:solidFill>
                  <a:srgbClr val="C00000"/>
                </a:solidFill>
                <a:latin typeface="+mn-ea"/>
                <a:cs typeface="+mn-ea"/>
              </a:rPr>
              <a:t>03</a:t>
            </a:r>
            <a:endParaRPr lang="zh-CN" altLang="en-US" sz="2400" b="1" dirty="0">
              <a:solidFill>
                <a:srgbClr val="C00000"/>
              </a:solidFill>
              <a:latin typeface="+mn-ea"/>
              <a:cs typeface="+mn-ea"/>
            </a:endParaRPr>
          </a:p>
        </p:txBody>
      </p:sp>
      <p:sp>
        <p:nvSpPr>
          <p:cNvPr id="101" name="TextBox 47"/>
          <p:cNvSpPr txBox="1"/>
          <p:nvPr/>
        </p:nvSpPr>
        <p:spPr>
          <a:xfrm>
            <a:off x="4879676" y="3272101"/>
            <a:ext cx="434734" cy="461665"/>
          </a:xfrm>
          <a:prstGeom prst="rect">
            <a:avLst/>
          </a:prstGeom>
          <a:noFill/>
          <a:effectLst>
            <a:outerShdw blurRad="139700" dist="88900" dir="8100000" algn="tr" rotWithShape="0">
              <a:prstClr val="black">
                <a:alpha val="40000"/>
              </a:prstClr>
            </a:outerShdw>
          </a:effectLst>
        </p:spPr>
        <p:txBody>
          <a:bodyPr wrap="none" rtlCol="0">
            <a:spAutoFit/>
          </a:bodyPr>
          <a:lstStyle/>
          <a:p>
            <a:pPr algn="ctr"/>
            <a:r>
              <a:rPr lang="en-US" altLang="zh-CN" sz="2400" b="1" dirty="0">
                <a:solidFill>
                  <a:srgbClr val="C00000"/>
                </a:solidFill>
                <a:latin typeface="+mn-ea"/>
                <a:cs typeface="+mn-ea"/>
              </a:rPr>
              <a:t>04</a:t>
            </a:r>
            <a:endParaRPr lang="zh-CN" altLang="en-US" sz="2400" b="1" dirty="0">
              <a:solidFill>
                <a:srgbClr val="C00000"/>
              </a:solidFill>
              <a:latin typeface="+mn-ea"/>
              <a:cs typeface="+mn-ea"/>
            </a:endParaRPr>
          </a:p>
        </p:txBody>
      </p:sp>
      <p:grpSp>
        <p:nvGrpSpPr>
          <p:cNvPr id="102" name="组合 101"/>
          <p:cNvGrpSpPr/>
          <p:nvPr/>
        </p:nvGrpSpPr>
        <p:grpSpPr>
          <a:xfrm>
            <a:off x="3983410" y="2372906"/>
            <a:ext cx="1113635" cy="1113635"/>
            <a:chOff x="3983410" y="2372906"/>
            <a:chExt cx="1113635" cy="1113635"/>
          </a:xfrm>
        </p:grpSpPr>
        <p:sp>
          <p:nvSpPr>
            <p:cNvPr id="103" name="椭圆 102"/>
            <p:cNvSpPr/>
            <p:nvPr/>
          </p:nvSpPr>
          <p:spPr>
            <a:xfrm>
              <a:off x="3983410" y="2372906"/>
              <a:ext cx="1113635" cy="1113635"/>
            </a:xfrm>
            <a:prstGeom prst="ellipse">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endParaRPr>
            </a:p>
          </p:txBody>
        </p:sp>
        <p:sp>
          <p:nvSpPr>
            <p:cNvPr id="104" name="椭圆 103"/>
            <p:cNvSpPr/>
            <p:nvPr/>
          </p:nvSpPr>
          <p:spPr>
            <a:xfrm>
              <a:off x="4130836" y="2520333"/>
              <a:ext cx="818783" cy="818783"/>
            </a:xfrm>
            <a:prstGeom prst="ellips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endParaRPr>
            </a:p>
          </p:txBody>
        </p:sp>
        <p:sp>
          <p:nvSpPr>
            <p:cNvPr id="105" name="椭圆 104"/>
            <p:cNvSpPr/>
            <p:nvPr/>
          </p:nvSpPr>
          <p:spPr>
            <a:xfrm>
              <a:off x="4284012" y="2673509"/>
              <a:ext cx="512430" cy="5124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C00000"/>
                </a:solidFill>
                <a:cs typeface="+mn-ea"/>
              </a:endParaRPr>
            </a:p>
          </p:txBody>
        </p:sp>
        <p:grpSp>
          <p:nvGrpSpPr>
            <p:cNvPr id="106" name="组合 105"/>
            <p:cNvGrpSpPr/>
            <p:nvPr/>
          </p:nvGrpSpPr>
          <p:grpSpPr>
            <a:xfrm>
              <a:off x="4343385" y="2708687"/>
              <a:ext cx="388779" cy="373494"/>
              <a:chOff x="4953357" y="320496"/>
              <a:chExt cx="2220913" cy="2133599"/>
            </a:xfrm>
            <a:solidFill>
              <a:schemeClr val="bg1">
                <a:lumMod val="65000"/>
              </a:schemeClr>
            </a:solidFill>
          </p:grpSpPr>
          <p:sp>
            <p:nvSpPr>
              <p:cNvPr id="107" name="Freeform 17"/>
              <p:cNvSpPr/>
              <p:nvPr/>
            </p:nvSpPr>
            <p:spPr bwMode="auto">
              <a:xfrm>
                <a:off x="5312132" y="799920"/>
                <a:ext cx="1501775" cy="1654175"/>
              </a:xfrm>
              <a:custGeom>
                <a:avLst/>
                <a:gdLst>
                  <a:gd name="T0" fmla="*/ 0 w 138"/>
                  <a:gd name="T1" fmla="*/ 63 h 152"/>
                  <a:gd name="T2" fmla="*/ 0 w 138"/>
                  <a:gd name="T3" fmla="*/ 144 h 152"/>
                  <a:gd name="T4" fmla="*/ 4 w 138"/>
                  <a:gd name="T5" fmla="*/ 150 h 152"/>
                  <a:gd name="T6" fmla="*/ 9 w 138"/>
                  <a:gd name="T7" fmla="*/ 152 h 152"/>
                  <a:gd name="T8" fmla="*/ 46 w 138"/>
                  <a:gd name="T9" fmla="*/ 152 h 152"/>
                  <a:gd name="T10" fmla="*/ 49 w 138"/>
                  <a:gd name="T11" fmla="*/ 150 h 152"/>
                  <a:gd name="T12" fmla="*/ 51 w 138"/>
                  <a:gd name="T13" fmla="*/ 147 h 152"/>
                  <a:gd name="T14" fmla="*/ 51 w 138"/>
                  <a:gd name="T15" fmla="*/ 108 h 152"/>
                  <a:gd name="T16" fmla="*/ 88 w 138"/>
                  <a:gd name="T17" fmla="*/ 108 h 152"/>
                  <a:gd name="T18" fmla="*/ 88 w 138"/>
                  <a:gd name="T19" fmla="*/ 147 h 152"/>
                  <a:gd name="T20" fmla="*/ 89 w 138"/>
                  <a:gd name="T21" fmla="*/ 150 h 152"/>
                  <a:gd name="T22" fmla="*/ 92 w 138"/>
                  <a:gd name="T23" fmla="*/ 152 h 152"/>
                  <a:gd name="T24" fmla="*/ 129 w 138"/>
                  <a:gd name="T25" fmla="*/ 152 h 152"/>
                  <a:gd name="T26" fmla="*/ 135 w 138"/>
                  <a:gd name="T27" fmla="*/ 150 h 152"/>
                  <a:gd name="T28" fmla="*/ 138 w 138"/>
                  <a:gd name="T29" fmla="*/ 144 h 152"/>
                  <a:gd name="T30" fmla="*/ 138 w 138"/>
                  <a:gd name="T31" fmla="*/ 63 h 152"/>
                  <a:gd name="T32" fmla="*/ 69 w 138"/>
                  <a:gd name="T33" fmla="*/ 0 h 152"/>
                  <a:gd name="T34" fmla="*/ 0 w 138"/>
                  <a:gd name="T35" fmla="*/ 6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52">
                    <a:moveTo>
                      <a:pt x="0" y="63"/>
                    </a:moveTo>
                    <a:cubicBezTo>
                      <a:pt x="0" y="144"/>
                      <a:pt x="0" y="144"/>
                      <a:pt x="0" y="144"/>
                    </a:cubicBezTo>
                    <a:cubicBezTo>
                      <a:pt x="0" y="148"/>
                      <a:pt x="2" y="150"/>
                      <a:pt x="4" y="150"/>
                    </a:cubicBezTo>
                    <a:cubicBezTo>
                      <a:pt x="5" y="151"/>
                      <a:pt x="7" y="152"/>
                      <a:pt x="9" y="152"/>
                    </a:cubicBezTo>
                    <a:cubicBezTo>
                      <a:pt x="46" y="152"/>
                      <a:pt x="46" y="152"/>
                      <a:pt x="46" y="152"/>
                    </a:cubicBezTo>
                    <a:cubicBezTo>
                      <a:pt x="47" y="152"/>
                      <a:pt x="49" y="151"/>
                      <a:pt x="49" y="150"/>
                    </a:cubicBezTo>
                    <a:cubicBezTo>
                      <a:pt x="50" y="150"/>
                      <a:pt x="51" y="148"/>
                      <a:pt x="51" y="147"/>
                    </a:cubicBezTo>
                    <a:cubicBezTo>
                      <a:pt x="51" y="108"/>
                      <a:pt x="51" y="108"/>
                      <a:pt x="51" y="108"/>
                    </a:cubicBezTo>
                    <a:cubicBezTo>
                      <a:pt x="88" y="108"/>
                      <a:pt x="88" y="108"/>
                      <a:pt x="88" y="108"/>
                    </a:cubicBezTo>
                    <a:cubicBezTo>
                      <a:pt x="88" y="147"/>
                      <a:pt x="88" y="147"/>
                      <a:pt x="88" y="147"/>
                    </a:cubicBezTo>
                    <a:cubicBezTo>
                      <a:pt x="88" y="148"/>
                      <a:pt x="88" y="150"/>
                      <a:pt x="89" y="150"/>
                    </a:cubicBezTo>
                    <a:cubicBezTo>
                      <a:pt x="90" y="151"/>
                      <a:pt x="91" y="152"/>
                      <a:pt x="92" y="152"/>
                    </a:cubicBezTo>
                    <a:cubicBezTo>
                      <a:pt x="129" y="152"/>
                      <a:pt x="129" y="152"/>
                      <a:pt x="129" y="152"/>
                    </a:cubicBezTo>
                    <a:cubicBezTo>
                      <a:pt x="131" y="152"/>
                      <a:pt x="133" y="151"/>
                      <a:pt x="135" y="150"/>
                    </a:cubicBezTo>
                    <a:cubicBezTo>
                      <a:pt x="136" y="150"/>
                      <a:pt x="138" y="148"/>
                      <a:pt x="138" y="144"/>
                    </a:cubicBezTo>
                    <a:cubicBezTo>
                      <a:pt x="138" y="63"/>
                      <a:pt x="138" y="63"/>
                      <a:pt x="138" y="63"/>
                    </a:cubicBezTo>
                    <a:cubicBezTo>
                      <a:pt x="69" y="0"/>
                      <a:pt x="69" y="0"/>
                      <a:pt x="69" y="0"/>
                    </a:cubicBezTo>
                    <a:lnTo>
                      <a:pt x="0" y="63"/>
                    </a:lnTo>
                    <a:close/>
                  </a:path>
                </a:pathLst>
              </a:custGeom>
              <a:solidFill>
                <a:schemeClr val="accent1"/>
              </a:solidFill>
              <a:ln>
                <a:noFill/>
              </a:ln>
              <a:effectLst>
                <a:outerShdw blurRad="139700" dist="889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rgbClr val="C00000"/>
                  </a:solidFill>
                  <a:cs typeface="+mn-ea"/>
                </a:endParaRPr>
              </a:p>
            </p:txBody>
          </p:sp>
          <p:sp>
            <p:nvSpPr>
              <p:cNvPr id="108" name="Freeform 18"/>
              <p:cNvSpPr/>
              <p:nvPr/>
            </p:nvSpPr>
            <p:spPr bwMode="auto">
              <a:xfrm>
                <a:off x="4953357" y="320496"/>
                <a:ext cx="2220913" cy="1187450"/>
              </a:xfrm>
              <a:custGeom>
                <a:avLst/>
                <a:gdLst>
                  <a:gd name="T0" fmla="*/ 198 w 204"/>
                  <a:gd name="T1" fmla="*/ 85 h 109"/>
                  <a:gd name="T2" fmla="*/ 166 w 204"/>
                  <a:gd name="T3" fmla="*/ 55 h 109"/>
                  <a:gd name="T4" fmla="*/ 166 w 204"/>
                  <a:gd name="T5" fmla="*/ 9 h 109"/>
                  <a:gd name="T6" fmla="*/ 161 w 204"/>
                  <a:gd name="T7" fmla="*/ 4 h 109"/>
                  <a:gd name="T8" fmla="*/ 149 w 204"/>
                  <a:gd name="T9" fmla="*/ 4 h 109"/>
                  <a:gd name="T10" fmla="*/ 144 w 204"/>
                  <a:gd name="T11" fmla="*/ 9 h 109"/>
                  <a:gd name="T12" fmla="*/ 144 w 204"/>
                  <a:gd name="T13" fmla="*/ 35 h 109"/>
                  <a:gd name="T14" fmla="*/ 111 w 204"/>
                  <a:gd name="T15" fmla="*/ 5 h 109"/>
                  <a:gd name="T16" fmla="*/ 93 w 204"/>
                  <a:gd name="T17" fmla="*/ 5 h 109"/>
                  <a:gd name="T18" fmla="*/ 6 w 204"/>
                  <a:gd name="T19" fmla="*/ 85 h 109"/>
                  <a:gd name="T20" fmla="*/ 5 w 204"/>
                  <a:gd name="T21" fmla="*/ 103 h 109"/>
                  <a:gd name="T22" fmla="*/ 5 w 204"/>
                  <a:gd name="T23" fmla="*/ 103 h 109"/>
                  <a:gd name="T24" fmla="*/ 15 w 204"/>
                  <a:gd name="T25" fmla="*/ 107 h 109"/>
                  <a:gd name="T26" fmla="*/ 24 w 204"/>
                  <a:gd name="T27" fmla="*/ 104 h 109"/>
                  <a:gd name="T28" fmla="*/ 102 w 204"/>
                  <a:gd name="T29" fmla="*/ 32 h 109"/>
                  <a:gd name="T30" fmla="*/ 181 w 204"/>
                  <a:gd name="T31" fmla="*/ 104 h 109"/>
                  <a:gd name="T32" fmla="*/ 199 w 204"/>
                  <a:gd name="T33" fmla="*/ 103 h 109"/>
                  <a:gd name="T34" fmla="*/ 198 w 204"/>
                  <a:gd name="T35" fmla="*/ 8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109">
                    <a:moveTo>
                      <a:pt x="198" y="85"/>
                    </a:moveTo>
                    <a:cubicBezTo>
                      <a:pt x="166" y="55"/>
                      <a:pt x="166" y="55"/>
                      <a:pt x="166" y="55"/>
                    </a:cubicBezTo>
                    <a:cubicBezTo>
                      <a:pt x="166" y="9"/>
                      <a:pt x="166" y="9"/>
                      <a:pt x="166" y="9"/>
                    </a:cubicBezTo>
                    <a:cubicBezTo>
                      <a:pt x="166" y="7"/>
                      <a:pt x="164" y="4"/>
                      <a:pt x="161" y="4"/>
                    </a:cubicBezTo>
                    <a:cubicBezTo>
                      <a:pt x="149" y="4"/>
                      <a:pt x="149" y="4"/>
                      <a:pt x="149" y="4"/>
                    </a:cubicBezTo>
                    <a:cubicBezTo>
                      <a:pt x="146" y="4"/>
                      <a:pt x="144" y="7"/>
                      <a:pt x="144" y="9"/>
                    </a:cubicBezTo>
                    <a:cubicBezTo>
                      <a:pt x="144" y="35"/>
                      <a:pt x="144" y="35"/>
                      <a:pt x="144" y="35"/>
                    </a:cubicBezTo>
                    <a:cubicBezTo>
                      <a:pt x="111" y="5"/>
                      <a:pt x="111" y="5"/>
                      <a:pt x="111" y="5"/>
                    </a:cubicBezTo>
                    <a:cubicBezTo>
                      <a:pt x="106" y="0"/>
                      <a:pt x="98" y="0"/>
                      <a:pt x="93" y="5"/>
                    </a:cubicBezTo>
                    <a:cubicBezTo>
                      <a:pt x="6" y="85"/>
                      <a:pt x="6" y="85"/>
                      <a:pt x="6" y="85"/>
                    </a:cubicBezTo>
                    <a:cubicBezTo>
                      <a:pt x="1" y="90"/>
                      <a:pt x="0" y="98"/>
                      <a:pt x="5" y="103"/>
                    </a:cubicBezTo>
                    <a:cubicBezTo>
                      <a:pt x="5" y="103"/>
                      <a:pt x="5" y="103"/>
                      <a:pt x="5" y="103"/>
                    </a:cubicBezTo>
                    <a:cubicBezTo>
                      <a:pt x="8" y="106"/>
                      <a:pt x="11" y="107"/>
                      <a:pt x="15" y="107"/>
                    </a:cubicBezTo>
                    <a:cubicBezTo>
                      <a:pt x="18" y="107"/>
                      <a:pt x="21" y="106"/>
                      <a:pt x="24" y="104"/>
                    </a:cubicBezTo>
                    <a:cubicBezTo>
                      <a:pt x="102" y="32"/>
                      <a:pt x="102" y="32"/>
                      <a:pt x="102" y="32"/>
                    </a:cubicBezTo>
                    <a:cubicBezTo>
                      <a:pt x="181" y="104"/>
                      <a:pt x="181" y="104"/>
                      <a:pt x="181" y="104"/>
                    </a:cubicBezTo>
                    <a:cubicBezTo>
                      <a:pt x="186" y="109"/>
                      <a:pt x="194" y="108"/>
                      <a:pt x="199" y="103"/>
                    </a:cubicBezTo>
                    <a:cubicBezTo>
                      <a:pt x="204" y="98"/>
                      <a:pt x="204" y="90"/>
                      <a:pt x="198" y="85"/>
                    </a:cubicBezTo>
                    <a:close/>
                  </a:path>
                </a:pathLst>
              </a:custGeom>
              <a:solidFill>
                <a:schemeClr val="accent1"/>
              </a:solidFill>
              <a:ln>
                <a:noFill/>
              </a:ln>
              <a:effectLst>
                <a:outerShdw blurRad="139700" dist="889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rgbClr val="C00000"/>
                  </a:solidFill>
                  <a:cs typeface="+mn-ea"/>
                </a:endParaRPr>
              </a:p>
            </p:txBody>
          </p:sp>
        </p:grpSp>
      </p:grpSp>
    </p:spTree>
    <p:custDataLst>
      <p:tags r:id="rId2"/>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p:cTn id="13" dur="500" fill="hold"/>
                                        <p:tgtEl>
                                          <p:spTgt spid="102"/>
                                        </p:tgtEl>
                                        <p:attrNameLst>
                                          <p:attrName>ppt_w</p:attrName>
                                        </p:attrNameLst>
                                      </p:cBhvr>
                                      <p:tavLst>
                                        <p:tav tm="0">
                                          <p:val>
                                            <p:fltVal val="0"/>
                                          </p:val>
                                        </p:tav>
                                        <p:tav tm="100000">
                                          <p:val>
                                            <p:strVal val="#ppt_w"/>
                                          </p:val>
                                        </p:tav>
                                      </p:tavLst>
                                    </p:anim>
                                    <p:anim calcmode="lin" valueType="num">
                                      <p:cBhvr>
                                        <p:cTn id="14" dur="500" fill="hold"/>
                                        <p:tgtEl>
                                          <p:spTgt spid="102"/>
                                        </p:tgtEl>
                                        <p:attrNameLst>
                                          <p:attrName>ppt_h</p:attrName>
                                        </p:attrNameLst>
                                      </p:cBhvr>
                                      <p:tavLst>
                                        <p:tav tm="0">
                                          <p:val>
                                            <p:fltVal val="0"/>
                                          </p:val>
                                        </p:tav>
                                        <p:tav tm="100000">
                                          <p:val>
                                            <p:strVal val="#ppt_h"/>
                                          </p:val>
                                        </p:tav>
                                      </p:tavLst>
                                    </p:anim>
                                    <p:animEffect transition="in" filter="fade">
                                      <p:cBhvr>
                                        <p:cTn id="15" dur="500"/>
                                        <p:tgtEl>
                                          <p:spTgt spid="102"/>
                                        </p:tgtEl>
                                      </p:cBhvr>
                                    </p:animEffect>
                                  </p:childTnLst>
                                </p:cTn>
                              </p:par>
                            </p:childTnLst>
                          </p:cTn>
                        </p:par>
                        <p:par>
                          <p:cTn id="16" fill="hold">
                            <p:stCondLst>
                              <p:cond delay="500"/>
                            </p:stCondLst>
                            <p:childTnLst>
                              <p:par>
                                <p:cTn id="17" presetID="53" presetClass="entr" presetSubtype="52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fltVal val="0.5"/>
                                          </p:val>
                                        </p:tav>
                                        <p:tav tm="100000">
                                          <p:val>
                                            <p:strVal val="#ppt_x"/>
                                          </p:val>
                                        </p:tav>
                                      </p:tavLst>
                                    </p:anim>
                                    <p:anim calcmode="lin" valueType="num">
                                      <p:cBhvr>
                                        <p:cTn id="23" dur="500" fill="hold"/>
                                        <p:tgtEl>
                                          <p:spTgt spid="56"/>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anim calcmode="lin" valueType="num">
                                      <p:cBhvr>
                                        <p:cTn id="29" dur="500" fill="hold"/>
                                        <p:tgtEl>
                                          <p:spTgt spid="53"/>
                                        </p:tgtEl>
                                        <p:attrNameLst>
                                          <p:attrName>ppt_x</p:attrName>
                                        </p:attrNameLst>
                                      </p:cBhvr>
                                      <p:tavLst>
                                        <p:tav tm="0">
                                          <p:val>
                                            <p:fltVal val="0.5"/>
                                          </p:val>
                                        </p:tav>
                                        <p:tav tm="100000">
                                          <p:val>
                                            <p:strVal val="#ppt_x"/>
                                          </p:val>
                                        </p:tav>
                                      </p:tavLst>
                                    </p:anim>
                                    <p:anim calcmode="lin" valueType="num">
                                      <p:cBhvr>
                                        <p:cTn id="30" dur="500" fill="hold"/>
                                        <p:tgtEl>
                                          <p:spTgt spid="53"/>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fltVal val="0"/>
                                          </p:val>
                                        </p:tav>
                                        <p:tav tm="100000">
                                          <p:val>
                                            <p:strVal val="#ppt_w"/>
                                          </p:val>
                                        </p:tav>
                                      </p:tavLst>
                                    </p:anim>
                                    <p:anim calcmode="lin" valueType="num">
                                      <p:cBhvr>
                                        <p:cTn id="34" dur="500" fill="hold"/>
                                        <p:tgtEl>
                                          <p:spTgt spid="54"/>
                                        </p:tgtEl>
                                        <p:attrNameLst>
                                          <p:attrName>ppt_h</p:attrName>
                                        </p:attrNameLst>
                                      </p:cBhvr>
                                      <p:tavLst>
                                        <p:tav tm="0">
                                          <p:val>
                                            <p:fltVal val="0"/>
                                          </p:val>
                                        </p:tav>
                                        <p:tav tm="100000">
                                          <p:val>
                                            <p:strVal val="#ppt_h"/>
                                          </p:val>
                                        </p:tav>
                                      </p:tavLst>
                                    </p:anim>
                                    <p:animEffect transition="in" filter="fade">
                                      <p:cBhvr>
                                        <p:cTn id="35" dur="500"/>
                                        <p:tgtEl>
                                          <p:spTgt spid="54"/>
                                        </p:tgtEl>
                                      </p:cBhvr>
                                    </p:animEffect>
                                    <p:anim calcmode="lin" valueType="num">
                                      <p:cBhvr>
                                        <p:cTn id="36" dur="500" fill="hold"/>
                                        <p:tgtEl>
                                          <p:spTgt spid="54"/>
                                        </p:tgtEl>
                                        <p:attrNameLst>
                                          <p:attrName>ppt_x</p:attrName>
                                        </p:attrNameLst>
                                      </p:cBhvr>
                                      <p:tavLst>
                                        <p:tav tm="0">
                                          <p:val>
                                            <p:fltVal val="0.5"/>
                                          </p:val>
                                        </p:tav>
                                        <p:tav tm="100000">
                                          <p:val>
                                            <p:strVal val="#ppt_x"/>
                                          </p:val>
                                        </p:tav>
                                      </p:tavLst>
                                    </p:anim>
                                    <p:anim calcmode="lin" valueType="num">
                                      <p:cBhvr>
                                        <p:cTn id="37" dur="500" fill="hold"/>
                                        <p:tgtEl>
                                          <p:spTgt spid="54"/>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p:cTn id="40" dur="500" fill="hold"/>
                                        <p:tgtEl>
                                          <p:spTgt spid="55"/>
                                        </p:tgtEl>
                                        <p:attrNameLst>
                                          <p:attrName>ppt_w</p:attrName>
                                        </p:attrNameLst>
                                      </p:cBhvr>
                                      <p:tavLst>
                                        <p:tav tm="0">
                                          <p:val>
                                            <p:fltVal val="0"/>
                                          </p:val>
                                        </p:tav>
                                        <p:tav tm="100000">
                                          <p:val>
                                            <p:strVal val="#ppt_w"/>
                                          </p:val>
                                        </p:tav>
                                      </p:tavLst>
                                    </p:anim>
                                    <p:anim calcmode="lin" valueType="num">
                                      <p:cBhvr>
                                        <p:cTn id="41" dur="500" fill="hold"/>
                                        <p:tgtEl>
                                          <p:spTgt spid="55"/>
                                        </p:tgtEl>
                                        <p:attrNameLst>
                                          <p:attrName>ppt_h</p:attrName>
                                        </p:attrNameLst>
                                      </p:cBhvr>
                                      <p:tavLst>
                                        <p:tav tm="0">
                                          <p:val>
                                            <p:fltVal val="0"/>
                                          </p:val>
                                        </p:tav>
                                        <p:tav tm="100000">
                                          <p:val>
                                            <p:strVal val="#ppt_h"/>
                                          </p:val>
                                        </p:tav>
                                      </p:tavLst>
                                    </p:anim>
                                    <p:animEffect transition="in" filter="fade">
                                      <p:cBhvr>
                                        <p:cTn id="42" dur="500"/>
                                        <p:tgtEl>
                                          <p:spTgt spid="55"/>
                                        </p:tgtEl>
                                      </p:cBhvr>
                                    </p:animEffect>
                                    <p:anim calcmode="lin" valueType="num">
                                      <p:cBhvr>
                                        <p:cTn id="43" dur="500" fill="hold"/>
                                        <p:tgtEl>
                                          <p:spTgt spid="55"/>
                                        </p:tgtEl>
                                        <p:attrNameLst>
                                          <p:attrName>ppt_x</p:attrName>
                                        </p:attrNameLst>
                                      </p:cBhvr>
                                      <p:tavLst>
                                        <p:tav tm="0">
                                          <p:val>
                                            <p:fltVal val="0.5"/>
                                          </p:val>
                                        </p:tav>
                                        <p:tav tm="100000">
                                          <p:val>
                                            <p:strVal val="#ppt_x"/>
                                          </p:val>
                                        </p:tav>
                                      </p:tavLst>
                                    </p:anim>
                                    <p:anim calcmode="lin" valueType="num">
                                      <p:cBhvr>
                                        <p:cTn id="44" dur="500" fill="hold"/>
                                        <p:tgtEl>
                                          <p:spTgt spid="55"/>
                                        </p:tgtEl>
                                        <p:attrNameLst>
                                          <p:attrName>ppt_y</p:attrName>
                                        </p:attrNameLst>
                                      </p:cBhvr>
                                      <p:tavLst>
                                        <p:tav tm="0">
                                          <p:val>
                                            <p:fltVal val="0.5"/>
                                          </p:val>
                                        </p:tav>
                                        <p:tav tm="100000">
                                          <p:val>
                                            <p:strVal val="#ppt_y"/>
                                          </p:val>
                                        </p:tav>
                                      </p:tavLst>
                                    </p:anim>
                                  </p:childTnLst>
                                </p:cTn>
                              </p:par>
                            </p:childTnLst>
                          </p:cTn>
                        </p:par>
                        <p:par>
                          <p:cTn id="45" fill="hold">
                            <p:stCondLst>
                              <p:cond delay="1000"/>
                            </p:stCondLst>
                            <p:childTnLst>
                              <p:par>
                                <p:cTn id="46" presetID="14" presetClass="entr" presetSubtype="10" fill="hold" grpId="0" nodeType="after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randombar(horizontal)">
                                      <p:cBhvr>
                                        <p:cTn id="48" dur="500"/>
                                        <p:tgtEl>
                                          <p:spTgt spid="10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randombar(horizontal)">
                                      <p:cBhvr>
                                        <p:cTn id="51" dur="500"/>
                                        <p:tgtEl>
                                          <p:spTgt spid="9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98"/>
                                        </p:tgtEl>
                                        <p:attrNameLst>
                                          <p:attrName>style.visibility</p:attrName>
                                        </p:attrNameLst>
                                      </p:cBhvr>
                                      <p:to>
                                        <p:strVal val="visible"/>
                                      </p:to>
                                    </p:set>
                                    <p:animEffect transition="in" filter="randombar(horizontal)">
                                      <p:cBhvr>
                                        <p:cTn id="54" dur="500"/>
                                        <p:tgtEl>
                                          <p:spTgt spid="9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randombar(horizontal)">
                                      <p:cBhvr>
                                        <p:cTn id="57" dur="500"/>
                                        <p:tgtEl>
                                          <p:spTgt spid="1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wipe(down)">
                                      <p:cBhvr>
                                        <p:cTn id="62" dur="500"/>
                                        <p:tgtEl>
                                          <p:spTgt spid="59"/>
                                        </p:tgtEl>
                                      </p:cBhvr>
                                    </p:animEffect>
                                  </p:childTnLst>
                                </p:cTn>
                              </p:par>
                              <p:par>
                                <p:cTn id="63" presetID="22" presetClass="entr" presetSubtype="4" fill="hold"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down)">
                                      <p:cBhvr>
                                        <p:cTn id="65" dur="500"/>
                                        <p:tgtEl>
                                          <p:spTgt spid="58"/>
                                        </p:tgtEl>
                                      </p:cBhvr>
                                    </p:animEffect>
                                  </p:childTnLst>
                                </p:cTn>
                              </p:par>
                              <p:par>
                                <p:cTn id="66" presetID="22" presetClass="entr" presetSubtype="4" fill="hold"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down)">
                                      <p:cBhvr>
                                        <p:cTn id="68" dur="500"/>
                                        <p:tgtEl>
                                          <p:spTgt spid="64"/>
                                        </p:tgtEl>
                                      </p:cBhvr>
                                    </p:animEffect>
                                  </p:childTnLst>
                                </p:cTn>
                              </p:par>
                              <p:par>
                                <p:cTn id="69" presetID="22" presetClass="entr" presetSubtype="4"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500"/>
                                        <p:tgtEl>
                                          <p:spTgt spid="65"/>
                                        </p:tgtEl>
                                      </p:cBhvr>
                                    </p:animEffect>
                                  </p:childTnLst>
                                </p:cTn>
                              </p:par>
                            </p:childTnLst>
                          </p:cTn>
                        </p:par>
                        <p:par>
                          <p:cTn id="72" fill="hold">
                            <p:stCondLst>
                              <p:cond delay="500"/>
                            </p:stCondLst>
                            <p:childTnLst>
                              <p:par>
                                <p:cTn id="73" presetID="42" presetClass="entr" presetSubtype="0" fill="hold" nodeType="after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1000"/>
                                        <p:tgtEl>
                                          <p:spTgt spid="83"/>
                                        </p:tgtEl>
                                      </p:cBhvr>
                                    </p:animEffect>
                                    <p:anim calcmode="lin" valueType="num">
                                      <p:cBhvr>
                                        <p:cTn id="76" dur="1000" fill="hold"/>
                                        <p:tgtEl>
                                          <p:spTgt spid="83"/>
                                        </p:tgtEl>
                                        <p:attrNameLst>
                                          <p:attrName>ppt_x</p:attrName>
                                        </p:attrNameLst>
                                      </p:cBhvr>
                                      <p:tavLst>
                                        <p:tav tm="0">
                                          <p:val>
                                            <p:strVal val="#ppt_x"/>
                                          </p:val>
                                        </p:tav>
                                        <p:tav tm="100000">
                                          <p:val>
                                            <p:strVal val="#ppt_x"/>
                                          </p:val>
                                        </p:tav>
                                      </p:tavLst>
                                    </p:anim>
                                    <p:anim calcmode="lin" valueType="num">
                                      <p:cBhvr>
                                        <p:cTn id="77" dur="1000" fill="hold"/>
                                        <p:tgtEl>
                                          <p:spTgt spid="83"/>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fade">
                                      <p:cBhvr>
                                        <p:cTn id="80" dur="1000"/>
                                        <p:tgtEl>
                                          <p:spTgt spid="78"/>
                                        </p:tgtEl>
                                      </p:cBhvr>
                                    </p:animEffect>
                                    <p:anim calcmode="lin" valueType="num">
                                      <p:cBhvr>
                                        <p:cTn id="81" dur="1000" fill="hold"/>
                                        <p:tgtEl>
                                          <p:spTgt spid="78"/>
                                        </p:tgtEl>
                                        <p:attrNameLst>
                                          <p:attrName>ppt_x</p:attrName>
                                        </p:attrNameLst>
                                      </p:cBhvr>
                                      <p:tavLst>
                                        <p:tav tm="0">
                                          <p:val>
                                            <p:strVal val="#ppt_x"/>
                                          </p:val>
                                        </p:tav>
                                        <p:tav tm="100000">
                                          <p:val>
                                            <p:strVal val="#ppt_x"/>
                                          </p:val>
                                        </p:tav>
                                      </p:tavLst>
                                    </p:anim>
                                    <p:anim calcmode="lin" valueType="num">
                                      <p:cBhvr>
                                        <p:cTn id="82" dur="1000" fill="hold"/>
                                        <p:tgtEl>
                                          <p:spTgt spid="78"/>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88"/>
                                        </p:tgtEl>
                                        <p:attrNameLst>
                                          <p:attrName>style.visibility</p:attrName>
                                        </p:attrNameLst>
                                      </p:cBhvr>
                                      <p:to>
                                        <p:strVal val="visible"/>
                                      </p:to>
                                    </p:set>
                                    <p:animEffect transition="in" filter="fade">
                                      <p:cBhvr>
                                        <p:cTn id="85" dur="1000"/>
                                        <p:tgtEl>
                                          <p:spTgt spid="88"/>
                                        </p:tgtEl>
                                      </p:cBhvr>
                                    </p:animEffect>
                                    <p:anim calcmode="lin" valueType="num">
                                      <p:cBhvr>
                                        <p:cTn id="86" dur="1000" fill="hold"/>
                                        <p:tgtEl>
                                          <p:spTgt spid="88"/>
                                        </p:tgtEl>
                                        <p:attrNameLst>
                                          <p:attrName>ppt_x</p:attrName>
                                        </p:attrNameLst>
                                      </p:cBhvr>
                                      <p:tavLst>
                                        <p:tav tm="0">
                                          <p:val>
                                            <p:strVal val="#ppt_x"/>
                                          </p:val>
                                        </p:tav>
                                        <p:tav tm="100000">
                                          <p:val>
                                            <p:strVal val="#ppt_x"/>
                                          </p:val>
                                        </p:tav>
                                      </p:tavLst>
                                    </p:anim>
                                    <p:anim calcmode="lin" valueType="num">
                                      <p:cBhvr>
                                        <p:cTn id="87" dur="1000" fill="hold"/>
                                        <p:tgtEl>
                                          <p:spTgt spid="8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93"/>
                                        </p:tgtEl>
                                        <p:attrNameLst>
                                          <p:attrName>style.visibility</p:attrName>
                                        </p:attrNameLst>
                                      </p:cBhvr>
                                      <p:to>
                                        <p:strVal val="visible"/>
                                      </p:to>
                                    </p:set>
                                    <p:animEffect transition="in" filter="fade">
                                      <p:cBhvr>
                                        <p:cTn id="90" dur="1000"/>
                                        <p:tgtEl>
                                          <p:spTgt spid="93"/>
                                        </p:tgtEl>
                                      </p:cBhvr>
                                    </p:animEffect>
                                    <p:anim calcmode="lin" valueType="num">
                                      <p:cBhvr>
                                        <p:cTn id="91" dur="1000" fill="hold"/>
                                        <p:tgtEl>
                                          <p:spTgt spid="93"/>
                                        </p:tgtEl>
                                        <p:attrNameLst>
                                          <p:attrName>ppt_x</p:attrName>
                                        </p:attrNameLst>
                                      </p:cBhvr>
                                      <p:tavLst>
                                        <p:tav tm="0">
                                          <p:val>
                                            <p:strVal val="#ppt_x"/>
                                          </p:val>
                                        </p:tav>
                                        <p:tav tm="100000">
                                          <p:val>
                                            <p:strVal val="#ppt_x"/>
                                          </p:val>
                                        </p:tav>
                                      </p:tavLst>
                                    </p:anim>
                                    <p:anim calcmode="lin" valueType="num">
                                      <p:cBhvr>
                                        <p:cTn id="92" dur="1000" fill="hold"/>
                                        <p:tgtEl>
                                          <p:spTgt spid="93"/>
                                        </p:tgtEl>
                                        <p:attrNameLst>
                                          <p:attrName>ppt_y</p:attrName>
                                        </p:attrNameLst>
                                      </p:cBhvr>
                                      <p:tavLst>
                                        <p:tav tm="0">
                                          <p:val>
                                            <p:strVal val="#ppt_y+.1"/>
                                          </p:val>
                                        </p:tav>
                                        <p:tav tm="100000">
                                          <p:val>
                                            <p:strVal val="#ppt_y"/>
                                          </p:val>
                                        </p:tav>
                                      </p:tavLst>
                                    </p:anim>
                                  </p:childTnLst>
                                </p:cTn>
                              </p:par>
                            </p:childTnLst>
                          </p:cTn>
                        </p:par>
                        <p:par>
                          <p:cTn id="93" fill="hold">
                            <p:stCondLst>
                              <p:cond delay="1500"/>
                            </p:stCondLst>
                            <p:childTnLst>
                              <p:par>
                                <p:cTn id="94" presetID="14" presetClass="entr" presetSubtype="10" fill="hold" grpId="0" nodeType="after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randombar(horizontal)">
                                      <p:cBhvr>
                                        <p:cTn id="96" dur="500"/>
                                        <p:tgtEl>
                                          <p:spTgt spid="57"/>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92"/>
                                        </p:tgtEl>
                                        <p:attrNameLst>
                                          <p:attrName>style.visibility</p:attrName>
                                        </p:attrNameLst>
                                      </p:cBhvr>
                                      <p:to>
                                        <p:strVal val="visible"/>
                                      </p:to>
                                    </p:set>
                                    <p:animEffect transition="in" filter="randombar(horizontal)">
                                      <p:cBhvr>
                                        <p:cTn id="99" dur="500"/>
                                        <p:tgtEl>
                                          <p:spTgt spid="92"/>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82"/>
                                        </p:tgtEl>
                                        <p:attrNameLst>
                                          <p:attrName>style.visibility</p:attrName>
                                        </p:attrNameLst>
                                      </p:cBhvr>
                                      <p:to>
                                        <p:strVal val="visible"/>
                                      </p:to>
                                    </p:set>
                                    <p:animEffect transition="in" filter="randombar(horizontal)">
                                      <p:cBhvr>
                                        <p:cTn id="102" dur="500"/>
                                        <p:tgtEl>
                                          <p:spTgt spid="82"/>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randombar(horizontal)">
                                      <p:cBhvr>
                                        <p:cTn id="105" dur="500"/>
                                        <p:tgtEl>
                                          <p:spTgt spid="87"/>
                                        </p:tgtEl>
                                      </p:cBhvr>
                                    </p:animEffec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77"/>
                                        </p:tgtEl>
                                        <p:attrNameLst>
                                          <p:attrName>style.visibility</p:attrName>
                                        </p:attrNameLst>
                                      </p:cBhvr>
                                      <p:to>
                                        <p:strVal val="visible"/>
                                      </p:to>
                                    </p:set>
                                    <p:animEffect transition="in" filter="fade">
                                      <p:cBhvr>
                                        <p:cTn id="109"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7" grpId="0"/>
      <p:bldP spid="53" grpId="0" animBg="1"/>
      <p:bldP spid="54" grpId="0" animBg="1"/>
      <p:bldP spid="55" grpId="0" animBg="1"/>
      <p:bldP spid="56" grpId="0" animBg="1"/>
      <p:bldP spid="57" grpId="0"/>
      <p:bldP spid="82" grpId="0"/>
      <p:bldP spid="87" grpId="0"/>
      <p:bldP spid="92" grpId="0"/>
      <p:bldP spid="98" grpId="0"/>
      <p:bldP spid="99" grpId="0"/>
      <p:bldP spid="100" grpId="0"/>
      <p:bldP spid="10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71666" y="220405"/>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问题评估</a:t>
            </a:r>
            <a:endParaRPr lang="zh-CN" altLang="en-US" sz="2000" spc="300" dirty="0">
              <a:solidFill>
                <a:schemeClr val="bg1"/>
              </a:solidFill>
              <a:latin typeface="+mn-ea"/>
              <a:cs typeface="+mn-ea"/>
            </a:endParaRPr>
          </a:p>
        </p:txBody>
      </p:sp>
      <p:sp>
        <p:nvSpPr>
          <p:cNvPr id="47" name="TextBox 46"/>
          <p:cNvSpPr txBox="1"/>
          <p:nvPr/>
        </p:nvSpPr>
        <p:spPr>
          <a:xfrm>
            <a:off x="889000" y="852813"/>
            <a:ext cx="7594949" cy="1021113"/>
          </a:xfrm>
          <a:prstGeom prst="rect">
            <a:avLst/>
          </a:prstGeom>
          <a:noFill/>
        </p:spPr>
        <p:txBody>
          <a:bodyPr wrap="square" rtlCol="0">
            <a:spAutoFit/>
          </a:bodyPr>
          <a:lstStyle/>
          <a:p>
            <a:pPr>
              <a:lnSpc>
                <a:spcPct val="150000"/>
              </a:lnSpc>
            </a:pPr>
            <a:r>
              <a:rPr lang="zh-CN" altLang="en-US" sz="1400" dirty="0" smtClean="0">
                <a:solidFill>
                  <a:srgbClr val="44465B"/>
                </a:solidFill>
                <a:latin typeface="+mn-ea"/>
                <a:cs typeface="+mn-ea"/>
              </a:rPr>
              <a:t>请您添加文字内容，内容详尽简要清晰足够表达标题，准确无误。添加文字内容，内容详尽简要清晰。请您添加文字内容，内容详尽简要清晰足够表达标题，准确无误。添加文字内容，内容详尽简要清晰。</a:t>
            </a:r>
            <a:endParaRPr lang="en-US" altLang="zh-CN" sz="1400" dirty="0" smtClean="0">
              <a:solidFill>
                <a:srgbClr val="44465B"/>
              </a:solidFill>
              <a:latin typeface="+mn-ea"/>
              <a:cs typeface="+mn-ea"/>
            </a:endParaRPr>
          </a:p>
        </p:txBody>
      </p:sp>
      <p:sp>
        <p:nvSpPr>
          <p:cNvPr id="53" name="五角星 52"/>
          <p:cNvSpPr/>
          <p:nvPr/>
        </p:nvSpPr>
        <p:spPr>
          <a:xfrm>
            <a:off x="3489325" y="2203450"/>
            <a:ext cx="2165350" cy="2165350"/>
          </a:xfrm>
          <a:prstGeom prst="star5">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nvGrpSpPr>
          <p:cNvPr id="54" name="组合 53"/>
          <p:cNvGrpSpPr/>
          <p:nvPr/>
        </p:nvGrpSpPr>
        <p:grpSpPr>
          <a:xfrm>
            <a:off x="3962648" y="2819400"/>
            <a:ext cx="1218704" cy="1218704"/>
            <a:chOff x="3962648" y="2819400"/>
            <a:chExt cx="1218704" cy="1218704"/>
          </a:xfrm>
        </p:grpSpPr>
        <p:grpSp>
          <p:nvGrpSpPr>
            <p:cNvPr id="55" name="组合 5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58" name="椭圆 57"/>
              <p:cNvSpPr/>
              <p:nvPr/>
            </p:nvSpPr>
            <p:spPr>
              <a:xfrm>
                <a:off x="392113" y="760413"/>
                <a:ext cx="3825873" cy="382587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56" name="TextBox 55"/>
            <p:cNvSpPr txBox="1"/>
            <p:nvPr/>
          </p:nvSpPr>
          <p:spPr>
            <a:xfrm>
              <a:off x="4159066" y="3274863"/>
              <a:ext cx="795411" cy="338554"/>
            </a:xfrm>
            <a:prstGeom prst="rect">
              <a:avLst/>
            </a:prstGeom>
            <a:noFill/>
          </p:spPr>
          <p:txBody>
            <a:bodyPr wrap="none" rtlCol="0">
              <a:spAutoFit/>
            </a:bodyPr>
            <a:lstStyle/>
            <a:p>
              <a:r>
                <a:rPr lang="en-US" altLang="zh-CN" sz="1600" b="1" spc="300" dirty="0" smtClean="0">
                  <a:solidFill>
                    <a:srgbClr val="C00000"/>
                  </a:solidFill>
                  <a:latin typeface="+mn-ea"/>
                  <a:cs typeface="+mn-ea"/>
                </a:rPr>
                <a:t>TITLE</a:t>
              </a:r>
              <a:endParaRPr lang="zh-CN" altLang="en-US" sz="1600" b="1" spc="300" dirty="0">
                <a:solidFill>
                  <a:srgbClr val="C00000"/>
                </a:solidFill>
                <a:latin typeface="+mn-ea"/>
                <a:cs typeface="+mn-ea"/>
              </a:endParaRPr>
            </a:p>
          </p:txBody>
        </p:sp>
      </p:grpSp>
      <p:sp>
        <p:nvSpPr>
          <p:cNvPr id="59" name="椭圆 58"/>
          <p:cNvSpPr/>
          <p:nvPr/>
        </p:nvSpPr>
        <p:spPr>
          <a:xfrm>
            <a:off x="2986578" y="2683936"/>
            <a:ext cx="710139" cy="710139"/>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64" name="椭圆 63"/>
          <p:cNvSpPr/>
          <p:nvPr/>
        </p:nvSpPr>
        <p:spPr>
          <a:xfrm>
            <a:off x="4216931" y="1686986"/>
            <a:ext cx="710139" cy="710139"/>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65" name="椭圆 64"/>
          <p:cNvSpPr/>
          <p:nvPr/>
        </p:nvSpPr>
        <p:spPr>
          <a:xfrm>
            <a:off x="5461530" y="2683936"/>
            <a:ext cx="710139" cy="710139"/>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77" name="椭圆 76"/>
          <p:cNvSpPr/>
          <p:nvPr/>
        </p:nvSpPr>
        <p:spPr>
          <a:xfrm>
            <a:off x="4969936" y="4127004"/>
            <a:ext cx="710139" cy="710139"/>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78" name="椭圆 77"/>
          <p:cNvSpPr/>
          <p:nvPr/>
        </p:nvSpPr>
        <p:spPr>
          <a:xfrm>
            <a:off x="3476579" y="4114304"/>
            <a:ext cx="710139" cy="710139"/>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79" name="TextBox 78"/>
          <p:cNvSpPr txBox="1"/>
          <p:nvPr/>
        </p:nvSpPr>
        <p:spPr>
          <a:xfrm>
            <a:off x="2739259" y="1942434"/>
            <a:ext cx="1338828" cy="369332"/>
          </a:xfrm>
          <a:prstGeom prst="rect">
            <a:avLst/>
          </a:prstGeom>
          <a:noFill/>
        </p:spPr>
        <p:txBody>
          <a:bodyPr wrap="none" rtlCol="0">
            <a:spAutoFit/>
          </a:bodyPr>
          <a:lstStyle/>
          <a:p>
            <a:r>
              <a:rPr lang="zh-CN" altLang="en-US" dirty="0" smtClean="0">
                <a:solidFill>
                  <a:schemeClr val="accent5"/>
                </a:solidFill>
                <a:latin typeface="+mn-ea"/>
                <a:cs typeface="+mn-ea"/>
              </a:rPr>
              <a:t>评估内容</a:t>
            </a:r>
            <a:r>
              <a:rPr lang="zh-CN" altLang="en-US" dirty="0">
                <a:solidFill>
                  <a:schemeClr val="accent5"/>
                </a:solidFill>
                <a:latin typeface="+mn-ea"/>
                <a:cs typeface="+mn-ea"/>
              </a:rPr>
              <a:t>一</a:t>
            </a:r>
            <a:endParaRPr lang="zh-CN" altLang="en-US" dirty="0">
              <a:solidFill>
                <a:schemeClr val="accent5"/>
              </a:solidFill>
              <a:latin typeface="+mn-ea"/>
              <a:cs typeface="+mn-ea"/>
            </a:endParaRPr>
          </a:p>
        </p:txBody>
      </p:sp>
      <p:sp>
        <p:nvSpPr>
          <p:cNvPr id="80" name="TextBox 79"/>
          <p:cNvSpPr txBox="1"/>
          <p:nvPr/>
        </p:nvSpPr>
        <p:spPr>
          <a:xfrm>
            <a:off x="6282620" y="2835805"/>
            <a:ext cx="1338828" cy="369332"/>
          </a:xfrm>
          <a:prstGeom prst="rect">
            <a:avLst/>
          </a:prstGeom>
          <a:noFill/>
        </p:spPr>
        <p:txBody>
          <a:bodyPr wrap="none" rtlCol="0">
            <a:spAutoFit/>
          </a:bodyPr>
          <a:lstStyle/>
          <a:p>
            <a:r>
              <a:rPr lang="zh-CN" altLang="en-US" dirty="0" smtClean="0">
                <a:solidFill>
                  <a:schemeClr val="accent5"/>
                </a:solidFill>
                <a:latin typeface="+mn-ea"/>
                <a:cs typeface="+mn-ea"/>
              </a:rPr>
              <a:t>评估内容三</a:t>
            </a:r>
            <a:endParaRPr lang="zh-CN" altLang="en-US" dirty="0">
              <a:solidFill>
                <a:schemeClr val="accent5"/>
              </a:solidFill>
              <a:latin typeface="+mn-ea"/>
              <a:cs typeface="+mn-ea"/>
            </a:endParaRPr>
          </a:p>
        </p:txBody>
      </p:sp>
      <p:sp>
        <p:nvSpPr>
          <p:cNvPr id="81" name="TextBox 80"/>
          <p:cNvSpPr txBox="1"/>
          <p:nvPr/>
        </p:nvSpPr>
        <p:spPr>
          <a:xfrm>
            <a:off x="5796587" y="4259307"/>
            <a:ext cx="1338828" cy="369332"/>
          </a:xfrm>
          <a:prstGeom prst="rect">
            <a:avLst/>
          </a:prstGeom>
          <a:noFill/>
        </p:spPr>
        <p:txBody>
          <a:bodyPr wrap="none" rtlCol="0">
            <a:spAutoFit/>
          </a:bodyPr>
          <a:lstStyle/>
          <a:p>
            <a:r>
              <a:rPr lang="zh-CN" altLang="en-US" dirty="0" smtClean="0">
                <a:solidFill>
                  <a:schemeClr val="accent5"/>
                </a:solidFill>
                <a:latin typeface="+mn-ea"/>
                <a:cs typeface="+mn-ea"/>
              </a:rPr>
              <a:t>评估内容五</a:t>
            </a:r>
            <a:endParaRPr lang="zh-CN" altLang="en-US" dirty="0">
              <a:solidFill>
                <a:schemeClr val="accent5"/>
              </a:solidFill>
              <a:latin typeface="+mn-ea"/>
              <a:cs typeface="+mn-ea"/>
            </a:endParaRPr>
          </a:p>
        </p:txBody>
      </p:sp>
      <p:sp>
        <p:nvSpPr>
          <p:cNvPr id="82" name="TextBox 81"/>
          <p:cNvSpPr txBox="1"/>
          <p:nvPr/>
        </p:nvSpPr>
        <p:spPr>
          <a:xfrm>
            <a:off x="1514495" y="2916793"/>
            <a:ext cx="1338828" cy="369332"/>
          </a:xfrm>
          <a:prstGeom prst="rect">
            <a:avLst/>
          </a:prstGeom>
          <a:noFill/>
        </p:spPr>
        <p:txBody>
          <a:bodyPr wrap="none" rtlCol="0">
            <a:spAutoFit/>
          </a:bodyPr>
          <a:lstStyle/>
          <a:p>
            <a:r>
              <a:rPr lang="zh-CN" altLang="en-US" dirty="0" smtClean="0">
                <a:solidFill>
                  <a:schemeClr val="accent5"/>
                </a:solidFill>
                <a:latin typeface="+mn-ea"/>
                <a:cs typeface="+mn-ea"/>
              </a:rPr>
              <a:t>评估内容二</a:t>
            </a:r>
            <a:endParaRPr lang="zh-CN" altLang="en-US" dirty="0">
              <a:solidFill>
                <a:schemeClr val="accent5"/>
              </a:solidFill>
              <a:latin typeface="+mn-ea"/>
              <a:cs typeface="+mn-ea"/>
            </a:endParaRPr>
          </a:p>
        </p:txBody>
      </p:sp>
      <p:sp>
        <p:nvSpPr>
          <p:cNvPr id="83" name="TextBox 82"/>
          <p:cNvSpPr txBox="1"/>
          <p:nvPr/>
        </p:nvSpPr>
        <p:spPr>
          <a:xfrm>
            <a:off x="1966971" y="4335507"/>
            <a:ext cx="1338828" cy="369332"/>
          </a:xfrm>
          <a:prstGeom prst="rect">
            <a:avLst/>
          </a:prstGeom>
          <a:noFill/>
        </p:spPr>
        <p:txBody>
          <a:bodyPr wrap="none" rtlCol="0">
            <a:spAutoFit/>
          </a:bodyPr>
          <a:lstStyle/>
          <a:p>
            <a:r>
              <a:rPr lang="zh-CN" altLang="en-US" dirty="0" smtClean="0">
                <a:solidFill>
                  <a:schemeClr val="accent5"/>
                </a:solidFill>
                <a:latin typeface="+mn-ea"/>
                <a:cs typeface="+mn-ea"/>
              </a:rPr>
              <a:t>评估内容四</a:t>
            </a:r>
            <a:endParaRPr lang="zh-CN" altLang="en-US" dirty="0">
              <a:solidFill>
                <a:schemeClr val="accent5"/>
              </a:solidFill>
              <a:latin typeface="+mn-ea"/>
              <a:cs typeface="+mn-ea"/>
            </a:endParaRPr>
          </a:p>
        </p:txBody>
      </p:sp>
      <p:sp>
        <p:nvSpPr>
          <p:cNvPr id="84" name="TextBox 83"/>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3"/>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8" presetClass="entr" presetSubtype="3"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strips(upRight)">
                                      <p:cBhvr>
                                        <p:cTn id="12" dur="500"/>
                                        <p:tgtEl>
                                          <p:spTgt spid="47"/>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anim calcmode="lin" valueType="num">
                                      <p:cBhvr>
                                        <p:cTn id="19" dur="500" fill="hold"/>
                                        <p:tgtEl>
                                          <p:spTgt spid="54"/>
                                        </p:tgtEl>
                                        <p:attrNameLst>
                                          <p:attrName>ppt_x</p:attrName>
                                        </p:attrNameLst>
                                      </p:cBhvr>
                                      <p:tavLst>
                                        <p:tav tm="0">
                                          <p:val>
                                            <p:fltVal val="0.5"/>
                                          </p:val>
                                        </p:tav>
                                        <p:tav tm="100000">
                                          <p:val>
                                            <p:strVal val="#ppt_x"/>
                                          </p:val>
                                        </p:tav>
                                      </p:tavLst>
                                    </p:anim>
                                    <p:anim calcmode="lin" valueType="num">
                                      <p:cBhvr>
                                        <p:cTn id="20" dur="500" fill="hold"/>
                                        <p:tgtEl>
                                          <p:spTgt spid="54"/>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p:cTn id="24" dur="500" fill="hold"/>
                                        <p:tgtEl>
                                          <p:spTgt spid="53"/>
                                        </p:tgtEl>
                                        <p:attrNameLst>
                                          <p:attrName>ppt_w</p:attrName>
                                        </p:attrNameLst>
                                      </p:cBhvr>
                                      <p:tavLst>
                                        <p:tav tm="0">
                                          <p:val>
                                            <p:fltVal val="0"/>
                                          </p:val>
                                        </p:tav>
                                        <p:tav tm="100000">
                                          <p:val>
                                            <p:strVal val="#ppt_w"/>
                                          </p:val>
                                        </p:tav>
                                      </p:tavLst>
                                    </p:anim>
                                    <p:anim calcmode="lin" valueType="num">
                                      <p:cBhvr>
                                        <p:cTn id="25" dur="500" fill="hold"/>
                                        <p:tgtEl>
                                          <p:spTgt spid="53"/>
                                        </p:tgtEl>
                                        <p:attrNameLst>
                                          <p:attrName>ppt_h</p:attrName>
                                        </p:attrNameLst>
                                      </p:cBhvr>
                                      <p:tavLst>
                                        <p:tav tm="0">
                                          <p:val>
                                            <p:fltVal val="0"/>
                                          </p:val>
                                        </p:tav>
                                        <p:tav tm="100000">
                                          <p:val>
                                            <p:strVal val="#ppt_h"/>
                                          </p:val>
                                        </p:tav>
                                      </p:tavLst>
                                    </p:anim>
                                    <p:animEffect transition="in" filter="fade">
                                      <p:cBhvr>
                                        <p:cTn id="26" dur="500"/>
                                        <p:tgtEl>
                                          <p:spTgt spid="53"/>
                                        </p:tgtEl>
                                      </p:cBhvr>
                                    </p:animEffect>
                                  </p:childTnLst>
                                </p:cTn>
                              </p:par>
                            </p:childTnLst>
                          </p:cTn>
                        </p:par>
                        <p:par>
                          <p:cTn id="27" fill="hold">
                            <p:stCondLst>
                              <p:cond delay="2000"/>
                            </p:stCondLst>
                            <p:childTnLst>
                              <p:par>
                                <p:cTn id="28" presetID="53" presetClass="entr" presetSubtype="16" fill="hold" grpId="0" nodeType="afterEffect">
                                  <p:stCondLst>
                                    <p:cond delay="300"/>
                                  </p:stCondLst>
                                  <p:childTnLst>
                                    <p:set>
                                      <p:cBhvr>
                                        <p:cTn id="29" dur="1" fill="hold">
                                          <p:stCondLst>
                                            <p:cond delay="0"/>
                                          </p:stCondLst>
                                        </p:cTn>
                                        <p:tgtEl>
                                          <p:spTgt spid="64"/>
                                        </p:tgtEl>
                                        <p:attrNameLst>
                                          <p:attrName>style.visibility</p:attrName>
                                        </p:attrNameLst>
                                      </p:cBhvr>
                                      <p:to>
                                        <p:strVal val="visible"/>
                                      </p:to>
                                    </p:set>
                                    <p:anim calcmode="lin" valueType="num">
                                      <p:cBhvr>
                                        <p:cTn id="30" dur="500" fill="hold"/>
                                        <p:tgtEl>
                                          <p:spTgt spid="64"/>
                                        </p:tgtEl>
                                        <p:attrNameLst>
                                          <p:attrName>ppt_w</p:attrName>
                                        </p:attrNameLst>
                                      </p:cBhvr>
                                      <p:tavLst>
                                        <p:tav tm="0">
                                          <p:val>
                                            <p:fltVal val="0"/>
                                          </p:val>
                                        </p:tav>
                                        <p:tav tm="100000">
                                          <p:val>
                                            <p:strVal val="#ppt_w"/>
                                          </p:val>
                                        </p:tav>
                                      </p:tavLst>
                                    </p:anim>
                                    <p:anim calcmode="lin" valueType="num">
                                      <p:cBhvr>
                                        <p:cTn id="31" dur="500" fill="hold"/>
                                        <p:tgtEl>
                                          <p:spTgt spid="64"/>
                                        </p:tgtEl>
                                        <p:attrNameLst>
                                          <p:attrName>ppt_h</p:attrName>
                                        </p:attrNameLst>
                                      </p:cBhvr>
                                      <p:tavLst>
                                        <p:tav tm="0">
                                          <p:val>
                                            <p:fltVal val="0"/>
                                          </p:val>
                                        </p:tav>
                                        <p:tav tm="100000">
                                          <p:val>
                                            <p:strVal val="#ppt_h"/>
                                          </p:val>
                                        </p:tav>
                                      </p:tavLst>
                                    </p:anim>
                                    <p:animEffect transition="in" filter="fade">
                                      <p:cBhvr>
                                        <p:cTn id="32" dur="500"/>
                                        <p:tgtEl>
                                          <p:spTgt spid="64"/>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78"/>
                                        </p:tgtEl>
                                        <p:attrNameLst>
                                          <p:attrName>style.visibility</p:attrName>
                                        </p:attrNameLst>
                                      </p:cBhvr>
                                      <p:to>
                                        <p:strVal val="visible"/>
                                      </p:to>
                                    </p:set>
                                    <p:anim calcmode="lin" valueType="num">
                                      <p:cBhvr>
                                        <p:cTn id="40" dur="500" fill="hold"/>
                                        <p:tgtEl>
                                          <p:spTgt spid="78"/>
                                        </p:tgtEl>
                                        <p:attrNameLst>
                                          <p:attrName>ppt_w</p:attrName>
                                        </p:attrNameLst>
                                      </p:cBhvr>
                                      <p:tavLst>
                                        <p:tav tm="0">
                                          <p:val>
                                            <p:fltVal val="0"/>
                                          </p:val>
                                        </p:tav>
                                        <p:tav tm="100000">
                                          <p:val>
                                            <p:strVal val="#ppt_w"/>
                                          </p:val>
                                        </p:tav>
                                      </p:tavLst>
                                    </p:anim>
                                    <p:anim calcmode="lin" valueType="num">
                                      <p:cBhvr>
                                        <p:cTn id="41" dur="500" fill="hold"/>
                                        <p:tgtEl>
                                          <p:spTgt spid="78"/>
                                        </p:tgtEl>
                                        <p:attrNameLst>
                                          <p:attrName>ppt_h</p:attrName>
                                        </p:attrNameLst>
                                      </p:cBhvr>
                                      <p:tavLst>
                                        <p:tav tm="0">
                                          <p:val>
                                            <p:fltVal val="0"/>
                                          </p:val>
                                        </p:tav>
                                        <p:tav tm="100000">
                                          <p:val>
                                            <p:strVal val="#ppt_h"/>
                                          </p:val>
                                        </p:tav>
                                      </p:tavLst>
                                    </p:anim>
                                    <p:animEffect transition="in" filter="fade">
                                      <p:cBhvr>
                                        <p:cTn id="42" dur="500"/>
                                        <p:tgtEl>
                                          <p:spTgt spid="78"/>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65"/>
                                        </p:tgtEl>
                                        <p:attrNameLst>
                                          <p:attrName>style.visibility</p:attrName>
                                        </p:attrNameLst>
                                      </p:cBhvr>
                                      <p:to>
                                        <p:strVal val="visible"/>
                                      </p:to>
                                    </p:set>
                                    <p:anim calcmode="lin" valueType="num">
                                      <p:cBhvr>
                                        <p:cTn id="45" dur="500" fill="hold"/>
                                        <p:tgtEl>
                                          <p:spTgt spid="65"/>
                                        </p:tgtEl>
                                        <p:attrNameLst>
                                          <p:attrName>ppt_w</p:attrName>
                                        </p:attrNameLst>
                                      </p:cBhvr>
                                      <p:tavLst>
                                        <p:tav tm="0">
                                          <p:val>
                                            <p:fltVal val="0"/>
                                          </p:val>
                                        </p:tav>
                                        <p:tav tm="100000">
                                          <p:val>
                                            <p:strVal val="#ppt_w"/>
                                          </p:val>
                                        </p:tav>
                                      </p:tavLst>
                                    </p:anim>
                                    <p:anim calcmode="lin" valueType="num">
                                      <p:cBhvr>
                                        <p:cTn id="46" dur="500" fill="hold"/>
                                        <p:tgtEl>
                                          <p:spTgt spid="65"/>
                                        </p:tgtEl>
                                        <p:attrNameLst>
                                          <p:attrName>ppt_h</p:attrName>
                                        </p:attrNameLst>
                                      </p:cBhvr>
                                      <p:tavLst>
                                        <p:tav tm="0">
                                          <p:val>
                                            <p:fltVal val="0"/>
                                          </p:val>
                                        </p:tav>
                                        <p:tav tm="100000">
                                          <p:val>
                                            <p:strVal val="#ppt_h"/>
                                          </p:val>
                                        </p:tav>
                                      </p:tavLst>
                                    </p:anim>
                                    <p:animEffect transition="in" filter="fade">
                                      <p:cBhvr>
                                        <p:cTn id="47" dur="500"/>
                                        <p:tgtEl>
                                          <p:spTgt spid="65"/>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77"/>
                                        </p:tgtEl>
                                        <p:attrNameLst>
                                          <p:attrName>style.visibility</p:attrName>
                                        </p:attrNameLst>
                                      </p:cBhvr>
                                      <p:to>
                                        <p:strVal val="visible"/>
                                      </p:to>
                                    </p:set>
                                    <p:anim calcmode="lin" valueType="num">
                                      <p:cBhvr>
                                        <p:cTn id="50" dur="500" fill="hold"/>
                                        <p:tgtEl>
                                          <p:spTgt spid="77"/>
                                        </p:tgtEl>
                                        <p:attrNameLst>
                                          <p:attrName>ppt_w</p:attrName>
                                        </p:attrNameLst>
                                      </p:cBhvr>
                                      <p:tavLst>
                                        <p:tav tm="0">
                                          <p:val>
                                            <p:fltVal val="0"/>
                                          </p:val>
                                        </p:tav>
                                        <p:tav tm="100000">
                                          <p:val>
                                            <p:strVal val="#ppt_w"/>
                                          </p:val>
                                        </p:tav>
                                      </p:tavLst>
                                    </p:anim>
                                    <p:anim calcmode="lin" valueType="num">
                                      <p:cBhvr>
                                        <p:cTn id="51" dur="500" fill="hold"/>
                                        <p:tgtEl>
                                          <p:spTgt spid="77"/>
                                        </p:tgtEl>
                                        <p:attrNameLst>
                                          <p:attrName>ppt_h</p:attrName>
                                        </p:attrNameLst>
                                      </p:cBhvr>
                                      <p:tavLst>
                                        <p:tav tm="0">
                                          <p:val>
                                            <p:fltVal val="0"/>
                                          </p:val>
                                        </p:tav>
                                        <p:tav tm="100000">
                                          <p:val>
                                            <p:strVal val="#ppt_h"/>
                                          </p:val>
                                        </p:tav>
                                      </p:tavLst>
                                    </p:anim>
                                    <p:animEffect transition="in" filter="fade">
                                      <p:cBhvr>
                                        <p:cTn id="52" dur="500"/>
                                        <p:tgtEl>
                                          <p:spTgt spid="77"/>
                                        </p:tgtEl>
                                      </p:cBhvr>
                                    </p:animEffect>
                                  </p:childTnLst>
                                </p:cTn>
                              </p:par>
                            </p:childTnLst>
                          </p:cTn>
                        </p:par>
                        <p:par>
                          <p:cTn id="53" fill="hold">
                            <p:stCondLst>
                              <p:cond delay="2800"/>
                            </p:stCondLst>
                            <p:childTnLst>
                              <p:par>
                                <p:cTn id="54" presetID="12" presetClass="entr" presetSubtype="2" fill="hold" grpId="0" nodeType="after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additive="base">
                                        <p:cTn id="56" dur="500"/>
                                        <p:tgtEl>
                                          <p:spTgt spid="79"/>
                                        </p:tgtEl>
                                        <p:attrNameLst>
                                          <p:attrName>ppt_x</p:attrName>
                                        </p:attrNameLst>
                                      </p:cBhvr>
                                      <p:tavLst>
                                        <p:tav tm="0">
                                          <p:val>
                                            <p:strVal val="#ppt_x+#ppt_w*1.125000"/>
                                          </p:val>
                                        </p:tav>
                                        <p:tav tm="100000">
                                          <p:val>
                                            <p:strVal val="#ppt_x"/>
                                          </p:val>
                                        </p:tav>
                                      </p:tavLst>
                                    </p:anim>
                                    <p:animEffect transition="in" filter="wipe(left)">
                                      <p:cBhvr>
                                        <p:cTn id="57" dur="500"/>
                                        <p:tgtEl>
                                          <p:spTgt spid="79"/>
                                        </p:tgtEl>
                                      </p:cBhvr>
                                    </p:animEffect>
                                  </p:childTnLst>
                                </p:cTn>
                              </p:par>
                              <p:par>
                                <p:cTn id="58" presetID="12" presetClass="entr" presetSubtype="2"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cBhvr additive="base">
                                        <p:cTn id="60" dur="500"/>
                                        <p:tgtEl>
                                          <p:spTgt spid="82"/>
                                        </p:tgtEl>
                                        <p:attrNameLst>
                                          <p:attrName>ppt_x</p:attrName>
                                        </p:attrNameLst>
                                      </p:cBhvr>
                                      <p:tavLst>
                                        <p:tav tm="0">
                                          <p:val>
                                            <p:strVal val="#ppt_x+#ppt_w*1.125000"/>
                                          </p:val>
                                        </p:tav>
                                        <p:tav tm="100000">
                                          <p:val>
                                            <p:strVal val="#ppt_x"/>
                                          </p:val>
                                        </p:tav>
                                      </p:tavLst>
                                    </p:anim>
                                    <p:animEffect transition="in" filter="wipe(left)">
                                      <p:cBhvr>
                                        <p:cTn id="61" dur="500"/>
                                        <p:tgtEl>
                                          <p:spTgt spid="82"/>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83"/>
                                        </p:tgtEl>
                                        <p:attrNameLst>
                                          <p:attrName>style.visibility</p:attrName>
                                        </p:attrNameLst>
                                      </p:cBhvr>
                                      <p:to>
                                        <p:strVal val="visible"/>
                                      </p:to>
                                    </p:set>
                                    <p:anim calcmode="lin" valueType="num">
                                      <p:cBhvr additive="base">
                                        <p:cTn id="64" dur="500"/>
                                        <p:tgtEl>
                                          <p:spTgt spid="83"/>
                                        </p:tgtEl>
                                        <p:attrNameLst>
                                          <p:attrName>ppt_x</p:attrName>
                                        </p:attrNameLst>
                                      </p:cBhvr>
                                      <p:tavLst>
                                        <p:tav tm="0">
                                          <p:val>
                                            <p:strVal val="#ppt_x+#ppt_w*1.125000"/>
                                          </p:val>
                                        </p:tav>
                                        <p:tav tm="100000">
                                          <p:val>
                                            <p:strVal val="#ppt_x"/>
                                          </p:val>
                                        </p:tav>
                                      </p:tavLst>
                                    </p:anim>
                                    <p:animEffect transition="in" filter="wipe(left)">
                                      <p:cBhvr>
                                        <p:cTn id="65" dur="500"/>
                                        <p:tgtEl>
                                          <p:spTgt spid="83"/>
                                        </p:tgtEl>
                                      </p:cBhvr>
                                    </p:animEffect>
                                  </p:childTnLst>
                                </p:cTn>
                              </p:par>
                              <p:par>
                                <p:cTn id="66" presetID="12" presetClass="entr" presetSubtype="8" fill="hold" grpId="0" nodeType="with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additive="base">
                                        <p:cTn id="68" dur="500"/>
                                        <p:tgtEl>
                                          <p:spTgt spid="80"/>
                                        </p:tgtEl>
                                        <p:attrNameLst>
                                          <p:attrName>ppt_x</p:attrName>
                                        </p:attrNameLst>
                                      </p:cBhvr>
                                      <p:tavLst>
                                        <p:tav tm="0">
                                          <p:val>
                                            <p:strVal val="#ppt_x-#ppt_w*1.125000"/>
                                          </p:val>
                                        </p:tav>
                                        <p:tav tm="100000">
                                          <p:val>
                                            <p:strVal val="#ppt_x"/>
                                          </p:val>
                                        </p:tav>
                                      </p:tavLst>
                                    </p:anim>
                                    <p:animEffect transition="in" filter="wipe(right)">
                                      <p:cBhvr>
                                        <p:cTn id="69" dur="500"/>
                                        <p:tgtEl>
                                          <p:spTgt spid="80"/>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81"/>
                                        </p:tgtEl>
                                        <p:attrNameLst>
                                          <p:attrName>style.visibility</p:attrName>
                                        </p:attrNameLst>
                                      </p:cBhvr>
                                      <p:to>
                                        <p:strVal val="visible"/>
                                      </p:to>
                                    </p:set>
                                    <p:anim calcmode="lin" valueType="num">
                                      <p:cBhvr additive="base">
                                        <p:cTn id="72" dur="500"/>
                                        <p:tgtEl>
                                          <p:spTgt spid="81"/>
                                        </p:tgtEl>
                                        <p:attrNameLst>
                                          <p:attrName>ppt_x</p:attrName>
                                        </p:attrNameLst>
                                      </p:cBhvr>
                                      <p:tavLst>
                                        <p:tav tm="0">
                                          <p:val>
                                            <p:strVal val="#ppt_x-#ppt_w*1.125000"/>
                                          </p:val>
                                        </p:tav>
                                        <p:tav tm="100000">
                                          <p:val>
                                            <p:strVal val="#ppt_x"/>
                                          </p:val>
                                        </p:tav>
                                      </p:tavLst>
                                    </p:anim>
                                    <p:animEffect transition="in" filter="wipe(right)">
                                      <p:cBhvr>
                                        <p:cTn id="73" dur="500"/>
                                        <p:tgtEl>
                                          <p:spTgt spid="81"/>
                                        </p:tgtEl>
                                      </p:cBhvr>
                                    </p:animEffect>
                                  </p:childTnLst>
                                </p:cTn>
                              </p:par>
                            </p:childTnLst>
                          </p:cTn>
                        </p:par>
                        <p:par>
                          <p:cTn id="74" fill="hold">
                            <p:stCondLst>
                              <p:cond delay="3300"/>
                            </p:stCondLst>
                            <p:childTnLst>
                              <p:par>
                                <p:cTn id="75" presetID="10" presetClass="entr" presetSubtype="0" fill="hold" grpId="0" nodeType="after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fade">
                                      <p:cBhvr>
                                        <p:cTn id="77"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7" grpId="0"/>
      <p:bldP spid="53" grpId="0" animBg="1"/>
      <p:bldP spid="59" grpId="0" animBg="1"/>
      <p:bldP spid="64" grpId="0" animBg="1"/>
      <p:bldP spid="65" grpId="0" animBg="1"/>
      <p:bldP spid="77" grpId="0" animBg="1"/>
      <p:bldP spid="78" grpId="0" animBg="1"/>
      <p:bldP spid="79" grpId="0"/>
      <p:bldP spid="80" grpId="0"/>
      <p:bldP spid="81" grpId="0"/>
      <p:bldP spid="82" grpId="0"/>
      <p:bldP spid="83" grpId="0"/>
      <p:bldP spid="8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55637" y="244161"/>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研究成果</a:t>
            </a:r>
            <a:endParaRPr lang="zh-CN" altLang="en-US" sz="2000" spc="300" dirty="0">
              <a:solidFill>
                <a:schemeClr val="bg1"/>
              </a:solidFill>
              <a:latin typeface="+mn-ea"/>
              <a:cs typeface="+mn-ea"/>
            </a:endParaRPr>
          </a:p>
        </p:txBody>
      </p:sp>
      <p:sp>
        <p:nvSpPr>
          <p:cNvPr id="171" name="TextBox 170"/>
          <p:cNvSpPr txBox="1"/>
          <p:nvPr/>
        </p:nvSpPr>
        <p:spPr>
          <a:xfrm>
            <a:off x="1390844" y="940620"/>
            <a:ext cx="7067356" cy="1021113"/>
          </a:xfrm>
          <a:prstGeom prst="rect">
            <a:avLst/>
          </a:prstGeom>
          <a:noFill/>
        </p:spPr>
        <p:txBody>
          <a:bodyPr wrap="square" rtlCol="0">
            <a:spAutoFit/>
          </a:bodyPr>
          <a:lstStyle/>
          <a:p>
            <a:pPr>
              <a:lnSpc>
                <a:spcPct val="150000"/>
              </a:lnSpc>
            </a:pPr>
            <a:r>
              <a:rPr lang="zh-CN" altLang="en-US" sz="1400" dirty="0" smtClean="0">
                <a:solidFill>
                  <a:srgbClr val="44465B"/>
                </a:solidFill>
                <a:latin typeface="+mn-ea"/>
                <a:cs typeface="+mn-ea"/>
              </a:rPr>
              <a:t>请您添加文字内容，内容详尽简要清晰足够表达标题，准确无误。添加文字内容，内容详尽简要清晰。请您添加文字内容，内容详尽简要清晰足够表达标题，准确无误。添加文字内容，内容详尽简要清晰。</a:t>
            </a:r>
            <a:endParaRPr lang="en-US" altLang="zh-CN" sz="1400" dirty="0" smtClean="0">
              <a:solidFill>
                <a:srgbClr val="44465B"/>
              </a:solidFill>
              <a:latin typeface="+mn-ea"/>
              <a:cs typeface="+mn-ea"/>
            </a:endParaRPr>
          </a:p>
        </p:txBody>
      </p:sp>
      <p:sp>
        <p:nvSpPr>
          <p:cNvPr id="172" name="TextBox 171"/>
          <p:cNvSpPr txBox="1"/>
          <p:nvPr/>
        </p:nvSpPr>
        <p:spPr>
          <a:xfrm>
            <a:off x="1191714" y="2081704"/>
            <a:ext cx="1415772" cy="584775"/>
          </a:xfrm>
          <a:prstGeom prst="rect">
            <a:avLst/>
          </a:prstGeom>
          <a:noFill/>
        </p:spPr>
        <p:txBody>
          <a:bodyPr wrap="none" rtlCol="0">
            <a:spAutoFit/>
          </a:bodyPr>
          <a:lstStyle/>
          <a:p>
            <a:r>
              <a:rPr lang="zh-CN" altLang="en-US" sz="3200" dirty="0" smtClean="0">
                <a:solidFill>
                  <a:schemeClr val="accent5"/>
                </a:solidFill>
                <a:latin typeface="+mn-ea"/>
                <a:cs typeface="+mn-ea"/>
              </a:rPr>
              <a:t>标题一</a:t>
            </a:r>
            <a:endParaRPr lang="zh-CN" altLang="en-US" sz="3200" dirty="0">
              <a:solidFill>
                <a:schemeClr val="accent5"/>
              </a:solidFill>
              <a:latin typeface="+mn-ea"/>
              <a:cs typeface="+mn-ea"/>
            </a:endParaRPr>
          </a:p>
        </p:txBody>
      </p:sp>
      <p:grpSp>
        <p:nvGrpSpPr>
          <p:cNvPr id="173" name="组合 172"/>
          <p:cNvGrpSpPr/>
          <p:nvPr/>
        </p:nvGrpSpPr>
        <p:grpSpPr>
          <a:xfrm>
            <a:off x="2149829" y="2623322"/>
            <a:ext cx="408377" cy="408377"/>
            <a:chOff x="304800" y="673100"/>
            <a:chExt cx="4000500" cy="4000500"/>
          </a:xfrm>
          <a:solidFill>
            <a:schemeClr val="bg1"/>
          </a:solidFill>
          <a:effectLst>
            <a:outerShdw blurRad="317500" dist="190500" dir="8100000" algn="tr" rotWithShape="0">
              <a:prstClr val="black">
                <a:alpha val="50000"/>
              </a:prstClr>
            </a:outerShdw>
          </a:effectLst>
        </p:grpSpPr>
        <p:sp>
          <p:nvSpPr>
            <p:cNvPr id="174" name="同心圆 173"/>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75" name="椭圆 174"/>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76" name="组合 175"/>
          <p:cNvGrpSpPr/>
          <p:nvPr/>
        </p:nvGrpSpPr>
        <p:grpSpPr>
          <a:xfrm>
            <a:off x="1090724" y="2587548"/>
            <a:ext cx="219777" cy="219777"/>
            <a:chOff x="304800" y="673100"/>
            <a:chExt cx="4000500" cy="4000500"/>
          </a:xfrm>
          <a:solidFill>
            <a:schemeClr val="bg1"/>
          </a:solidFill>
          <a:effectLst>
            <a:outerShdw blurRad="381000" dist="152400" dir="8100000" algn="tr" rotWithShape="0">
              <a:prstClr val="black">
                <a:alpha val="70000"/>
              </a:prstClr>
            </a:outerShdw>
          </a:effectLst>
        </p:grpSpPr>
        <p:sp>
          <p:nvSpPr>
            <p:cNvPr id="177" name="同心圆 176"/>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78" name="椭圆 177"/>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79" name="组合 178"/>
          <p:cNvGrpSpPr/>
          <p:nvPr/>
        </p:nvGrpSpPr>
        <p:grpSpPr>
          <a:xfrm>
            <a:off x="1469441" y="2832241"/>
            <a:ext cx="350672" cy="350672"/>
            <a:chOff x="304800" y="673100"/>
            <a:chExt cx="4000500" cy="4000500"/>
          </a:xfrm>
          <a:solidFill>
            <a:schemeClr val="bg1"/>
          </a:solidFill>
          <a:effectLst>
            <a:outerShdw blurRad="444500" dist="254000" dir="8100000" algn="tr" rotWithShape="0">
              <a:prstClr val="black">
                <a:alpha val="50000"/>
              </a:prstClr>
            </a:outerShdw>
          </a:effectLst>
        </p:grpSpPr>
        <p:sp>
          <p:nvSpPr>
            <p:cNvPr id="180" name="同心圆 179"/>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81" name="椭圆 180"/>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82" name="组合 181"/>
          <p:cNvGrpSpPr/>
          <p:nvPr/>
        </p:nvGrpSpPr>
        <p:grpSpPr>
          <a:xfrm>
            <a:off x="2404100" y="2584048"/>
            <a:ext cx="219777" cy="219777"/>
            <a:chOff x="304800" y="673100"/>
            <a:chExt cx="4000500" cy="4000500"/>
          </a:xfrm>
          <a:solidFill>
            <a:schemeClr val="bg1"/>
          </a:solidFill>
          <a:effectLst>
            <a:outerShdw blurRad="381000" dist="152400" dir="8100000" algn="tr" rotWithShape="0">
              <a:prstClr val="black">
                <a:alpha val="70000"/>
              </a:prstClr>
            </a:outerShdw>
          </a:effectLst>
        </p:grpSpPr>
        <p:sp>
          <p:nvSpPr>
            <p:cNvPr id="183" name="同心圆 182"/>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84" name="椭圆 183"/>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85" name="组合 184"/>
          <p:cNvGrpSpPr/>
          <p:nvPr/>
        </p:nvGrpSpPr>
        <p:grpSpPr>
          <a:xfrm>
            <a:off x="2034054" y="2800177"/>
            <a:ext cx="219777" cy="219777"/>
            <a:chOff x="304800" y="673100"/>
            <a:chExt cx="4000500" cy="4000500"/>
          </a:xfrm>
          <a:solidFill>
            <a:schemeClr val="bg1"/>
          </a:solidFill>
          <a:effectLst>
            <a:outerShdw blurRad="381000" dist="152400" dir="8100000" algn="tr" rotWithShape="0">
              <a:prstClr val="black">
                <a:alpha val="70000"/>
              </a:prstClr>
            </a:outerShdw>
          </a:effectLst>
        </p:grpSpPr>
        <p:sp>
          <p:nvSpPr>
            <p:cNvPr id="186" name="同心圆 185"/>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87" name="椭圆 186"/>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88" name="组合 187"/>
          <p:cNvGrpSpPr/>
          <p:nvPr/>
        </p:nvGrpSpPr>
        <p:grpSpPr>
          <a:xfrm>
            <a:off x="1756772" y="2827510"/>
            <a:ext cx="291782" cy="291782"/>
            <a:chOff x="304800" y="673100"/>
            <a:chExt cx="4000500" cy="4000500"/>
          </a:xfrm>
          <a:solidFill>
            <a:schemeClr val="bg1"/>
          </a:solidFill>
          <a:effectLst>
            <a:outerShdw blurRad="317500" dist="190500" dir="8100000" algn="tr" rotWithShape="0">
              <a:prstClr val="black">
                <a:alpha val="50000"/>
              </a:prstClr>
            </a:outerShdw>
          </a:effectLst>
        </p:grpSpPr>
        <p:sp>
          <p:nvSpPr>
            <p:cNvPr id="189" name="同心圆 188"/>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90" name="椭圆 189"/>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91" name="组合 190"/>
          <p:cNvGrpSpPr/>
          <p:nvPr/>
        </p:nvGrpSpPr>
        <p:grpSpPr>
          <a:xfrm>
            <a:off x="1731988" y="3091261"/>
            <a:ext cx="219777" cy="219777"/>
            <a:chOff x="304800" y="673100"/>
            <a:chExt cx="4000500" cy="4000500"/>
          </a:xfrm>
          <a:solidFill>
            <a:schemeClr val="bg1"/>
          </a:solidFill>
          <a:effectLst>
            <a:outerShdw blurRad="381000" dist="152400" dir="8100000" algn="tr" rotWithShape="0">
              <a:prstClr val="black">
                <a:alpha val="70000"/>
              </a:prstClr>
            </a:outerShdw>
          </a:effectLst>
        </p:grpSpPr>
        <p:sp>
          <p:nvSpPr>
            <p:cNvPr id="192" name="同心圆 191"/>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93" name="椭圆 192"/>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94" name="组合 193"/>
          <p:cNvGrpSpPr/>
          <p:nvPr/>
        </p:nvGrpSpPr>
        <p:grpSpPr>
          <a:xfrm>
            <a:off x="1551991" y="2603002"/>
            <a:ext cx="350672" cy="350672"/>
            <a:chOff x="304800" y="673100"/>
            <a:chExt cx="4000500" cy="4000500"/>
          </a:xfrm>
          <a:solidFill>
            <a:schemeClr val="bg1"/>
          </a:solidFill>
          <a:effectLst>
            <a:outerShdw blurRad="444500" dist="254000" dir="8100000" algn="tr" rotWithShape="0">
              <a:prstClr val="black">
                <a:alpha val="50000"/>
              </a:prstClr>
            </a:outerShdw>
          </a:effectLst>
        </p:grpSpPr>
        <p:sp>
          <p:nvSpPr>
            <p:cNvPr id="195" name="同心圆 194"/>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96" name="椭圆 195"/>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97" name="组合 196"/>
          <p:cNvGrpSpPr/>
          <p:nvPr/>
        </p:nvGrpSpPr>
        <p:grpSpPr>
          <a:xfrm>
            <a:off x="1890095" y="2610754"/>
            <a:ext cx="287919" cy="287919"/>
            <a:chOff x="304800" y="673100"/>
            <a:chExt cx="4000500" cy="4000500"/>
          </a:xfrm>
          <a:solidFill>
            <a:schemeClr val="bg1"/>
          </a:solidFill>
          <a:effectLst>
            <a:outerShdw blurRad="381000" dist="152400" dir="8100000" algn="tr" rotWithShape="0">
              <a:prstClr val="black">
                <a:alpha val="70000"/>
              </a:prstClr>
            </a:outerShdw>
          </a:effectLst>
        </p:grpSpPr>
        <p:sp>
          <p:nvSpPr>
            <p:cNvPr id="198" name="同心圆 197"/>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99" name="椭圆 198"/>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00" name="组合 199"/>
          <p:cNvGrpSpPr/>
          <p:nvPr/>
        </p:nvGrpSpPr>
        <p:grpSpPr>
          <a:xfrm>
            <a:off x="1217976" y="2610215"/>
            <a:ext cx="387220" cy="387220"/>
            <a:chOff x="304800" y="673100"/>
            <a:chExt cx="4000500" cy="4000500"/>
          </a:xfrm>
          <a:solidFill>
            <a:schemeClr val="bg1"/>
          </a:solidFill>
          <a:effectLst>
            <a:outerShdw blurRad="317500" dist="190500" dir="8100000" algn="tr" rotWithShape="0">
              <a:prstClr val="black">
                <a:alpha val="50000"/>
              </a:prstClr>
            </a:outerShdw>
          </a:effectLst>
        </p:grpSpPr>
        <p:sp>
          <p:nvSpPr>
            <p:cNvPr id="201" name="同心圆 200"/>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02" name="椭圆 201"/>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203" name="TextBox 202"/>
          <p:cNvSpPr txBox="1"/>
          <p:nvPr/>
        </p:nvSpPr>
        <p:spPr>
          <a:xfrm>
            <a:off x="3033186" y="2986265"/>
            <a:ext cx="1415772" cy="584775"/>
          </a:xfrm>
          <a:prstGeom prst="rect">
            <a:avLst/>
          </a:prstGeom>
          <a:noFill/>
        </p:spPr>
        <p:txBody>
          <a:bodyPr wrap="none" rtlCol="0">
            <a:spAutoFit/>
          </a:bodyPr>
          <a:lstStyle/>
          <a:p>
            <a:r>
              <a:rPr lang="zh-CN" altLang="en-US" sz="3200" dirty="0" smtClean="0">
                <a:solidFill>
                  <a:srgbClr val="C00000"/>
                </a:solidFill>
                <a:latin typeface="+mn-ea"/>
                <a:cs typeface="+mn-ea"/>
              </a:rPr>
              <a:t>标题二</a:t>
            </a:r>
            <a:endParaRPr lang="zh-CN" altLang="en-US" sz="3200" dirty="0">
              <a:solidFill>
                <a:srgbClr val="C00000"/>
              </a:solidFill>
              <a:latin typeface="+mn-ea"/>
              <a:cs typeface="+mn-ea"/>
            </a:endParaRPr>
          </a:p>
        </p:txBody>
      </p:sp>
      <p:grpSp>
        <p:nvGrpSpPr>
          <p:cNvPr id="204" name="组合 203"/>
          <p:cNvGrpSpPr/>
          <p:nvPr/>
        </p:nvGrpSpPr>
        <p:grpSpPr>
          <a:xfrm>
            <a:off x="3991301" y="3527883"/>
            <a:ext cx="408377" cy="408377"/>
            <a:chOff x="304800" y="673100"/>
            <a:chExt cx="4000500" cy="4000500"/>
          </a:xfrm>
          <a:solidFill>
            <a:schemeClr val="accent3"/>
          </a:solidFill>
          <a:effectLst>
            <a:outerShdw blurRad="317500" dist="190500" dir="8100000" algn="tr" rotWithShape="0">
              <a:prstClr val="black">
                <a:alpha val="50000"/>
              </a:prstClr>
            </a:outerShdw>
          </a:effectLst>
        </p:grpSpPr>
        <p:sp>
          <p:nvSpPr>
            <p:cNvPr id="205" name="同心圆 20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06" name="椭圆 20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07" name="组合 206"/>
          <p:cNvGrpSpPr/>
          <p:nvPr/>
        </p:nvGrpSpPr>
        <p:grpSpPr>
          <a:xfrm>
            <a:off x="2932196" y="3492109"/>
            <a:ext cx="219777" cy="219777"/>
            <a:chOff x="304800" y="673100"/>
            <a:chExt cx="4000500" cy="4000500"/>
          </a:xfrm>
          <a:solidFill>
            <a:schemeClr val="accent3"/>
          </a:solidFill>
          <a:effectLst>
            <a:outerShdw blurRad="381000" dist="152400" dir="8100000" algn="tr" rotWithShape="0">
              <a:prstClr val="black">
                <a:alpha val="70000"/>
              </a:prstClr>
            </a:outerShdw>
          </a:effectLst>
        </p:grpSpPr>
        <p:sp>
          <p:nvSpPr>
            <p:cNvPr id="208" name="同心圆 20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09" name="椭圆 208"/>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10" name="组合 209"/>
          <p:cNvGrpSpPr/>
          <p:nvPr/>
        </p:nvGrpSpPr>
        <p:grpSpPr>
          <a:xfrm>
            <a:off x="3310913" y="3736802"/>
            <a:ext cx="350672" cy="350672"/>
            <a:chOff x="304800" y="673100"/>
            <a:chExt cx="4000500" cy="4000500"/>
          </a:xfrm>
          <a:solidFill>
            <a:schemeClr val="accent3"/>
          </a:solidFill>
          <a:effectLst>
            <a:outerShdw blurRad="444500" dist="254000" dir="8100000" algn="tr" rotWithShape="0">
              <a:prstClr val="black">
                <a:alpha val="50000"/>
              </a:prstClr>
            </a:outerShdw>
          </a:effectLst>
        </p:grpSpPr>
        <p:sp>
          <p:nvSpPr>
            <p:cNvPr id="211" name="同心圆 21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12" name="椭圆 21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13" name="组合 212"/>
          <p:cNvGrpSpPr/>
          <p:nvPr/>
        </p:nvGrpSpPr>
        <p:grpSpPr>
          <a:xfrm>
            <a:off x="4245572" y="3488609"/>
            <a:ext cx="219777" cy="219777"/>
            <a:chOff x="304800" y="673100"/>
            <a:chExt cx="4000500" cy="4000500"/>
          </a:xfrm>
          <a:solidFill>
            <a:schemeClr val="accent3"/>
          </a:solidFill>
          <a:effectLst>
            <a:outerShdw blurRad="381000" dist="152400" dir="8100000" algn="tr" rotWithShape="0">
              <a:prstClr val="black">
                <a:alpha val="70000"/>
              </a:prstClr>
            </a:outerShdw>
          </a:effectLst>
        </p:grpSpPr>
        <p:sp>
          <p:nvSpPr>
            <p:cNvPr id="214" name="同心圆 213"/>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15" name="椭圆 214"/>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16" name="组合 215"/>
          <p:cNvGrpSpPr/>
          <p:nvPr/>
        </p:nvGrpSpPr>
        <p:grpSpPr>
          <a:xfrm>
            <a:off x="3598244" y="3732071"/>
            <a:ext cx="291782" cy="291782"/>
            <a:chOff x="304800" y="673100"/>
            <a:chExt cx="4000500" cy="4000500"/>
          </a:xfrm>
          <a:solidFill>
            <a:schemeClr val="accent3"/>
          </a:solidFill>
          <a:effectLst>
            <a:outerShdw blurRad="317500" dist="190500" dir="8100000" algn="tr" rotWithShape="0">
              <a:prstClr val="black">
                <a:alpha val="50000"/>
              </a:prstClr>
            </a:outerShdw>
          </a:effectLst>
        </p:grpSpPr>
        <p:sp>
          <p:nvSpPr>
            <p:cNvPr id="217" name="同心圆 21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18" name="椭圆 217"/>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19" name="组合 218"/>
          <p:cNvGrpSpPr/>
          <p:nvPr/>
        </p:nvGrpSpPr>
        <p:grpSpPr>
          <a:xfrm>
            <a:off x="3573460" y="3995822"/>
            <a:ext cx="219777" cy="219777"/>
            <a:chOff x="304800" y="673100"/>
            <a:chExt cx="4000500" cy="4000500"/>
          </a:xfrm>
          <a:solidFill>
            <a:schemeClr val="accent3"/>
          </a:solidFill>
          <a:effectLst>
            <a:outerShdw blurRad="381000" dist="152400" dir="8100000" algn="tr" rotWithShape="0">
              <a:prstClr val="black">
                <a:alpha val="70000"/>
              </a:prstClr>
            </a:outerShdw>
          </a:effectLst>
        </p:grpSpPr>
        <p:sp>
          <p:nvSpPr>
            <p:cNvPr id="220" name="同心圆 21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21" name="椭圆 220"/>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22" name="组合 221"/>
          <p:cNvGrpSpPr/>
          <p:nvPr/>
        </p:nvGrpSpPr>
        <p:grpSpPr>
          <a:xfrm>
            <a:off x="3731567" y="3515315"/>
            <a:ext cx="287919" cy="287919"/>
            <a:chOff x="304800" y="673100"/>
            <a:chExt cx="4000500" cy="4000500"/>
          </a:xfrm>
          <a:solidFill>
            <a:schemeClr val="accent3"/>
          </a:solidFill>
          <a:effectLst>
            <a:outerShdw blurRad="381000" dist="152400" dir="8100000" algn="tr" rotWithShape="0">
              <a:prstClr val="black">
                <a:alpha val="70000"/>
              </a:prstClr>
            </a:outerShdw>
          </a:effectLst>
        </p:grpSpPr>
        <p:sp>
          <p:nvSpPr>
            <p:cNvPr id="223" name="同心圆 22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24" name="椭圆 223"/>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25" name="组合 224"/>
          <p:cNvGrpSpPr/>
          <p:nvPr/>
        </p:nvGrpSpPr>
        <p:grpSpPr>
          <a:xfrm>
            <a:off x="3059448" y="3514776"/>
            <a:ext cx="387220" cy="387220"/>
            <a:chOff x="304800" y="673100"/>
            <a:chExt cx="4000500" cy="4000500"/>
          </a:xfrm>
          <a:solidFill>
            <a:schemeClr val="accent3"/>
          </a:solidFill>
          <a:effectLst>
            <a:outerShdw blurRad="317500" dist="190500" dir="8100000" algn="tr" rotWithShape="0">
              <a:prstClr val="black">
                <a:alpha val="50000"/>
              </a:prstClr>
            </a:outerShdw>
          </a:effectLst>
        </p:grpSpPr>
        <p:sp>
          <p:nvSpPr>
            <p:cNvPr id="226" name="同心圆 225"/>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27" name="椭圆 22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228" name="TextBox 227"/>
          <p:cNvSpPr txBox="1"/>
          <p:nvPr/>
        </p:nvSpPr>
        <p:spPr>
          <a:xfrm>
            <a:off x="4848410" y="2058585"/>
            <a:ext cx="1415772" cy="584775"/>
          </a:xfrm>
          <a:prstGeom prst="rect">
            <a:avLst/>
          </a:prstGeom>
          <a:noFill/>
        </p:spPr>
        <p:txBody>
          <a:bodyPr wrap="none" rtlCol="0">
            <a:spAutoFit/>
          </a:bodyPr>
          <a:lstStyle/>
          <a:p>
            <a:r>
              <a:rPr lang="zh-CN" altLang="en-US" sz="3200" dirty="0" smtClean="0">
                <a:solidFill>
                  <a:schemeClr val="accent5"/>
                </a:solidFill>
                <a:latin typeface="+mn-ea"/>
                <a:cs typeface="+mn-ea"/>
              </a:rPr>
              <a:t>标题三</a:t>
            </a:r>
            <a:endParaRPr lang="zh-CN" altLang="en-US" sz="3200" dirty="0">
              <a:solidFill>
                <a:schemeClr val="accent5"/>
              </a:solidFill>
              <a:latin typeface="+mn-ea"/>
              <a:cs typeface="+mn-ea"/>
            </a:endParaRPr>
          </a:p>
        </p:txBody>
      </p:sp>
      <p:grpSp>
        <p:nvGrpSpPr>
          <p:cNvPr id="229" name="组合 228"/>
          <p:cNvGrpSpPr/>
          <p:nvPr/>
        </p:nvGrpSpPr>
        <p:grpSpPr>
          <a:xfrm>
            <a:off x="5806525" y="2600203"/>
            <a:ext cx="408377" cy="408377"/>
            <a:chOff x="304800" y="673100"/>
            <a:chExt cx="4000500" cy="4000500"/>
          </a:xfrm>
          <a:solidFill>
            <a:schemeClr val="bg1"/>
          </a:solidFill>
          <a:effectLst>
            <a:outerShdw blurRad="317500" dist="190500" dir="8100000" algn="tr" rotWithShape="0">
              <a:prstClr val="black">
                <a:alpha val="50000"/>
              </a:prstClr>
            </a:outerShdw>
          </a:effectLst>
        </p:grpSpPr>
        <p:sp>
          <p:nvSpPr>
            <p:cNvPr id="230" name="同心圆 229"/>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31" name="椭圆 230"/>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32" name="组合 231"/>
          <p:cNvGrpSpPr/>
          <p:nvPr/>
        </p:nvGrpSpPr>
        <p:grpSpPr>
          <a:xfrm>
            <a:off x="4747420" y="2564429"/>
            <a:ext cx="219777" cy="219777"/>
            <a:chOff x="304800" y="673100"/>
            <a:chExt cx="4000500" cy="4000500"/>
          </a:xfrm>
          <a:solidFill>
            <a:schemeClr val="bg1"/>
          </a:solidFill>
          <a:effectLst>
            <a:outerShdw blurRad="381000" dist="152400" dir="8100000" algn="tr" rotWithShape="0">
              <a:prstClr val="black">
                <a:alpha val="70000"/>
              </a:prstClr>
            </a:outerShdw>
          </a:effectLst>
        </p:grpSpPr>
        <p:sp>
          <p:nvSpPr>
            <p:cNvPr id="233" name="同心圆 232"/>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34" name="椭圆 233"/>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35" name="组合 234"/>
          <p:cNvGrpSpPr/>
          <p:nvPr/>
        </p:nvGrpSpPr>
        <p:grpSpPr>
          <a:xfrm>
            <a:off x="6060796" y="2560929"/>
            <a:ext cx="219777" cy="219777"/>
            <a:chOff x="304800" y="673100"/>
            <a:chExt cx="4000500" cy="4000500"/>
          </a:xfrm>
          <a:solidFill>
            <a:schemeClr val="bg1"/>
          </a:solidFill>
          <a:effectLst>
            <a:outerShdw blurRad="381000" dist="152400" dir="8100000" algn="tr" rotWithShape="0">
              <a:prstClr val="black">
                <a:alpha val="70000"/>
              </a:prstClr>
            </a:outerShdw>
          </a:effectLst>
        </p:grpSpPr>
        <p:sp>
          <p:nvSpPr>
            <p:cNvPr id="236" name="同心圆 235"/>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37" name="椭圆 236"/>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38" name="组合 237"/>
          <p:cNvGrpSpPr/>
          <p:nvPr/>
        </p:nvGrpSpPr>
        <p:grpSpPr>
          <a:xfrm>
            <a:off x="5690750" y="2777058"/>
            <a:ext cx="219777" cy="219777"/>
            <a:chOff x="304800" y="673100"/>
            <a:chExt cx="4000500" cy="4000500"/>
          </a:xfrm>
          <a:solidFill>
            <a:schemeClr val="bg1"/>
          </a:solidFill>
          <a:effectLst>
            <a:outerShdw blurRad="381000" dist="152400" dir="8100000" algn="tr" rotWithShape="0">
              <a:prstClr val="black">
                <a:alpha val="70000"/>
              </a:prstClr>
            </a:outerShdw>
          </a:effectLst>
        </p:grpSpPr>
        <p:sp>
          <p:nvSpPr>
            <p:cNvPr id="239" name="同心圆 238"/>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40" name="椭圆 239"/>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41" name="组合 240"/>
          <p:cNvGrpSpPr/>
          <p:nvPr/>
        </p:nvGrpSpPr>
        <p:grpSpPr>
          <a:xfrm>
            <a:off x="5311868" y="2855191"/>
            <a:ext cx="291782" cy="291782"/>
            <a:chOff x="304800" y="673100"/>
            <a:chExt cx="4000500" cy="4000500"/>
          </a:xfrm>
          <a:solidFill>
            <a:schemeClr val="bg1"/>
          </a:solidFill>
          <a:effectLst>
            <a:outerShdw blurRad="317500" dist="190500" dir="8100000" algn="tr" rotWithShape="0">
              <a:prstClr val="black">
                <a:alpha val="50000"/>
              </a:prstClr>
            </a:outerShdw>
          </a:effectLst>
        </p:grpSpPr>
        <p:sp>
          <p:nvSpPr>
            <p:cNvPr id="242" name="同心圆 241"/>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43" name="椭圆 242"/>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44" name="组合 243"/>
          <p:cNvGrpSpPr/>
          <p:nvPr/>
        </p:nvGrpSpPr>
        <p:grpSpPr>
          <a:xfrm>
            <a:off x="5545785" y="2861559"/>
            <a:ext cx="219777" cy="219777"/>
            <a:chOff x="304800" y="673100"/>
            <a:chExt cx="4000500" cy="4000500"/>
          </a:xfrm>
          <a:solidFill>
            <a:schemeClr val="bg1"/>
          </a:solidFill>
          <a:effectLst>
            <a:outerShdw blurRad="381000" dist="152400" dir="8100000" algn="tr" rotWithShape="0">
              <a:prstClr val="black">
                <a:alpha val="70000"/>
              </a:prstClr>
            </a:outerShdw>
          </a:effectLst>
        </p:grpSpPr>
        <p:sp>
          <p:nvSpPr>
            <p:cNvPr id="245" name="同心圆 244"/>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46" name="椭圆 245"/>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47" name="组合 246"/>
          <p:cNvGrpSpPr/>
          <p:nvPr/>
        </p:nvGrpSpPr>
        <p:grpSpPr>
          <a:xfrm>
            <a:off x="5208687" y="2579883"/>
            <a:ext cx="350672" cy="350672"/>
            <a:chOff x="304800" y="673100"/>
            <a:chExt cx="4000500" cy="4000500"/>
          </a:xfrm>
          <a:solidFill>
            <a:schemeClr val="bg1"/>
          </a:solidFill>
          <a:effectLst>
            <a:outerShdw blurRad="444500" dist="254000" dir="8100000" algn="tr" rotWithShape="0">
              <a:prstClr val="black">
                <a:alpha val="50000"/>
              </a:prstClr>
            </a:outerShdw>
          </a:effectLst>
        </p:grpSpPr>
        <p:sp>
          <p:nvSpPr>
            <p:cNvPr id="248" name="同心圆 247"/>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49" name="椭圆 248"/>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50" name="组合 249"/>
          <p:cNvGrpSpPr/>
          <p:nvPr/>
        </p:nvGrpSpPr>
        <p:grpSpPr>
          <a:xfrm>
            <a:off x="5546791" y="2587635"/>
            <a:ext cx="287919" cy="287919"/>
            <a:chOff x="304800" y="673100"/>
            <a:chExt cx="4000500" cy="4000500"/>
          </a:xfrm>
          <a:solidFill>
            <a:schemeClr val="bg1"/>
          </a:solidFill>
          <a:effectLst>
            <a:outerShdw blurRad="381000" dist="152400" dir="8100000" algn="tr" rotWithShape="0">
              <a:prstClr val="black">
                <a:alpha val="70000"/>
              </a:prstClr>
            </a:outerShdw>
          </a:effectLst>
        </p:grpSpPr>
        <p:sp>
          <p:nvSpPr>
            <p:cNvPr id="251" name="同心圆 250"/>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52" name="椭圆 251"/>
            <p:cNvSpPr/>
            <p:nvPr/>
          </p:nvSpPr>
          <p:spPr>
            <a:xfrm>
              <a:off x="479425" y="847725"/>
              <a:ext cx="3651250" cy="3651250"/>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53" name="组合 252"/>
          <p:cNvGrpSpPr/>
          <p:nvPr/>
        </p:nvGrpSpPr>
        <p:grpSpPr>
          <a:xfrm>
            <a:off x="4874672" y="2587096"/>
            <a:ext cx="387220" cy="387220"/>
            <a:chOff x="304800" y="673100"/>
            <a:chExt cx="4000500" cy="4000500"/>
          </a:xfrm>
          <a:solidFill>
            <a:schemeClr val="bg1"/>
          </a:solidFill>
          <a:effectLst>
            <a:outerShdw blurRad="317500" dist="190500" dir="8100000" algn="tr" rotWithShape="0">
              <a:prstClr val="black">
                <a:alpha val="50000"/>
              </a:prstClr>
            </a:outerShdw>
          </a:effectLst>
        </p:grpSpPr>
        <p:sp>
          <p:nvSpPr>
            <p:cNvPr id="254" name="同心圆 253"/>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55" name="椭圆 254"/>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256" name="TextBox 255"/>
          <p:cNvSpPr txBox="1"/>
          <p:nvPr/>
        </p:nvSpPr>
        <p:spPr>
          <a:xfrm>
            <a:off x="6537510" y="3015061"/>
            <a:ext cx="1415772" cy="584775"/>
          </a:xfrm>
          <a:prstGeom prst="rect">
            <a:avLst/>
          </a:prstGeom>
          <a:noFill/>
        </p:spPr>
        <p:txBody>
          <a:bodyPr wrap="none" rtlCol="0">
            <a:spAutoFit/>
          </a:bodyPr>
          <a:lstStyle/>
          <a:p>
            <a:r>
              <a:rPr lang="zh-CN" altLang="en-US" sz="3200" dirty="0" smtClean="0">
                <a:solidFill>
                  <a:srgbClr val="C00000"/>
                </a:solidFill>
                <a:latin typeface="+mn-ea"/>
                <a:cs typeface="+mn-ea"/>
              </a:rPr>
              <a:t>标题四</a:t>
            </a:r>
            <a:endParaRPr lang="zh-CN" altLang="en-US" sz="3200" dirty="0">
              <a:solidFill>
                <a:srgbClr val="C00000"/>
              </a:solidFill>
              <a:latin typeface="+mn-ea"/>
              <a:cs typeface="+mn-ea"/>
            </a:endParaRPr>
          </a:p>
        </p:txBody>
      </p:sp>
      <p:grpSp>
        <p:nvGrpSpPr>
          <p:cNvPr id="257" name="组合 256"/>
          <p:cNvGrpSpPr/>
          <p:nvPr/>
        </p:nvGrpSpPr>
        <p:grpSpPr>
          <a:xfrm>
            <a:off x="6436520" y="3520905"/>
            <a:ext cx="219777" cy="219777"/>
            <a:chOff x="304800" y="673100"/>
            <a:chExt cx="4000500" cy="4000500"/>
          </a:xfrm>
          <a:solidFill>
            <a:schemeClr val="accent5"/>
          </a:solidFill>
          <a:effectLst>
            <a:outerShdw blurRad="381000" dist="152400" dir="8100000" algn="tr" rotWithShape="0">
              <a:prstClr val="black">
                <a:alpha val="70000"/>
              </a:prstClr>
            </a:outerShdw>
          </a:effectLst>
        </p:grpSpPr>
        <p:sp>
          <p:nvSpPr>
            <p:cNvPr id="258" name="同心圆 25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59" name="椭圆 258"/>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60" name="组合 259"/>
          <p:cNvGrpSpPr/>
          <p:nvPr/>
        </p:nvGrpSpPr>
        <p:grpSpPr>
          <a:xfrm>
            <a:off x="6815237" y="3765598"/>
            <a:ext cx="350672" cy="350672"/>
            <a:chOff x="304800" y="673100"/>
            <a:chExt cx="4000500" cy="4000500"/>
          </a:xfrm>
          <a:solidFill>
            <a:schemeClr val="accent5"/>
          </a:solidFill>
          <a:effectLst>
            <a:outerShdw blurRad="444500" dist="254000" dir="8100000" algn="tr" rotWithShape="0">
              <a:prstClr val="black">
                <a:alpha val="50000"/>
              </a:prstClr>
            </a:outerShdw>
          </a:effectLst>
        </p:grpSpPr>
        <p:sp>
          <p:nvSpPr>
            <p:cNvPr id="261" name="同心圆 26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62" name="椭圆 26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63" name="组合 262"/>
          <p:cNvGrpSpPr/>
          <p:nvPr/>
        </p:nvGrpSpPr>
        <p:grpSpPr>
          <a:xfrm>
            <a:off x="7749896" y="3517405"/>
            <a:ext cx="219777" cy="219777"/>
            <a:chOff x="304800" y="673100"/>
            <a:chExt cx="4000500" cy="4000500"/>
          </a:xfrm>
          <a:solidFill>
            <a:schemeClr val="accent5"/>
          </a:solidFill>
          <a:effectLst>
            <a:outerShdw blurRad="381000" dist="152400" dir="8100000" algn="tr" rotWithShape="0">
              <a:prstClr val="black">
                <a:alpha val="70000"/>
              </a:prstClr>
            </a:outerShdw>
          </a:effectLst>
        </p:grpSpPr>
        <p:sp>
          <p:nvSpPr>
            <p:cNvPr id="264" name="同心圆 263"/>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65" name="椭圆 264"/>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66" name="组合 265"/>
          <p:cNvGrpSpPr/>
          <p:nvPr/>
        </p:nvGrpSpPr>
        <p:grpSpPr>
          <a:xfrm>
            <a:off x="7379850" y="3733534"/>
            <a:ext cx="219777" cy="219777"/>
            <a:chOff x="304800" y="673100"/>
            <a:chExt cx="4000500" cy="4000500"/>
          </a:xfrm>
          <a:solidFill>
            <a:schemeClr val="accent5"/>
          </a:solidFill>
          <a:effectLst>
            <a:outerShdw blurRad="381000" dist="152400" dir="8100000" algn="tr" rotWithShape="0">
              <a:prstClr val="black">
                <a:alpha val="70000"/>
              </a:prstClr>
            </a:outerShdw>
          </a:effectLst>
        </p:grpSpPr>
        <p:sp>
          <p:nvSpPr>
            <p:cNvPr id="267" name="同心圆 26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68" name="椭圆 267"/>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69" name="组合 268"/>
          <p:cNvGrpSpPr/>
          <p:nvPr/>
        </p:nvGrpSpPr>
        <p:grpSpPr>
          <a:xfrm>
            <a:off x="7102568" y="3760867"/>
            <a:ext cx="291782" cy="291782"/>
            <a:chOff x="304800" y="673100"/>
            <a:chExt cx="4000500" cy="4000500"/>
          </a:xfrm>
          <a:solidFill>
            <a:schemeClr val="accent5"/>
          </a:solidFill>
          <a:effectLst>
            <a:outerShdw blurRad="317500" dist="190500" dir="8100000" algn="tr" rotWithShape="0">
              <a:prstClr val="black">
                <a:alpha val="50000"/>
              </a:prstClr>
            </a:outerShdw>
          </a:effectLst>
        </p:grpSpPr>
        <p:sp>
          <p:nvSpPr>
            <p:cNvPr id="270" name="同心圆 26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71" name="椭圆 270"/>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72" name="组合 271"/>
          <p:cNvGrpSpPr/>
          <p:nvPr/>
        </p:nvGrpSpPr>
        <p:grpSpPr>
          <a:xfrm>
            <a:off x="7235891" y="3544111"/>
            <a:ext cx="287919" cy="287919"/>
            <a:chOff x="304800" y="673100"/>
            <a:chExt cx="4000500" cy="4000500"/>
          </a:xfrm>
          <a:solidFill>
            <a:schemeClr val="accent5"/>
          </a:solidFill>
          <a:effectLst>
            <a:outerShdw blurRad="381000" dist="152400" dir="8100000" algn="tr" rotWithShape="0">
              <a:prstClr val="black">
                <a:alpha val="70000"/>
              </a:prstClr>
            </a:outerShdw>
          </a:effectLst>
        </p:grpSpPr>
        <p:sp>
          <p:nvSpPr>
            <p:cNvPr id="273" name="同心圆 27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74" name="椭圆 273"/>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75" name="组合 274"/>
          <p:cNvGrpSpPr/>
          <p:nvPr/>
        </p:nvGrpSpPr>
        <p:grpSpPr>
          <a:xfrm>
            <a:off x="6563772" y="3543572"/>
            <a:ext cx="387220" cy="387220"/>
            <a:chOff x="304800" y="673100"/>
            <a:chExt cx="4000500" cy="4000500"/>
          </a:xfrm>
          <a:solidFill>
            <a:schemeClr val="accent5"/>
          </a:solidFill>
          <a:effectLst>
            <a:outerShdw blurRad="317500" dist="190500" dir="8100000" algn="tr" rotWithShape="0">
              <a:prstClr val="black">
                <a:alpha val="50000"/>
              </a:prstClr>
            </a:outerShdw>
          </a:effectLst>
        </p:grpSpPr>
        <p:sp>
          <p:nvSpPr>
            <p:cNvPr id="276" name="同心圆 275"/>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77" name="椭圆 27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78" name="组合 277"/>
          <p:cNvGrpSpPr/>
          <p:nvPr/>
        </p:nvGrpSpPr>
        <p:grpSpPr>
          <a:xfrm>
            <a:off x="5136532" y="2906000"/>
            <a:ext cx="350672" cy="350672"/>
            <a:chOff x="304800" y="673100"/>
            <a:chExt cx="4000500" cy="4000500"/>
          </a:xfrm>
          <a:solidFill>
            <a:schemeClr val="bg1"/>
          </a:solidFill>
          <a:effectLst>
            <a:outerShdw blurRad="444500" dist="254000" dir="8100000" algn="tr" rotWithShape="0">
              <a:prstClr val="black">
                <a:alpha val="50000"/>
              </a:prstClr>
            </a:outerShdw>
          </a:effectLst>
        </p:grpSpPr>
        <p:sp>
          <p:nvSpPr>
            <p:cNvPr id="279" name="同心圆 278"/>
            <p:cNvSpPr/>
            <p:nvPr/>
          </p:nvSpPr>
          <p:spPr>
            <a:xfrm>
              <a:off x="304800" y="673100"/>
              <a:ext cx="4000500" cy="4000500"/>
            </a:xfrm>
            <a:prstGeom prst="donut">
              <a:avLst>
                <a:gd name="adj" fmla="val 4879"/>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80" name="椭圆 279"/>
            <p:cNvSpPr/>
            <p:nvPr/>
          </p:nvSpPr>
          <p:spPr>
            <a:xfrm>
              <a:off x="392113" y="760413"/>
              <a:ext cx="3825874" cy="3825874"/>
            </a:xfrm>
            <a:prstGeom prst="ellipse">
              <a:avLst/>
            </a:prstGeom>
            <a:grp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81" name="组合 280"/>
          <p:cNvGrpSpPr/>
          <p:nvPr/>
        </p:nvGrpSpPr>
        <p:grpSpPr>
          <a:xfrm>
            <a:off x="3875526" y="3704738"/>
            <a:ext cx="219777" cy="219777"/>
            <a:chOff x="304800" y="673100"/>
            <a:chExt cx="4000500" cy="4000500"/>
          </a:xfrm>
          <a:solidFill>
            <a:schemeClr val="accent3"/>
          </a:solidFill>
          <a:effectLst>
            <a:outerShdw blurRad="381000" dist="152400" dir="8100000" algn="tr" rotWithShape="0">
              <a:prstClr val="black">
                <a:alpha val="70000"/>
              </a:prstClr>
            </a:outerShdw>
          </a:effectLst>
        </p:grpSpPr>
        <p:sp>
          <p:nvSpPr>
            <p:cNvPr id="282" name="同心圆 28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83" name="椭圆 282"/>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84" name="组合 283"/>
          <p:cNvGrpSpPr/>
          <p:nvPr/>
        </p:nvGrpSpPr>
        <p:grpSpPr>
          <a:xfrm>
            <a:off x="3393463" y="3507563"/>
            <a:ext cx="350672" cy="350672"/>
            <a:chOff x="304800" y="673100"/>
            <a:chExt cx="4000500" cy="4000500"/>
          </a:xfrm>
          <a:solidFill>
            <a:schemeClr val="accent3"/>
          </a:solidFill>
          <a:effectLst>
            <a:outerShdw blurRad="444500" dist="254000" dir="8100000" algn="tr" rotWithShape="0">
              <a:prstClr val="black">
                <a:alpha val="50000"/>
              </a:prstClr>
            </a:outerShdw>
          </a:effectLst>
        </p:grpSpPr>
        <p:sp>
          <p:nvSpPr>
            <p:cNvPr id="285" name="同心圆 28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86" name="椭圆 28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87" name="组合 286"/>
          <p:cNvGrpSpPr/>
          <p:nvPr/>
        </p:nvGrpSpPr>
        <p:grpSpPr>
          <a:xfrm>
            <a:off x="7495625" y="3556679"/>
            <a:ext cx="408377" cy="408377"/>
            <a:chOff x="304800" y="673100"/>
            <a:chExt cx="4000500" cy="4000500"/>
          </a:xfrm>
          <a:solidFill>
            <a:schemeClr val="accent5"/>
          </a:solidFill>
          <a:effectLst>
            <a:outerShdw blurRad="317500" dist="190500" dir="8100000" algn="tr" rotWithShape="0">
              <a:prstClr val="black">
                <a:alpha val="50000"/>
              </a:prstClr>
            </a:outerShdw>
          </a:effectLst>
        </p:grpSpPr>
        <p:sp>
          <p:nvSpPr>
            <p:cNvPr id="288" name="同心圆 287"/>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89" name="椭圆 288"/>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90" name="组合 289"/>
          <p:cNvGrpSpPr/>
          <p:nvPr/>
        </p:nvGrpSpPr>
        <p:grpSpPr>
          <a:xfrm>
            <a:off x="7077784" y="4024618"/>
            <a:ext cx="219777" cy="219777"/>
            <a:chOff x="304800" y="673100"/>
            <a:chExt cx="4000500" cy="4000500"/>
          </a:xfrm>
          <a:solidFill>
            <a:schemeClr val="accent5"/>
          </a:solidFill>
          <a:effectLst>
            <a:outerShdw blurRad="381000" dist="152400" dir="8100000" algn="tr" rotWithShape="0">
              <a:prstClr val="black">
                <a:alpha val="70000"/>
              </a:prstClr>
            </a:outerShdw>
          </a:effectLst>
        </p:grpSpPr>
        <p:sp>
          <p:nvSpPr>
            <p:cNvPr id="291" name="同心圆 29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92" name="椭圆 291"/>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293" name="组合 292"/>
          <p:cNvGrpSpPr/>
          <p:nvPr/>
        </p:nvGrpSpPr>
        <p:grpSpPr>
          <a:xfrm>
            <a:off x="6897787" y="3536359"/>
            <a:ext cx="350672" cy="350672"/>
            <a:chOff x="304800" y="673100"/>
            <a:chExt cx="4000500" cy="4000500"/>
          </a:xfrm>
          <a:solidFill>
            <a:schemeClr val="accent5"/>
          </a:solidFill>
          <a:effectLst>
            <a:outerShdw blurRad="444500" dist="254000" dir="8100000" algn="tr" rotWithShape="0">
              <a:prstClr val="black">
                <a:alpha val="50000"/>
              </a:prstClr>
            </a:outerShdw>
          </a:effectLst>
        </p:grpSpPr>
        <p:sp>
          <p:nvSpPr>
            <p:cNvPr id="294" name="同心圆 293"/>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295" name="椭圆 294"/>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296" name="TextBox 295"/>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8" presetClass="entr" presetSubtype="3" fill="hold" grpId="0" nodeType="after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strips(upRight)">
                                          <p:cBhvr>
                                            <p:cTn id="12" dur="500"/>
                                            <p:tgtEl>
                                              <p:spTgt spid="1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72"/>
                                            </p:tgtEl>
                                            <p:attrNameLst>
                                              <p:attrName>style.visibility</p:attrName>
                                            </p:attrNameLst>
                                          </p:cBhvr>
                                          <p:to>
                                            <p:strVal val="visible"/>
                                          </p:to>
                                        </p:set>
                                        <p:animEffect transition="in" filter="fade">
                                          <p:cBhvr>
                                            <p:cTn id="16" dur="500"/>
                                            <p:tgtEl>
                                              <p:spTgt spid="172"/>
                                            </p:tgtEl>
                                          </p:cBhvr>
                                        </p:animEffect>
                                        <p:anim calcmode="lin" valueType="num">
                                          <p:cBhvr>
                                            <p:cTn id="17" dur="500" fill="hold"/>
                                            <p:tgtEl>
                                              <p:spTgt spid="172"/>
                                            </p:tgtEl>
                                            <p:attrNameLst>
                                              <p:attrName>ppt_x</p:attrName>
                                            </p:attrNameLst>
                                          </p:cBhvr>
                                          <p:tavLst>
                                            <p:tav tm="0">
                                              <p:val>
                                                <p:strVal val="#ppt_x"/>
                                              </p:val>
                                            </p:tav>
                                            <p:tav tm="100000">
                                              <p:val>
                                                <p:strVal val="#ppt_x"/>
                                              </p:val>
                                            </p:tav>
                                          </p:tavLst>
                                        </p:anim>
                                        <p:anim calcmode="lin" valueType="num">
                                          <p:cBhvr>
                                            <p:cTn id="18" dur="500" fill="hold"/>
                                            <p:tgtEl>
                                              <p:spTgt spid="17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73"/>
                                            </p:tgtEl>
                                            <p:attrNameLst>
                                              <p:attrName>style.visibility</p:attrName>
                                            </p:attrNameLst>
                                          </p:cBhvr>
                                          <p:to>
                                            <p:strVal val="visible"/>
                                          </p:to>
                                        </p:set>
                                        <p:anim calcmode="lin" valueType="num">
                                          <p:cBhvr>
                                            <p:cTn id="22" dur="500" fill="hold"/>
                                            <p:tgtEl>
                                              <p:spTgt spid="173"/>
                                            </p:tgtEl>
                                            <p:attrNameLst>
                                              <p:attrName>ppt_w</p:attrName>
                                            </p:attrNameLst>
                                          </p:cBhvr>
                                          <p:tavLst>
                                            <p:tav tm="0">
                                              <p:val>
                                                <p:fltVal val="0"/>
                                              </p:val>
                                            </p:tav>
                                            <p:tav tm="100000">
                                              <p:val>
                                                <p:strVal val="#ppt_w"/>
                                              </p:val>
                                            </p:tav>
                                          </p:tavLst>
                                        </p:anim>
                                        <p:anim calcmode="lin" valueType="num">
                                          <p:cBhvr>
                                            <p:cTn id="23" dur="500" fill="hold"/>
                                            <p:tgtEl>
                                              <p:spTgt spid="173"/>
                                            </p:tgtEl>
                                            <p:attrNameLst>
                                              <p:attrName>ppt_h</p:attrName>
                                            </p:attrNameLst>
                                          </p:cBhvr>
                                          <p:tavLst>
                                            <p:tav tm="0">
                                              <p:val>
                                                <p:fltVal val="0"/>
                                              </p:val>
                                            </p:tav>
                                            <p:tav tm="100000">
                                              <p:val>
                                                <p:strVal val="#ppt_h"/>
                                              </p:val>
                                            </p:tav>
                                          </p:tavLst>
                                        </p:anim>
                                        <p:animEffect transition="in" filter="fade">
                                          <p:cBhvr>
                                            <p:cTn id="24" dur="500"/>
                                            <p:tgtEl>
                                              <p:spTgt spid="173"/>
                                            </p:tgtEl>
                                          </p:cBhvr>
                                        </p:animEffect>
                                      </p:childTnLst>
                                    </p:cTn>
                                  </p:par>
                                  <p:par>
                                    <p:cTn id="25" presetID="53" presetClass="entr" presetSubtype="16" fill="hold" nodeType="with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p:cTn id="27" dur="500" fill="hold"/>
                                            <p:tgtEl>
                                              <p:spTgt spid="176"/>
                                            </p:tgtEl>
                                            <p:attrNameLst>
                                              <p:attrName>ppt_w</p:attrName>
                                            </p:attrNameLst>
                                          </p:cBhvr>
                                          <p:tavLst>
                                            <p:tav tm="0">
                                              <p:val>
                                                <p:fltVal val="0"/>
                                              </p:val>
                                            </p:tav>
                                            <p:tav tm="100000">
                                              <p:val>
                                                <p:strVal val="#ppt_w"/>
                                              </p:val>
                                            </p:tav>
                                          </p:tavLst>
                                        </p:anim>
                                        <p:anim calcmode="lin" valueType="num">
                                          <p:cBhvr>
                                            <p:cTn id="28" dur="500" fill="hold"/>
                                            <p:tgtEl>
                                              <p:spTgt spid="176"/>
                                            </p:tgtEl>
                                            <p:attrNameLst>
                                              <p:attrName>ppt_h</p:attrName>
                                            </p:attrNameLst>
                                          </p:cBhvr>
                                          <p:tavLst>
                                            <p:tav tm="0">
                                              <p:val>
                                                <p:fltVal val="0"/>
                                              </p:val>
                                            </p:tav>
                                            <p:tav tm="100000">
                                              <p:val>
                                                <p:strVal val="#ppt_h"/>
                                              </p:val>
                                            </p:tav>
                                          </p:tavLst>
                                        </p:anim>
                                        <p:animEffect transition="in" filter="fade">
                                          <p:cBhvr>
                                            <p:cTn id="29" dur="500"/>
                                            <p:tgtEl>
                                              <p:spTgt spid="176"/>
                                            </p:tgtEl>
                                          </p:cBhvr>
                                        </p:animEffect>
                                      </p:childTnLst>
                                    </p:cTn>
                                  </p:par>
                                  <p:par>
                                    <p:cTn id="30" presetID="53" presetClass="entr" presetSubtype="16" fill="hold" nodeType="withEffect">
                                      <p:stCondLst>
                                        <p:cond delay="0"/>
                                      </p:stCondLst>
                                      <p:childTnLst>
                                        <p:set>
                                          <p:cBhvr>
                                            <p:cTn id="31" dur="1" fill="hold">
                                              <p:stCondLst>
                                                <p:cond delay="0"/>
                                              </p:stCondLst>
                                            </p:cTn>
                                            <p:tgtEl>
                                              <p:spTgt spid="179"/>
                                            </p:tgtEl>
                                            <p:attrNameLst>
                                              <p:attrName>style.visibility</p:attrName>
                                            </p:attrNameLst>
                                          </p:cBhvr>
                                          <p:to>
                                            <p:strVal val="visible"/>
                                          </p:to>
                                        </p:set>
                                        <p:anim calcmode="lin" valueType="num">
                                          <p:cBhvr>
                                            <p:cTn id="32" dur="500" fill="hold"/>
                                            <p:tgtEl>
                                              <p:spTgt spid="179"/>
                                            </p:tgtEl>
                                            <p:attrNameLst>
                                              <p:attrName>ppt_w</p:attrName>
                                            </p:attrNameLst>
                                          </p:cBhvr>
                                          <p:tavLst>
                                            <p:tav tm="0">
                                              <p:val>
                                                <p:fltVal val="0"/>
                                              </p:val>
                                            </p:tav>
                                            <p:tav tm="100000">
                                              <p:val>
                                                <p:strVal val="#ppt_w"/>
                                              </p:val>
                                            </p:tav>
                                          </p:tavLst>
                                        </p:anim>
                                        <p:anim calcmode="lin" valueType="num">
                                          <p:cBhvr>
                                            <p:cTn id="33" dur="500" fill="hold"/>
                                            <p:tgtEl>
                                              <p:spTgt spid="179"/>
                                            </p:tgtEl>
                                            <p:attrNameLst>
                                              <p:attrName>ppt_h</p:attrName>
                                            </p:attrNameLst>
                                          </p:cBhvr>
                                          <p:tavLst>
                                            <p:tav tm="0">
                                              <p:val>
                                                <p:fltVal val="0"/>
                                              </p:val>
                                            </p:tav>
                                            <p:tav tm="100000">
                                              <p:val>
                                                <p:strVal val="#ppt_h"/>
                                              </p:val>
                                            </p:tav>
                                          </p:tavLst>
                                        </p:anim>
                                        <p:animEffect transition="in" filter="fade">
                                          <p:cBhvr>
                                            <p:cTn id="34" dur="500"/>
                                            <p:tgtEl>
                                              <p:spTgt spid="179"/>
                                            </p:tgtEl>
                                          </p:cBhvr>
                                        </p:animEffect>
                                      </p:childTnLst>
                                    </p:cTn>
                                  </p:par>
                                  <p:par>
                                    <p:cTn id="35" presetID="53" presetClass="entr" presetSubtype="16" fill="hold" nodeType="withEffect">
                                      <p:stCondLst>
                                        <p:cond delay="0"/>
                                      </p:stCondLst>
                                      <p:childTnLst>
                                        <p:set>
                                          <p:cBhvr>
                                            <p:cTn id="36" dur="1" fill="hold">
                                              <p:stCondLst>
                                                <p:cond delay="0"/>
                                              </p:stCondLst>
                                            </p:cTn>
                                            <p:tgtEl>
                                              <p:spTgt spid="182"/>
                                            </p:tgtEl>
                                            <p:attrNameLst>
                                              <p:attrName>style.visibility</p:attrName>
                                            </p:attrNameLst>
                                          </p:cBhvr>
                                          <p:to>
                                            <p:strVal val="visible"/>
                                          </p:to>
                                        </p:set>
                                        <p:anim calcmode="lin" valueType="num">
                                          <p:cBhvr>
                                            <p:cTn id="37" dur="500" fill="hold"/>
                                            <p:tgtEl>
                                              <p:spTgt spid="182"/>
                                            </p:tgtEl>
                                            <p:attrNameLst>
                                              <p:attrName>ppt_w</p:attrName>
                                            </p:attrNameLst>
                                          </p:cBhvr>
                                          <p:tavLst>
                                            <p:tav tm="0">
                                              <p:val>
                                                <p:fltVal val="0"/>
                                              </p:val>
                                            </p:tav>
                                            <p:tav tm="100000">
                                              <p:val>
                                                <p:strVal val="#ppt_w"/>
                                              </p:val>
                                            </p:tav>
                                          </p:tavLst>
                                        </p:anim>
                                        <p:anim calcmode="lin" valueType="num">
                                          <p:cBhvr>
                                            <p:cTn id="38" dur="500" fill="hold"/>
                                            <p:tgtEl>
                                              <p:spTgt spid="182"/>
                                            </p:tgtEl>
                                            <p:attrNameLst>
                                              <p:attrName>ppt_h</p:attrName>
                                            </p:attrNameLst>
                                          </p:cBhvr>
                                          <p:tavLst>
                                            <p:tav tm="0">
                                              <p:val>
                                                <p:fltVal val="0"/>
                                              </p:val>
                                            </p:tav>
                                            <p:tav tm="100000">
                                              <p:val>
                                                <p:strVal val="#ppt_h"/>
                                              </p:val>
                                            </p:tav>
                                          </p:tavLst>
                                        </p:anim>
                                        <p:animEffect transition="in" filter="fade">
                                          <p:cBhvr>
                                            <p:cTn id="39" dur="500"/>
                                            <p:tgtEl>
                                              <p:spTgt spid="182"/>
                                            </p:tgtEl>
                                          </p:cBhvr>
                                        </p:animEffect>
                                      </p:childTnLst>
                                    </p:cTn>
                                  </p:par>
                                  <p:par>
                                    <p:cTn id="40" presetID="53" presetClass="entr" presetSubtype="16" fill="hold" nodeType="withEffect">
                                      <p:stCondLst>
                                        <p:cond delay="0"/>
                                      </p:stCondLst>
                                      <p:childTnLst>
                                        <p:set>
                                          <p:cBhvr>
                                            <p:cTn id="41" dur="1" fill="hold">
                                              <p:stCondLst>
                                                <p:cond delay="0"/>
                                              </p:stCondLst>
                                            </p:cTn>
                                            <p:tgtEl>
                                              <p:spTgt spid="185"/>
                                            </p:tgtEl>
                                            <p:attrNameLst>
                                              <p:attrName>style.visibility</p:attrName>
                                            </p:attrNameLst>
                                          </p:cBhvr>
                                          <p:to>
                                            <p:strVal val="visible"/>
                                          </p:to>
                                        </p:set>
                                        <p:anim calcmode="lin" valueType="num">
                                          <p:cBhvr>
                                            <p:cTn id="42" dur="500" fill="hold"/>
                                            <p:tgtEl>
                                              <p:spTgt spid="185"/>
                                            </p:tgtEl>
                                            <p:attrNameLst>
                                              <p:attrName>ppt_w</p:attrName>
                                            </p:attrNameLst>
                                          </p:cBhvr>
                                          <p:tavLst>
                                            <p:tav tm="0">
                                              <p:val>
                                                <p:fltVal val="0"/>
                                              </p:val>
                                            </p:tav>
                                            <p:tav tm="100000">
                                              <p:val>
                                                <p:strVal val="#ppt_w"/>
                                              </p:val>
                                            </p:tav>
                                          </p:tavLst>
                                        </p:anim>
                                        <p:anim calcmode="lin" valueType="num">
                                          <p:cBhvr>
                                            <p:cTn id="43" dur="500" fill="hold"/>
                                            <p:tgtEl>
                                              <p:spTgt spid="185"/>
                                            </p:tgtEl>
                                            <p:attrNameLst>
                                              <p:attrName>ppt_h</p:attrName>
                                            </p:attrNameLst>
                                          </p:cBhvr>
                                          <p:tavLst>
                                            <p:tav tm="0">
                                              <p:val>
                                                <p:fltVal val="0"/>
                                              </p:val>
                                            </p:tav>
                                            <p:tav tm="100000">
                                              <p:val>
                                                <p:strVal val="#ppt_h"/>
                                              </p:val>
                                            </p:tav>
                                          </p:tavLst>
                                        </p:anim>
                                        <p:animEffect transition="in" filter="fade">
                                          <p:cBhvr>
                                            <p:cTn id="44" dur="500"/>
                                            <p:tgtEl>
                                              <p:spTgt spid="185"/>
                                            </p:tgtEl>
                                          </p:cBhvr>
                                        </p:animEffect>
                                      </p:childTnLst>
                                    </p:cTn>
                                  </p:par>
                                  <p:par>
                                    <p:cTn id="45" presetID="53" presetClass="entr" presetSubtype="16" fill="hold" nodeType="withEffect">
                                      <p:stCondLst>
                                        <p:cond delay="0"/>
                                      </p:stCondLst>
                                      <p:childTnLst>
                                        <p:set>
                                          <p:cBhvr>
                                            <p:cTn id="46" dur="1" fill="hold">
                                              <p:stCondLst>
                                                <p:cond delay="0"/>
                                              </p:stCondLst>
                                            </p:cTn>
                                            <p:tgtEl>
                                              <p:spTgt spid="188"/>
                                            </p:tgtEl>
                                            <p:attrNameLst>
                                              <p:attrName>style.visibility</p:attrName>
                                            </p:attrNameLst>
                                          </p:cBhvr>
                                          <p:to>
                                            <p:strVal val="visible"/>
                                          </p:to>
                                        </p:set>
                                        <p:anim calcmode="lin" valueType="num">
                                          <p:cBhvr>
                                            <p:cTn id="47" dur="500" fill="hold"/>
                                            <p:tgtEl>
                                              <p:spTgt spid="188"/>
                                            </p:tgtEl>
                                            <p:attrNameLst>
                                              <p:attrName>ppt_w</p:attrName>
                                            </p:attrNameLst>
                                          </p:cBhvr>
                                          <p:tavLst>
                                            <p:tav tm="0">
                                              <p:val>
                                                <p:fltVal val="0"/>
                                              </p:val>
                                            </p:tav>
                                            <p:tav tm="100000">
                                              <p:val>
                                                <p:strVal val="#ppt_w"/>
                                              </p:val>
                                            </p:tav>
                                          </p:tavLst>
                                        </p:anim>
                                        <p:anim calcmode="lin" valueType="num">
                                          <p:cBhvr>
                                            <p:cTn id="48" dur="500" fill="hold"/>
                                            <p:tgtEl>
                                              <p:spTgt spid="188"/>
                                            </p:tgtEl>
                                            <p:attrNameLst>
                                              <p:attrName>ppt_h</p:attrName>
                                            </p:attrNameLst>
                                          </p:cBhvr>
                                          <p:tavLst>
                                            <p:tav tm="0">
                                              <p:val>
                                                <p:fltVal val="0"/>
                                              </p:val>
                                            </p:tav>
                                            <p:tav tm="100000">
                                              <p:val>
                                                <p:strVal val="#ppt_h"/>
                                              </p:val>
                                            </p:tav>
                                          </p:tavLst>
                                        </p:anim>
                                        <p:animEffect transition="in" filter="fade">
                                          <p:cBhvr>
                                            <p:cTn id="49" dur="500"/>
                                            <p:tgtEl>
                                              <p:spTgt spid="188"/>
                                            </p:tgtEl>
                                          </p:cBhvr>
                                        </p:animEffect>
                                      </p:childTnLst>
                                    </p:cTn>
                                  </p:par>
                                  <p:par>
                                    <p:cTn id="50" presetID="53" presetClass="entr" presetSubtype="16" fill="hold" nodeType="withEffect">
                                      <p:stCondLst>
                                        <p:cond delay="0"/>
                                      </p:stCondLst>
                                      <p:childTnLst>
                                        <p:set>
                                          <p:cBhvr>
                                            <p:cTn id="51" dur="1" fill="hold">
                                              <p:stCondLst>
                                                <p:cond delay="0"/>
                                              </p:stCondLst>
                                            </p:cTn>
                                            <p:tgtEl>
                                              <p:spTgt spid="191"/>
                                            </p:tgtEl>
                                            <p:attrNameLst>
                                              <p:attrName>style.visibility</p:attrName>
                                            </p:attrNameLst>
                                          </p:cBhvr>
                                          <p:to>
                                            <p:strVal val="visible"/>
                                          </p:to>
                                        </p:set>
                                        <p:anim calcmode="lin" valueType="num">
                                          <p:cBhvr>
                                            <p:cTn id="52" dur="500" fill="hold"/>
                                            <p:tgtEl>
                                              <p:spTgt spid="191"/>
                                            </p:tgtEl>
                                            <p:attrNameLst>
                                              <p:attrName>ppt_w</p:attrName>
                                            </p:attrNameLst>
                                          </p:cBhvr>
                                          <p:tavLst>
                                            <p:tav tm="0">
                                              <p:val>
                                                <p:fltVal val="0"/>
                                              </p:val>
                                            </p:tav>
                                            <p:tav tm="100000">
                                              <p:val>
                                                <p:strVal val="#ppt_w"/>
                                              </p:val>
                                            </p:tav>
                                          </p:tavLst>
                                        </p:anim>
                                        <p:anim calcmode="lin" valueType="num">
                                          <p:cBhvr>
                                            <p:cTn id="53" dur="500" fill="hold"/>
                                            <p:tgtEl>
                                              <p:spTgt spid="191"/>
                                            </p:tgtEl>
                                            <p:attrNameLst>
                                              <p:attrName>ppt_h</p:attrName>
                                            </p:attrNameLst>
                                          </p:cBhvr>
                                          <p:tavLst>
                                            <p:tav tm="0">
                                              <p:val>
                                                <p:fltVal val="0"/>
                                              </p:val>
                                            </p:tav>
                                            <p:tav tm="100000">
                                              <p:val>
                                                <p:strVal val="#ppt_h"/>
                                              </p:val>
                                            </p:tav>
                                          </p:tavLst>
                                        </p:anim>
                                        <p:animEffect transition="in" filter="fade">
                                          <p:cBhvr>
                                            <p:cTn id="54" dur="500"/>
                                            <p:tgtEl>
                                              <p:spTgt spid="191"/>
                                            </p:tgtEl>
                                          </p:cBhvr>
                                        </p:animEffect>
                                      </p:childTnLst>
                                    </p:cTn>
                                  </p:par>
                                  <p:par>
                                    <p:cTn id="55" presetID="53" presetClass="entr" presetSubtype="16" fill="hold" nodeType="withEffect">
                                      <p:stCondLst>
                                        <p:cond delay="0"/>
                                      </p:stCondLst>
                                      <p:childTnLst>
                                        <p:set>
                                          <p:cBhvr>
                                            <p:cTn id="56" dur="1" fill="hold">
                                              <p:stCondLst>
                                                <p:cond delay="0"/>
                                              </p:stCondLst>
                                            </p:cTn>
                                            <p:tgtEl>
                                              <p:spTgt spid="194"/>
                                            </p:tgtEl>
                                            <p:attrNameLst>
                                              <p:attrName>style.visibility</p:attrName>
                                            </p:attrNameLst>
                                          </p:cBhvr>
                                          <p:to>
                                            <p:strVal val="visible"/>
                                          </p:to>
                                        </p:set>
                                        <p:anim calcmode="lin" valueType="num">
                                          <p:cBhvr>
                                            <p:cTn id="57" dur="500" fill="hold"/>
                                            <p:tgtEl>
                                              <p:spTgt spid="194"/>
                                            </p:tgtEl>
                                            <p:attrNameLst>
                                              <p:attrName>ppt_w</p:attrName>
                                            </p:attrNameLst>
                                          </p:cBhvr>
                                          <p:tavLst>
                                            <p:tav tm="0">
                                              <p:val>
                                                <p:fltVal val="0"/>
                                              </p:val>
                                            </p:tav>
                                            <p:tav tm="100000">
                                              <p:val>
                                                <p:strVal val="#ppt_w"/>
                                              </p:val>
                                            </p:tav>
                                          </p:tavLst>
                                        </p:anim>
                                        <p:anim calcmode="lin" valueType="num">
                                          <p:cBhvr>
                                            <p:cTn id="58" dur="500" fill="hold"/>
                                            <p:tgtEl>
                                              <p:spTgt spid="194"/>
                                            </p:tgtEl>
                                            <p:attrNameLst>
                                              <p:attrName>ppt_h</p:attrName>
                                            </p:attrNameLst>
                                          </p:cBhvr>
                                          <p:tavLst>
                                            <p:tav tm="0">
                                              <p:val>
                                                <p:fltVal val="0"/>
                                              </p:val>
                                            </p:tav>
                                            <p:tav tm="100000">
                                              <p:val>
                                                <p:strVal val="#ppt_h"/>
                                              </p:val>
                                            </p:tav>
                                          </p:tavLst>
                                        </p:anim>
                                        <p:animEffect transition="in" filter="fade">
                                          <p:cBhvr>
                                            <p:cTn id="59" dur="500"/>
                                            <p:tgtEl>
                                              <p:spTgt spid="194"/>
                                            </p:tgtEl>
                                          </p:cBhvr>
                                        </p:animEffect>
                                      </p:childTnLst>
                                    </p:cTn>
                                  </p:par>
                                  <p:par>
                                    <p:cTn id="60" presetID="53" presetClass="entr" presetSubtype="16" fill="hold" nodeType="withEffect">
                                      <p:stCondLst>
                                        <p:cond delay="0"/>
                                      </p:stCondLst>
                                      <p:childTnLst>
                                        <p:set>
                                          <p:cBhvr>
                                            <p:cTn id="61" dur="1" fill="hold">
                                              <p:stCondLst>
                                                <p:cond delay="0"/>
                                              </p:stCondLst>
                                            </p:cTn>
                                            <p:tgtEl>
                                              <p:spTgt spid="197"/>
                                            </p:tgtEl>
                                            <p:attrNameLst>
                                              <p:attrName>style.visibility</p:attrName>
                                            </p:attrNameLst>
                                          </p:cBhvr>
                                          <p:to>
                                            <p:strVal val="visible"/>
                                          </p:to>
                                        </p:set>
                                        <p:anim calcmode="lin" valueType="num">
                                          <p:cBhvr>
                                            <p:cTn id="62" dur="500" fill="hold"/>
                                            <p:tgtEl>
                                              <p:spTgt spid="197"/>
                                            </p:tgtEl>
                                            <p:attrNameLst>
                                              <p:attrName>ppt_w</p:attrName>
                                            </p:attrNameLst>
                                          </p:cBhvr>
                                          <p:tavLst>
                                            <p:tav tm="0">
                                              <p:val>
                                                <p:fltVal val="0"/>
                                              </p:val>
                                            </p:tav>
                                            <p:tav tm="100000">
                                              <p:val>
                                                <p:strVal val="#ppt_w"/>
                                              </p:val>
                                            </p:tav>
                                          </p:tavLst>
                                        </p:anim>
                                        <p:anim calcmode="lin" valueType="num">
                                          <p:cBhvr>
                                            <p:cTn id="63" dur="500" fill="hold"/>
                                            <p:tgtEl>
                                              <p:spTgt spid="197"/>
                                            </p:tgtEl>
                                            <p:attrNameLst>
                                              <p:attrName>ppt_h</p:attrName>
                                            </p:attrNameLst>
                                          </p:cBhvr>
                                          <p:tavLst>
                                            <p:tav tm="0">
                                              <p:val>
                                                <p:fltVal val="0"/>
                                              </p:val>
                                            </p:tav>
                                            <p:tav tm="100000">
                                              <p:val>
                                                <p:strVal val="#ppt_h"/>
                                              </p:val>
                                            </p:tav>
                                          </p:tavLst>
                                        </p:anim>
                                        <p:animEffect transition="in" filter="fade">
                                          <p:cBhvr>
                                            <p:cTn id="64" dur="500"/>
                                            <p:tgtEl>
                                              <p:spTgt spid="197"/>
                                            </p:tgtEl>
                                          </p:cBhvr>
                                        </p:animEffect>
                                      </p:childTnLst>
                                    </p:cTn>
                                  </p:par>
                                  <p:par>
                                    <p:cTn id="65" presetID="53" presetClass="entr" presetSubtype="16" fill="hold" nodeType="withEffect">
                                      <p:stCondLst>
                                        <p:cond delay="0"/>
                                      </p:stCondLst>
                                      <p:childTnLst>
                                        <p:set>
                                          <p:cBhvr>
                                            <p:cTn id="66" dur="1" fill="hold">
                                              <p:stCondLst>
                                                <p:cond delay="0"/>
                                              </p:stCondLst>
                                            </p:cTn>
                                            <p:tgtEl>
                                              <p:spTgt spid="200"/>
                                            </p:tgtEl>
                                            <p:attrNameLst>
                                              <p:attrName>style.visibility</p:attrName>
                                            </p:attrNameLst>
                                          </p:cBhvr>
                                          <p:to>
                                            <p:strVal val="visible"/>
                                          </p:to>
                                        </p:set>
                                        <p:anim calcmode="lin" valueType="num">
                                          <p:cBhvr>
                                            <p:cTn id="67" dur="500" fill="hold"/>
                                            <p:tgtEl>
                                              <p:spTgt spid="200"/>
                                            </p:tgtEl>
                                            <p:attrNameLst>
                                              <p:attrName>ppt_w</p:attrName>
                                            </p:attrNameLst>
                                          </p:cBhvr>
                                          <p:tavLst>
                                            <p:tav tm="0">
                                              <p:val>
                                                <p:fltVal val="0"/>
                                              </p:val>
                                            </p:tav>
                                            <p:tav tm="100000">
                                              <p:val>
                                                <p:strVal val="#ppt_w"/>
                                              </p:val>
                                            </p:tav>
                                          </p:tavLst>
                                        </p:anim>
                                        <p:anim calcmode="lin" valueType="num">
                                          <p:cBhvr>
                                            <p:cTn id="68" dur="500" fill="hold"/>
                                            <p:tgtEl>
                                              <p:spTgt spid="200"/>
                                            </p:tgtEl>
                                            <p:attrNameLst>
                                              <p:attrName>ppt_h</p:attrName>
                                            </p:attrNameLst>
                                          </p:cBhvr>
                                          <p:tavLst>
                                            <p:tav tm="0">
                                              <p:val>
                                                <p:fltVal val="0"/>
                                              </p:val>
                                            </p:tav>
                                            <p:tav tm="100000">
                                              <p:val>
                                                <p:strVal val="#ppt_h"/>
                                              </p:val>
                                            </p:tav>
                                          </p:tavLst>
                                        </p:anim>
                                        <p:animEffect transition="in" filter="fade">
                                          <p:cBhvr>
                                            <p:cTn id="69" dur="500"/>
                                            <p:tgtEl>
                                              <p:spTgt spid="200"/>
                                            </p:tgtEl>
                                          </p:cBhvr>
                                        </p:animEffect>
                                      </p:childTnLst>
                                    </p:cTn>
                                  </p:par>
                                  <p:par>
                                    <p:cTn id="70" presetID="42" presetClass="path" presetSubtype="0" fill="hold" nodeType="withEffect" p14:presetBounceEnd="36000">
                                      <p:stCondLst>
                                        <p:cond delay="0"/>
                                      </p:stCondLst>
                                      <p:childTnLst>
                                        <p:animMotion origin="layout" path="M -2.77778E-7 -1.60494E-6 L 0.16788 0.62624 " pathEditMode="relative" rAng="0" ptsTypes="AA" p14:bounceEnd="36000">
                                          <p:cBhvr>
                                            <p:cTn id="71" dur="500" spd="-100000" fill="hold"/>
                                            <p:tgtEl>
                                              <p:spTgt spid="173"/>
                                            </p:tgtEl>
                                            <p:attrNameLst>
                                              <p:attrName>ppt_x</p:attrName>
                                              <p:attrName>ppt_y</p:attrName>
                                            </p:attrNameLst>
                                          </p:cBhvr>
                                          <p:rCtr x="8385" y="31296"/>
                                        </p:animMotion>
                                      </p:childTnLst>
                                    </p:cTn>
                                  </p:par>
                                  <p:par>
                                    <p:cTn id="72" presetID="42" presetClass="path" presetSubtype="0" fill="hold" nodeType="withEffect" p14:presetBounceEnd="36000">
                                      <p:stCondLst>
                                        <p:cond delay="0"/>
                                      </p:stCondLst>
                                      <p:childTnLst>
                                        <p:animMotion origin="layout" path="M 1.38889E-6 -2.96296E-6 L -0.24583 0.48704 " pathEditMode="relative" rAng="0" ptsTypes="AA" p14:bounceEnd="36000">
                                          <p:cBhvr>
                                            <p:cTn id="73" dur="500" spd="-100000" fill="hold"/>
                                            <p:tgtEl>
                                              <p:spTgt spid="176"/>
                                            </p:tgtEl>
                                            <p:attrNameLst>
                                              <p:attrName>ppt_x</p:attrName>
                                              <p:attrName>ppt_y</p:attrName>
                                            </p:attrNameLst>
                                          </p:cBhvr>
                                          <p:rCtr x="-12292" y="24352"/>
                                        </p:animMotion>
                                      </p:childTnLst>
                                    </p:cTn>
                                  </p:par>
                                  <p:par>
                                    <p:cTn id="74" presetID="42" presetClass="path" presetSubtype="0" fill="hold" nodeType="withEffect" p14:presetBounceEnd="36000">
                                      <p:stCondLst>
                                        <p:cond delay="0"/>
                                      </p:stCondLst>
                                      <p:childTnLst>
                                        <p:animMotion origin="layout" path="M 3.88889E-6 3.20988E-6 L -0.13125 0.61296 " pathEditMode="relative" rAng="0" ptsTypes="AA" p14:bounceEnd="36000">
                                          <p:cBhvr>
                                            <p:cTn id="75" dur="500" spd="-100000" fill="hold"/>
                                            <p:tgtEl>
                                              <p:spTgt spid="179"/>
                                            </p:tgtEl>
                                            <p:attrNameLst>
                                              <p:attrName>ppt_x</p:attrName>
                                              <p:attrName>ppt_y</p:attrName>
                                            </p:attrNameLst>
                                          </p:cBhvr>
                                          <p:rCtr x="-6562" y="30648"/>
                                        </p:animMotion>
                                      </p:childTnLst>
                                    </p:cTn>
                                  </p:par>
                                  <p:par>
                                    <p:cTn id="76" presetID="42" presetClass="path" presetSubtype="0" fill="hold" nodeType="withEffect" p14:presetBounceEnd="36000">
                                      <p:stCondLst>
                                        <p:cond delay="0"/>
                                      </p:stCondLst>
                                      <p:childTnLst>
                                        <p:animMotion origin="layout" path="M 5E-6 4.32099E-6 L 0.27987 0.60648 " pathEditMode="relative" rAng="0" ptsTypes="AA" p14:bounceEnd="36000">
                                          <p:cBhvr>
                                            <p:cTn id="77" dur="500" spd="-100000" fill="hold"/>
                                            <p:tgtEl>
                                              <p:spTgt spid="182"/>
                                            </p:tgtEl>
                                            <p:attrNameLst>
                                              <p:attrName>ppt_x</p:attrName>
                                              <p:attrName>ppt_y</p:attrName>
                                            </p:attrNameLst>
                                          </p:cBhvr>
                                          <p:rCtr x="13993" y="30309"/>
                                        </p:animMotion>
                                      </p:childTnLst>
                                    </p:cTn>
                                  </p:par>
                                  <p:par>
                                    <p:cTn id="78" presetID="42" presetClass="path" presetSubtype="0" fill="hold" nodeType="withEffect" p14:presetBounceEnd="36000">
                                      <p:stCondLst>
                                        <p:cond delay="0"/>
                                      </p:stCondLst>
                                      <p:childTnLst>
                                        <p:animMotion origin="layout" path="M -3.61111E-6 -9.87654E-7 L 0.08091 0.58364 " pathEditMode="relative" rAng="0" ptsTypes="AA" p14:bounceEnd="36000">
                                          <p:cBhvr>
                                            <p:cTn id="79" dur="500" spd="-100000" fill="hold"/>
                                            <p:tgtEl>
                                              <p:spTgt spid="185"/>
                                            </p:tgtEl>
                                            <p:attrNameLst>
                                              <p:attrName>ppt_x</p:attrName>
                                              <p:attrName>ppt_y</p:attrName>
                                            </p:attrNameLst>
                                          </p:cBhvr>
                                          <p:rCtr x="4045" y="29167"/>
                                        </p:animMotion>
                                      </p:childTnLst>
                                    </p:cTn>
                                  </p:par>
                                  <p:par>
                                    <p:cTn id="80" presetID="42" presetClass="path" presetSubtype="0" fill="hold" nodeType="withEffect" p14:presetBounceEnd="36000">
                                      <p:stCondLst>
                                        <p:cond delay="0"/>
                                      </p:stCondLst>
                                      <p:childTnLst>
                                        <p:animMotion origin="layout" path="M -4.72222E-6 3.33333E-6 L 0.04619 0.57808 " pathEditMode="relative" rAng="0" ptsTypes="AA" p14:bounceEnd="36000">
                                          <p:cBhvr>
                                            <p:cTn id="81" dur="500" spd="-100000" fill="hold"/>
                                            <p:tgtEl>
                                              <p:spTgt spid="188"/>
                                            </p:tgtEl>
                                            <p:attrNameLst>
                                              <p:attrName>ppt_x</p:attrName>
                                              <p:attrName>ppt_y</p:attrName>
                                            </p:attrNameLst>
                                          </p:cBhvr>
                                          <p:rCtr x="2309" y="28889"/>
                                        </p:animMotion>
                                      </p:childTnLst>
                                    </p:cTn>
                                  </p:par>
                                  <p:par>
                                    <p:cTn id="82" presetID="42" presetClass="path" presetSubtype="0" fill="hold" nodeType="withEffect" p14:presetBounceEnd="36000">
                                      <p:stCondLst>
                                        <p:cond delay="0"/>
                                      </p:stCondLst>
                                      <p:childTnLst>
                                        <p:animMotion origin="layout" path="M 2.5E-6 -1.11111E-6 L -0.05191 0.61512 " pathEditMode="relative" rAng="0" ptsTypes="AA" p14:bounceEnd="36000">
                                          <p:cBhvr>
                                            <p:cTn id="83" dur="500" spd="-100000" fill="hold"/>
                                            <p:tgtEl>
                                              <p:spTgt spid="191"/>
                                            </p:tgtEl>
                                            <p:attrNameLst>
                                              <p:attrName>ppt_x</p:attrName>
                                              <p:attrName>ppt_y</p:attrName>
                                            </p:attrNameLst>
                                          </p:cBhvr>
                                          <p:rCtr x="-2604" y="30741"/>
                                        </p:animMotion>
                                      </p:childTnLst>
                                    </p:cTn>
                                  </p:par>
                                  <p:par>
                                    <p:cTn id="84" presetID="42" presetClass="path" presetSubtype="0" fill="hold" nodeType="withEffect" p14:presetBounceEnd="36000">
                                      <p:stCondLst>
                                        <p:cond delay="0"/>
                                      </p:stCondLst>
                                      <p:childTnLst>
                                        <p:animMotion origin="layout" path="M -3.88889E-6 -3.7037E-6 L -0.1375 0.75 " pathEditMode="relative" rAng="0" ptsTypes="AA" p14:bounceEnd="36000">
                                          <p:cBhvr>
                                            <p:cTn id="85" dur="500" spd="-100000" fill="hold"/>
                                            <p:tgtEl>
                                              <p:spTgt spid="194"/>
                                            </p:tgtEl>
                                            <p:attrNameLst>
                                              <p:attrName>ppt_x</p:attrName>
                                              <p:attrName>ppt_y</p:attrName>
                                            </p:attrNameLst>
                                          </p:cBhvr>
                                          <p:rCtr x="-6875" y="37500"/>
                                        </p:animMotion>
                                      </p:childTnLst>
                                    </p:cTn>
                                  </p:par>
                                  <p:par>
                                    <p:cTn id="86" presetID="42" presetClass="path" presetSubtype="0" fill="hold" nodeType="withEffect" p14:presetBounceEnd="36000">
                                      <p:stCondLst>
                                        <p:cond delay="0"/>
                                      </p:stCondLst>
                                      <p:childTnLst>
                                        <p:animMotion origin="layout" path="M -4.44444E-6 -4.07407E-6 L 0.07709 0.69074 " pathEditMode="relative" rAng="0" ptsTypes="AA" p14:bounceEnd="36000">
                                          <p:cBhvr>
                                            <p:cTn id="87" dur="500" spd="-100000" fill="hold"/>
                                            <p:tgtEl>
                                              <p:spTgt spid="197"/>
                                            </p:tgtEl>
                                            <p:attrNameLst>
                                              <p:attrName>ppt_x</p:attrName>
                                              <p:attrName>ppt_y</p:attrName>
                                            </p:attrNameLst>
                                          </p:cBhvr>
                                          <p:rCtr x="3854" y="34537"/>
                                        </p:animMotion>
                                      </p:childTnLst>
                                    </p:cTn>
                                  </p:par>
                                  <p:par>
                                    <p:cTn id="88" presetID="42" presetClass="path" presetSubtype="0" fill="hold" nodeType="withEffect" p14:presetBounceEnd="36000">
                                      <p:stCondLst>
                                        <p:cond delay="0"/>
                                      </p:stCondLst>
                                      <p:childTnLst>
                                        <p:animMotion origin="layout" path="M 1.11111E-6 -6.17284E-7 L -0.16389 0.69012 " pathEditMode="relative" rAng="0" ptsTypes="AA" p14:bounceEnd="36000">
                                          <p:cBhvr>
                                            <p:cTn id="89" dur="500" spd="-100000" fill="hold"/>
                                            <p:tgtEl>
                                              <p:spTgt spid="200"/>
                                            </p:tgtEl>
                                            <p:attrNameLst>
                                              <p:attrName>ppt_x</p:attrName>
                                              <p:attrName>ppt_y</p:attrName>
                                            </p:attrNameLst>
                                          </p:cBhvr>
                                          <p:rCtr x="-8194" y="34506"/>
                                        </p:animMotion>
                                      </p:childTnLst>
                                    </p:cTn>
                                  </p:par>
                                </p:childTnLst>
                              </p:cTn>
                            </p:par>
                            <p:par>
                              <p:cTn id="90" fill="hold">
                                <p:stCondLst>
                                  <p:cond delay="2000"/>
                                </p:stCondLst>
                                <p:childTnLst>
                                  <p:par>
                                    <p:cTn id="91" presetID="42" presetClass="entr" presetSubtype="0" fill="hold" grpId="0" nodeType="afterEffect">
                                      <p:stCondLst>
                                        <p:cond delay="0"/>
                                      </p:stCondLst>
                                      <p:childTnLst>
                                        <p:set>
                                          <p:cBhvr>
                                            <p:cTn id="92" dur="1" fill="hold">
                                              <p:stCondLst>
                                                <p:cond delay="0"/>
                                              </p:stCondLst>
                                            </p:cTn>
                                            <p:tgtEl>
                                              <p:spTgt spid="203"/>
                                            </p:tgtEl>
                                            <p:attrNameLst>
                                              <p:attrName>style.visibility</p:attrName>
                                            </p:attrNameLst>
                                          </p:cBhvr>
                                          <p:to>
                                            <p:strVal val="visible"/>
                                          </p:to>
                                        </p:set>
                                        <p:animEffect transition="in" filter="fade">
                                          <p:cBhvr>
                                            <p:cTn id="93" dur="500"/>
                                            <p:tgtEl>
                                              <p:spTgt spid="203"/>
                                            </p:tgtEl>
                                          </p:cBhvr>
                                        </p:animEffect>
                                        <p:anim calcmode="lin" valueType="num">
                                          <p:cBhvr>
                                            <p:cTn id="94" dur="500" fill="hold"/>
                                            <p:tgtEl>
                                              <p:spTgt spid="203"/>
                                            </p:tgtEl>
                                            <p:attrNameLst>
                                              <p:attrName>ppt_x</p:attrName>
                                            </p:attrNameLst>
                                          </p:cBhvr>
                                          <p:tavLst>
                                            <p:tav tm="0">
                                              <p:val>
                                                <p:strVal val="#ppt_x"/>
                                              </p:val>
                                            </p:tav>
                                            <p:tav tm="100000">
                                              <p:val>
                                                <p:strVal val="#ppt_x"/>
                                              </p:val>
                                            </p:tav>
                                          </p:tavLst>
                                        </p:anim>
                                        <p:anim calcmode="lin" valueType="num">
                                          <p:cBhvr>
                                            <p:cTn id="95" dur="500" fill="hold"/>
                                            <p:tgtEl>
                                              <p:spTgt spid="203"/>
                                            </p:tgtEl>
                                            <p:attrNameLst>
                                              <p:attrName>ppt_y</p:attrName>
                                            </p:attrNameLst>
                                          </p:cBhvr>
                                          <p:tavLst>
                                            <p:tav tm="0">
                                              <p:val>
                                                <p:strVal val="#ppt_y+.1"/>
                                              </p:val>
                                            </p:tav>
                                            <p:tav tm="100000">
                                              <p:val>
                                                <p:strVal val="#ppt_y"/>
                                              </p:val>
                                            </p:tav>
                                          </p:tavLst>
                                        </p:anim>
                                      </p:childTnLst>
                                    </p:cTn>
                                  </p:par>
                                </p:childTnLst>
                              </p:cTn>
                            </p:par>
                            <p:par>
                              <p:cTn id="96" fill="hold">
                                <p:stCondLst>
                                  <p:cond delay="2500"/>
                                </p:stCondLst>
                                <p:childTnLst>
                                  <p:par>
                                    <p:cTn id="97" presetID="53" presetClass="entr" presetSubtype="16" fill="hold" nodeType="afterEffect">
                                      <p:stCondLst>
                                        <p:cond delay="0"/>
                                      </p:stCondLst>
                                      <p:childTnLst>
                                        <p:set>
                                          <p:cBhvr>
                                            <p:cTn id="98" dur="1" fill="hold">
                                              <p:stCondLst>
                                                <p:cond delay="0"/>
                                              </p:stCondLst>
                                            </p:cTn>
                                            <p:tgtEl>
                                              <p:spTgt spid="204"/>
                                            </p:tgtEl>
                                            <p:attrNameLst>
                                              <p:attrName>style.visibility</p:attrName>
                                            </p:attrNameLst>
                                          </p:cBhvr>
                                          <p:to>
                                            <p:strVal val="visible"/>
                                          </p:to>
                                        </p:set>
                                        <p:anim calcmode="lin" valueType="num">
                                          <p:cBhvr>
                                            <p:cTn id="99" dur="500" fill="hold"/>
                                            <p:tgtEl>
                                              <p:spTgt spid="204"/>
                                            </p:tgtEl>
                                            <p:attrNameLst>
                                              <p:attrName>ppt_w</p:attrName>
                                            </p:attrNameLst>
                                          </p:cBhvr>
                                          <p:tavLst>
                                            <p:tav tm="0">
                                              <p:val>
                                                <p:fltVal val="0"/>
                                              </p:val>
                                            </p:tav>
                                            <p:tav tm="100000">
                                              <p:val>
                                                <p:strVal val="#ppt_w"/>
                                              </p:val>
                                            </p:tav>
                                          </p:tavLst>
                                        </p:anim>
                                        <p:anim calcmode="lin" valueType="num">
                                          <p:cBhvr>
                                            <p:cTn id="100" dur="500" fill="hold"/>
                                            <p:tgtEl>
                                              <p:spTgt spid="204"/>
                                            </p:tgtEl>
                                            <p:attrNameLst>
                                              <p:attrName>ppt_h</p:attrName>
                                            </p:attrNameLst>
                                          </p:cBhvr>
                                          <p:tavLst>
                                            <p:tav tm="0">
                                              <p:val>
                                                <p:fltVal val="0"/>
                                              </p:val>
                                            </p:tav>
                                            <p:tav tm="100000">
                                              <p:val>
                                                <p:strVal val="#ppt_h"/>
                                              </p:val>
                                            </p:tav>
                                          </p:tavLst>
                                        </p:anim>
                                        <p:animEffect transition="in" filter="fade">
                                          <p:cBhvr>
                                            <p:cTn id="101" dur="500"/>
                                            <p:tgtEl>
                                              <p:spTgt spid="204"/>
                                            </p:tgtEl>
                                          </p:cBhvr>
                                        </p:animEffect>
                                      </p:childTnLst>
                                    </p:cTn>
                                  </p:par>
                                  <p:par>
                                    <p:cTn id="102" presetID="53" presetClass="entr" presetSubtype="16" fill="hold" nodeType="withEffect">
                                      <p:stCondLst>
                                        <p:cond delay="0"/>
                                      </p:stCondLst>
                                      <p:childTnLst>
                                        <p:set>
                                          <p:cBhvr>
                                            <p:cTn id="103" dur="1" fill="hold">
                                              <p:stCondLst>
                                                <p:cond delay="0"/>
                                              </p:stCondLst>
                                            </p:cTn>
                                            <p:tgtEl>
                                              <p:spTgt spid="207"/>
                                            </p:tgtEl>
                                            <p:attrNameLst>
                                              <p:attrName>style.visibility</p:attrName>
                                            </p:attrNameLst>
                                          </p:cBhvr>
                                          <p:to>
                                            <p:strVal val="visible"/>
                                          </p:to>
                                        </p:set>
                                        <p:anim calcmode="lin" valueType="num">
                                          <p:cBhvr>
                                            <p:cTn id="104" dur="500" fill="hold"/>
                                            <p:tgtEl>
                                              <p:spTgt spid="207"/>
                                            </p:tgtEl>
                                            <p:attrNameLst>
                                              <p:attrName>ppt_w</p:attrName>
                                            </p:attrNameLst>
                                          </p:cBhvr>
                                          <p:tavLst>
                                            <p:tav tm="0">
                                              <p:val>
                                                <p:fltVal val="0"/>
                                              </p:val>
                                            </p:tav>
                                            <p:tav tm="100000">
                                              <p:val>
                                                <p:strVal val="#ppt_w"/>
                                              </p:val>
                                            </p:tav>
                                          </p:tavLst>
                                        </p:anim>
                                        <p:anim calcmode="lin" valueType="num">
                                          <p:cBhvr>
                                            <p:cTn id="105" dur="500" fill="hold"/>
                                            <p:tgtEl>
                                              <p:spTgt spid="207"/>
                                            </p:tgtEl>
                                            <p:attrNameLst>
                                              <p:attrName>ppt_h</p:attrName>
                                            </p:attrNameLst>
                                          </p:cBhvr>
                                          <p:tavLst>
                                            <p:tav tm="0">
                                              <p:val>
                                                <p:fltVal val="0"/>
                                              </p:val>
                                            </p:tav>
                                            <p:tav tm="100000">
                                              <p:val>
                                                <p:strVal val="#ppt_h"/>
                                              </p:val>
                                            </p:tav>
                                          </p:tavLst>
                                        </p:anim>
                                        <p:animEffect transition="in" filter="fade">
                                          <p:cBhvr>
                                            <p:cTn id="106" dur="500"/>
                                            <p:tgtEl>
                                              <p:spTgt spid="207"/>
                                            </p:tgtEl>
                                          </p:cBhvr>
                                        </p:animEffect>
                                      </p:childTnLst>
                                    </p:cTn>
                                  </p:par>
                                  <p:par>
                                    <p:cTn id="107" presetID="53" presetClass="entr" presetSubtype="16" fill="hold" nodeType="withEffect">
                                      <p:stCondLst>
                                        <p:cond delay="0"/>
                                      </p:stCondLst>
                                      <p:childTnLst>
                                        <p:set>
                                          <p:cBhvr>
                                            <p:cTn id="108" dur="1" fill="hold">
                                              <p:stCondLst>
                                                <p:cond delay="0"/>
                                              </p:stCondLst>
                                            </p:cTn>
                                            <p:tgtEl>
                                              <p:spTgt spid="210"/>
                                            </p:tgtEl>
                                            <p:attrNameLst>
                                              <p:attrName>style.visibility</p:attrName>
                                            </p:attrNameLst>
                                          </p:cBhvr>
                                          <p:to>
                                            <p:strVal val="visible"/>
                                          </p:to>
                                        </p:set>
                                        <p:anim calcmode="lin" valueType="num">
                                          <p:cBhvr>
                                            <p:cTn id="109" dur="500" fill="hold"/>
                                            <p:tgtEl>
                                              <p:spTgt spid="210"/>
                                            </p:tgtEl>
                                            <p:attrNameLst>
                                              <p:attrName>ppt_w</p:attrName>
                                            </p:attrNameLst>
                                          </p:cBhvr>
                                          <p:tavLst>
                                            <p:tav tm="0">
                                              <p:val>
                                                <p:fltVal val="0"/>
                                              </p:val>
                                            </p:tav>
                                            <p:tav tm="100000">
                                              <p:val>
                                                <p:strVal val="#ppt_w"/>
                                              </p:val>
                                            </p:tav>
                                          </p:tavLst>
                                        </p:anim>
                                        <p:anim calcmode="lin" valueType="num">
                                          <p:cBhvr>
                                            <p:cTn id="110" dur="500" fill="hold"/>
                                            <p:tgtEl>
                                              <p:spTgt spid="210"/>
                                            </p:tgtEl>
                                            <p:attrNameLst>
                                              <p:attrName>ppt_h</p:attrName>
                                            </p:attrNameLst>
                                          </p:cBhvr>
                                          <p:tavLst>
                                            <p:tav tm="0">
                                              <p:val>
                                                <p:fltVal val="0"/>
                                              </p:val>
                                            </p:tav>
                                            <p:tav tm="100000">
                                              <p:val>
                                                <p:strVal val="#ppt_h"/>
                                              </p:val>
                                            </p:tav>
                                          </p:tavLst>
                                        </p:anim>
                                        <p:animEffect transition="in" filter="fade">
                                          <p:cBhvr>
                                            <p:cTn id="111" dur="500"/>
                                            <p:tgtEl>
                                              <p:spTgt spid="210"/>
                                            </p:tgtEl>
                                          </p:cBhvr>
                                        </p:animEffect>
                                      </p:childTnLst>
                                    </p:cTn>
                                  </p:par>
                                  <p:par>
                                    <p:cTn id="112" presetID="53" presetClass="entr" presetSubtype="16" fill="hold" nodeType="withEffect">
                                      <p:stCondLst>
                                        <p:cond delay="0"/>
                                      </p:stCondLst>
                                      <p:childTnLst>
                                        <p:set>
                                          <p:cBhvr>
                                            <p:cTn id="113" dur="1" fill="hold">
                                              <p:stCondLst>
                                                <p:cond delay="0"/>
                                              </p:stCondLst>
                                            </p:cTn>
                                            <p:tgtEl>
                                              <p:spTgt spid="213"/>
                                            </p:tgtEl>
                                            <p:attrNameLst>
                                              <p:attrName>style.visibility</p:attrName>
                                            </p:attrNameLst>
                                          </p:cBhvr>
                                          <p:to>
                                            <p:strVal val="visible"/>
                                          </p:to>
                                        </p:set>
                                        <p:anim calcmode="lin" valueType="num">
                                          <p:cBhvr>
                                            <p:cTn id="114" dur="500" fill="hold"/>
                                            <p:tgtEl>
                                              <p:spTgt spid="213"/>
                                            </p:tgtEl>
                                            <p:attrNameLst>
                                              <p:attrName>ppt_w</p:attrName>
                                            </p:attrNameLst>
                                          </p:cBhvr>
                                          <p:tavLst>
                                            <p:tav tm="0">
                                              <p:val>
                                                <p:fltVal val="0"/>
                                              </p:val>
                                            </p:tav>
                                            <p:tav tm="100000">
                                              <p:val>
                                                <p:strVal val="#ppt_w"/>
                                              </p:val>
                                            </p:tav>
                                          </p:tavLst>
                                        </p:anim>
                                        <p:anim calcmode="lin" valueType="num">
                                          <p:cBhvr>
                                            <p:cTn id="115" dur="500" fill="hold"/>
                                            <p:tgtEl>
                                              <p:spTgt spid="213"/>
                                            </p:tgtEl>
                                            <p:attrNameLst>
                                              <p:attrName>ppt_h</p:attrName>
                                            </p:attrNameLst>
                                          </p:cBhvr>
                                          <p:tavLst>
                                            <p:tav tm="0">
                                              <p:val>
                                                <p:fltVal val="0"/>
                                              </p:val>
                                            </p:tav>
                                            <p:tav tm="100000">
                                              <p:val>
                                                <p:strVal val="#ppt_h"/>
                                              </p:val>
                                            </p:tav>
                                          </p:tavLst>
                                        </p:anim>
                                        <p:animEffect transition="in" filter="fade">
                                          <p:cBhvr>
                                            <p:cTn id="116" dur="500"/>
                                            <p:tgtEl>
                                              <p:spTgt spid="213"/>
                                            </p:tgtEl>
                                          </p:cBhvr>
                                        </p:animEffect>
                                      </p:childTnLst>
                                    </p:cTn>
                                  </p:par>
                                  <p:par>
                                    <p:cTn id="117" presetID="53" presetClass="entr" presetSubtype="16" fill="hold" nodeType="withEffect">
                                      <p:stCondLst>
                                        <p:cond delay="0"/>
                                      </p:stCondLst>
                                      <p:childTnLst>
                                        <p:set>
                                          <p:cBhvr>
                                            <p:cTn id="118" dur="1" fill="hold">
                                              <p:stCondLst>
                                                <p:cond delay="0"/>
                                              </p:stCondLst>
                                            </p:cTn>
                                            <p:tgtEl>
                                              <p:spTgt spid="281"/>
                                            </p:tgtEl>
                                            <p:attrNameLst>
                                              <p:attrName>style.visibility</p:attrName>
                                            </p:attrNameLst>
                                          </p:cBhvr>
                                          <p:to>
                                            <p:strVal val="visible"/>
                                          </p:to>
                                        </p:set>
                                        <p:anim calcmode="lin" valueType="num">
                                          <p:cBhvr>
                                            <p:cTn id="119" dur="500" fill="hold"/>
                                            <p:tgtEl>
                                              <p:spTgt spid="281"/>
                                            </p:tgtEl>
                                            <p:attrNameLst>
                                              <p:attrName>ppt_w</p:attrName>
                                            </p:attrNameLst>
                                          </p:cBhvr>
                                          <p:tavLst>
                                            <p:tav tm="0">
                                              <p:val>
                                                <p:fltVal val="0"/>
                                              </p:val>
                                            </p:tav>
                                            <p:tav tm="100000">
                                              <p:val>
                                                <p:strVal val="#ppt_w"/>
                                              </p:val>
                                            </p:tav>
                                          </p:tavLst>
                                        </p:anim>
                                        <p:anim calcmode="lin" valueType="num">
                                          <p:cBhvr>
                                            <p:cTn id="120" dur="500" fill="hold"/>
                                            <p:tgtEl>
                                              <p:spTgt spid="281"/>
                                            </p:tgtEl>
                                            <p:attrNameLst>
                                              <p:attrName>ppt_h</p:attrName>
                                            </p:attrNameLst>
                                          </p:cBhvr>
                                          <p:tavLst>
                                            <p:tav tm="0">
                                              <p:val>
                                                <p:fltVal val="0"/>
                                              </p:val>
                                            </p:tav>
                                            <p:tav tm="100000">
                                              <p:val>
                                                <p:strVal val="#ppt_h"/>
                                              </p:val>
                                            </p:tav>
                                          </p:tavLst>
                                        </p:anim>
                                        <p:animEffect transition="in" filter="fade">
                                          <p:cBhvr>
                                            <p:cTn id="121" dur="500"/>
                                            <p:tgtEl>
                                              <p:spTgt spid="281"/>
                                            </p:tgtEl>
                                          </p:cBhvr>
                                        </p:animEffect>
                                      </p:childTnLst>
                                    </p:cTn>
                                  </p:par>
                                  <p:par>
                                    <p:cTn id="122" presetID="53" presetClass="entr" presetSubtype="16" fill="hold" nodeType="withEffect">
                                      <p:stCondLst>
                                        <p:cond delay="0"/>
                                      </p:stCondLst>
                                      <p:childTnLst>
                                        <p:set>
                                          <p:cBhvr>
                                            <p:cTn id="123" dur="1" fill="hold">
                                              <p:stCondLst>
                                                <p:cond delay="0"/>
                                              </p:stCondLst>
                                            </p:cTn>
                                            <p:tgtEl>
                                              <p:spTgt spid="216"/>
                                            </p:tgtEl>
                                            <p:attrNameLst>
                                              <p:attrName>style.visibility</p:attrName>
                                            </p:attrNameLst>
                                          </p:cBhvr>
                                          <p:to>
                                            <p:strVal val="visible"/>
                                          </p:to>
                                        </p:set>
                                        <p:anim calcmode="lin" valueType="num">
                                          <p:cBhvr>
                                            <p:cTn id="124" dur="500" fill="hold"/>
                                            <p:tgtEl>
                                              <p:spTgt spid="216"/>
                                            </p:tgtEl>
                                            <p:attrNameLst>
                                              <p:attrName>ppt_w</p:attrName>
                                            </p:attrNameLst>
                                          </p:cBhvr>
                                          <p:tavLst>
                                            <p:tav tm="0">
                                              <p:val>
                                                <p:fltVal val="0"/>
                                              </p:val>
                                            </p:tav>
                                            <p:tav tm="100000">
                                              <p:val>
                                                <p:strVal val="#ppt_w"/>
                                              </p:val>
                                            </p:tav>
                                          </p:tavLst>
                                        </p:anim>
                                        <p:anim calcmode="lin" valueType="num">
                                          <p:cBhvr>
                                            <p:cTn id="125" dur="500" fill="hold"/>
                                            <p:tgtEl>
                                              <p:spTgt spid="216"/>
                                            </p:tgtEl>
                                            <p:attrNameLst>
                                              <p:attrName>ppt_h</p:attrName>
                                            </p:attrNameLst>
                                          </p:cBhvr>
                                          <p:tavLst>
                                            <p:tav tm="0">
                                              <p:val>
                                                <p:fltVal val="0"/>
                                              </p:val>
                                            </p:tav>
                                            <p:tav tm="100000">
                                              <p:val>
                                                <p:strVal val="#ppt_h"/>
                                              </p:val>
                                            </p:tav>
                                          </p:tavLst>
                                        </p:anim>
                                        <p:animEffect transition="in" filter="fade">
                                          <p:cBhvr>
                                            <p:cTn id="126" dur="500"/>
                                            <p:tgtEl>
                                              <p:spTgt spid="216"/>
                                            </p:tgtEl>
                                          </p:cBhvr>
                                        </p:animEffect>
                                      </p:childTnLst>
                                    </p:cTn>
                                  </p:par>
                                  <p:par>
                                    <p:cTn id="127" presetID="53" presetClass="entr" presetSubtype="16" fill="hold" nodeType="withEffect">
                                      <p:stCondLst>
                                        <p:cond delay="0"/>
                                      </p:stCondLst>
                                      <p:childTnLst>
                                        <p:set>
                                          <p:cBhvr>
                                            <p:cTn id="128" dur="1" fill="hold">
                                              <p:stCondLst>
                                                <p:cond delay="0"/>
                                              </p:stCondLst>
                                            </p:cTn>
                                            <p:tgtEl>
                                              <p:spTgt spid="219"/>
                                            </p:tgtEl>
                                            <p:attrNameLst>
                                              <p:attrName>style.visibility</p:attrName>
                                            </p:attrNameLst>
                                          </p:cBhvr>
                                          <p:to>
                                            <p:strVal val="visible"/>
                                          </p:to>
                                        </p:set>
                                        <p:anim calcmode="lin" valueType="num">
                                          <p:cBhvr>
                                            <p:cTn id="129" dur="500" fill="hold"/>
                                            <p:tgtEl>
                                              <p:spTgt spid="219"/>
                                            </p:tgtEl>
                                            <p:attrNameLst>
                                              <p:attrName>ppt_w</p:attrName>
                                            </p:attrNameLst>
                                          </p:cBhvr>
                                          <p:tavLst>
                                            <p:tav tm="0">
                                              <p:val>
                                                <p:fltVal val="0"/>
                                              </p:val>
                                            </p:tav>
                                            <p:tav tm="100000">
                                              <p:val>
                                                <p:strVal val="#ppt_w"/>
                                              </p:val>
                                            </p:tav>
                                          </p:tavLst>
                                        </p:anim>
                                        <p:anim calcmode="lin" valueType="num">
                                          <p:cBhvr>
                                            <p:cTn id="130" dur="500" fill="hold"/>
                                            <p:tgtEl>
                                              <p:spTgt spid="219"/>
                                            </p:tgtEl>
                                            <p:attrNameLst>
                                              <p:attrName>ppt_h</p:attrName>
                                            </p:attrNameLst>
                                          </p:cBhvr>
                                          <p:tavLst>
                                            <p:tav tm="0">
                                              <p:val>
                                                <p:fltVal val="0"/>
                                              </p:val>
                                            </p:tav>
                                            <p:tav tm="100000">
                                              <p:val>
                                                <p:strVal val="#ppt_h"/>
                                              </p:val>
                                            </p:tav>
                                          </p:tavLst>
                                        </p:anim>
                                        <p:animEffect transition="in" filter="fade">
                                          <p:cBhvr>
                                            <p:cTn id="131" dur="500"/>
                                            <p:tgtEl>
                                              <p:spTgt spid="219"/>
                                            </p:tgtEl>
                                          </p:cBhvr>
                                        </p:animEffect>
                                      </p:childTnLst>
                                    </p:cTn>
                                  </p:par>
                                  <p:par>
                                    <p:cTn id="132" presetID="53" presetClass="entr" presetSubtype="16" fill="hold" nodeType="withEffect">
                                      <p:stCondLst>
                                        <p:cond delay="0"/>
                                      </p:stCondLst>
                                      <p:childTnLst>
                                        <p:set>
                                          <p:cBhvr>
                                            <p:cTn id="133" dur="1" fill="hold">
                                              <p:stCondLst>
                                                <p:cond delay="0"/>
                                              </p:stCondLst>
                                            </p:cTn>
                                            <p:tgtEl>
                                              <p:spTgt spid="284"/>
                                            </p:tgtEl>
                                            <p:attrNameLst>
                                              <p:attrName>style.visibility</p:attrName>
                                            </p:attrNameLst>
                                          </p:cBhvr>
                                          <p:to>
                                            <p:strVal val="visible"/>
                                          </p:to>
                                        </p:set>
                                        <p:anim calcmode="lin" valueType="num">
                                          <p:cBhvr>
                                            <p:cTn id="134" dur="500" fill="hold"/>
                                            <p:tgtEl>
                                              <p:spTgt spid="284"/>
                                            </p:tgtEl>
                                            <p:attrNameLst>
                                              <p:attrName>ppt_w</p:attrName>
                                            </p:attrNameLst>
                                          </p:cBhvr>
                                          <p:tavLst>
                                            <p:tav tm="0">
                                              <p:val>
                                                <p:fltVal val="0"/>
                                              </p:val>
                                            </p:tav>
                                            <p:tav tm="100000">
                                              <p:val>
                                                <p:strVal val="#ppt_w"/>
                                              </p:val>
                                            </p:tav>
                                          </p:tavLst>
                                        </p:anim>
                                        <p:anim calcmode="lin" valueType="num">
                                          <p:cBhvr>
                                            <p:cTn id="135" dur="500" fill="hold"/>
                                            <p:tgtEl>
                                              <p:spTgt spid="284"/>
                                            </p:tgtEl>
                                            <p:attrNameLst>
                                              <p:attrName>ppt_h</p:attrName>
                                            </p:attrNameLst>
                                          </p:cBhvr>
                                          <p:tavLst>
                                            <p:tav tm="0">
                                              <p:val>
                                                <p:fltVal val="0"/>
                                              </p:val>
                                            </p:tav>
                                            <p:tav tm="100000">
                                              <p:val>
                                                <p:strVal val="#ppt_h"/>
                                              </p:val>
                                            </p:tav>
                                          </p:tavLst>
                                        </p:anim>
                                        <p:animEffect transition="in" filter="fade">
                                          <p:cBhvr>
                                            <p:cTn id="136" dur="500"/>
                                            <p:tgtEl>
                                              <p:spTgt spid="284"/>
                                            </p:tgtEl>
                                          </p:cBhvr>
                                        </p:animEffect>
                                      </p:childTnLst>
                                    </p:cTn>
                                  </p:par>
                                  <p:par>
                                    <p:cTn id="137" presetID="53" presetClass="entr" presetSubtype="16" fill="hold" nodeType="withEffect">
                                      <p:stCondLst>
                                        <p:cond delay="0"/>
                                      </p:stCondLst>
                                      <p:childTnLst>
                                        <p:set>
                                          <p:cBhvr>
                                            <p:cTn id="138" dur="1" fill="hold">
                                              <p:stCondLst>
                                                <p:cond delay="0"/>
                                              </p:stCondLst>
                                            </p:cTn>
                                            <p:tgtEl>
                                              <p:spTgt spid="222"/>
                                            </p:tgtEl>
                                            <p:attrNameLst>
                                              <p:attrName>style.visibility</p:attrName>
                                            </p:attrNameLst>
                                          </p:cBhvr>
                                          <p:to>
                                            <p:strVal val="visible"/>
                                          </p:to>
                                        </p:set>
                                        <p:anim calcmode="lin" valueType="num">
                                          <p:cBhvr>
                                            <p:cTn id="139" dur="500" fill="hold"/>
                                            <p:tgtEl>
                                              <p:spTgt spid="222"/>
                                            </p:tgtEl>
                                            <p:attrNameLst>
                                              <p:attrName>ppt_w</p:attrName>
                                            </p:attrNameLst>
                                          </p:cBhvr>
                                          <p:tavLst>
                                            <p:tav tm="0">
                                              <p:val>
                                                <p:fltVal val="0"/>
                                              </p:val>
                                            </p:tav>
                                            <p:tav tm="100000">
                                              <p:val>
                                                <p:strVal val="#ppt_w"/>
                                              </p:val>
                                            </p:tav>
                                          </p:tavLst>
                                        </p:anim>
                                        <p:anim calcmode="lin" valueType="num">
                                          <p:cBhvr>
                                            <p:cTn id="140" dur="500" fill="hold"/>
                                            <p:tgtEl>
                                              <p:spTgt spid="222"/>
                                            </p:tgtEl>
                                            <p:attrNameLst>
                                              <p:attrName>ppt_h</p:attrName>
                                            </p:attrNameLst>
                                          </p:cBhvr>
                                          <p:tavLst>
                                            <p:tav tm="0">
                                              <p:val>
                                                <p:fltVal val="0"/>
                                              </p:val>
                                            </p:tav>
                                            <p:tav tm="100000">
                                              <p:val>
                                                <p:strVal val="#ppt_h"/>
                                              </p:val>
                                            </p:tav>
                                          </p:tavLst>
                                        </p:anim>
                                        <p:animEffect transition="in" filter="fade">
                                          <p:cBhvr>
                                            <p:cTn id="141" dur="500"/>
                                            <p:tgtEl>
                                              <p:spTgt spid="222"/>
                                            </p:tgtEl>
                                          </p:cBhvr>
                                        </p:animEffect>
                                      </p:childTnLst>
                                    </p:cTn>
                                  </p:par>
                                  <p:par>
                                    <p:cTn id="142" presetID="53" presetClass="entr" presetSubtype="16" fill="hold" nodeType="withEffect">
                                      <p:stCondLst>
                                        <p:cond delay="0"/>
                                      </p:stCondLst>
                                      <p:childTnLst>
                                        <p:set>
                                          <p:cBhvr>
                                            <p:cTn id="143" dur="1" fill="hold">
                                              <p:stCondLst>
                                                <p:cond delay="0"/>
                                              </p:stCondLst>
                                            </p:cTn>
                                            <p:tgtEl>
                                              <p:spTgt spid="225"/>
                                            </p:tgtEl>
                                            <p:attrNameLst>
                                              <p:attrName>style.visibility</p:attrName>
                                            </p:attrNameLst>
                                          </p:cBhvr>
                                          <p:to>
                                            <p:strVal val="visible"/>
                                          </p:to>
                                        </p:set>
                                        <p:anim calcmode="lin" valueType="num">
                                          <p:cBhvr>
                                            <p:cTn id="144" dur="500" fill="hold"/>
                                            <p:tgtEl>
                                              <p:spTgt spid="225"/>
                                            </p:tgtEl>
                                            <p:attrNameLst>
                                              <p:attrName>ppt_w</p:attrName>
                                            </p:attrNameLst>
                                          </p:cBhvr>
                                          <p:tavLst>
                                            <p:tav tm="0">
                                              <p:val>
                                                <p:fltVal val="0"/>
                                              </p:val>
                                            </p:tav>
                                            <p:tav tm="100000">
                                              <p:val>
                                                <p:strVal val="#ppt_w"/>
                                              </p:val>
                                            </p:tav>
                                          </p:tavLst>
                                        </p:anim>
                                        <p:anim calcmode="lin" valueType="num">
                                          <p:cBhvr>
                                            <p:cTn id="145" dur="500" fill="hold"/>
                                            <p:tgtEl>
                                              <p:spTgt spid="225"/>
                                            </p:tgtEl>
                                            <p:attrNameLst>
                                              <p:attrName>ppt_h</p:attrName>
                                            </p:attrNameLst>
                                          </p:cBhvr>
                                          <p:tavLst>
                                            <p:tav tm="0">
                                              <p:val>
                                                <p:fltVal val="0"/>
                                              </p:val>
                                            </p:tav>
                                            <p:tav tm="100000">
                                              <p:val>
                                                <p:strVal val="#ppt_h"/>
                                              </p:val>
                                            </p:tav>
                                          </p:tavLst>
                                        </p:anim>
                                        <p:animEffect transition="in" filter="fade">
                                          <p:cBhvr>
                                            <p:cTn id="146" dur="500"/>
                                            <p:tgtEl>
                                              <p:spTgt spid="225"/>
                                            </p:tgtEl>
                                          </p:cBhvr>
                                        </p:animEffect>
                                      </p:childTnLst>
                                    </p:cTn>
                                  </p:par>
                                  <p:par>
                                    <p:cTn id="147" presetID="42" presetClass="path" presetSubtype="0" fill="hold" nodeType="withEffect" p14:presetBounceEnd="36000">
                                      <p:stCondLst>
                                        <p:cond delay="0"/>
                                      </p:stCondLst>
                                      <p:childTnLst>
                                        <p:animMotion origin="layout" path="M -2.77778E-7 -1.60494E-6 L 0.16788 0.62624 " pathEditMode="relative" rAng="0" ptsTypes="AA" p14:bounceEnd="36000">
                                          <p:cBhvr>
                                            <p:cTn id="148" dur="500" spd="-100000" fill="hold"/>
                                            <p:tgtEl>
                                              <p:spTgt spid="204"/>
                                            </p:tgtEl>
                                            <p:attrNameLst>
                                              <p:attrName>ppt_x</p:attrName>
                                              <p:attrName>ppt_y</p:attrName>
                                            </p:attrNameLst>
                                          </p:cBhvr>
                                          <p:rCtr x="8385" y="31296"/>
                                        </p:animMotion>
                                      </p:childTnLst>
                                    </p:cTn>
                                  </p:par>
                                  <p:par>
                                    <p:cTn id="149" presetID="42" presetClass="path" presetSubtype="0" fill="hold" nodeType="withEffect" p14:presetBounceEnd="36000">
                                      <p:stCondLst>
                                        <p:cond delay="0"/>
                                      </p:stCondLst>
                                      <p:childTnLst>
                                        <p:animMotion origin="layout" path="M 1.38889E-6 -2.96296E-6 L -0.24583 0.48704 " pathEditMode="relative" rAng="0" ptsTypes="AA" p14:bounceEnd="36000">
                                          <p:cBhvr>
                                            <p:cTn id="150" dur="500" spd="-100000" fill="hold"/>
                                            <p:tgtEl>
                                              <p:spTgt spid="207"/>
                                            </p:tgtEl>
                                            <p:attrNameLst>
                                              <p:attrName>ppt_x</p:attrName>
                                              <p:attrName>ppt_y</p:attrName>
                                            </p:attrNameLst>
                                          </p:cBhvr>
                                          <p:rCtr x="-12292" y="24352"/>
                                        </p:animMotion>
                                      </p:childTnLst>
                                    </p:cTn>
                                  </p:par>
                                  <p:par>
                                    <p:cTn id="151" presetID="42" presetClass="path" presetSubtype="0" fill="hold" nodeType="withEffect" p14:presetBounceEnd="36000">
                                      <p:stCondLst>
                                        <p:cond delay="0"/>
                                      </p:stCondLst>
                                      <p:childTnLst>
                                        <p:animMotion origin="layout" path="M 3.88889E-6 3.20988E-6 L -0.13125 0.61296 " pathEditMode="relative" rAng="0" ptsTypes="AA" p14:bounceEnd="36000">
                                          <p:cBhvr>
                                            <p:cTn id="152" dur="500" spd="-100000" fill="hold"/>
                                            <p:tgtEl>
                                              <p:spTgt spid="210"/>
                                            </p:tgtEl>
                                            <p:attrNameLst>
                                              <p:attrName>ppt_x</p:attrName>
                                              <p:attrName>ppt_y</p:attrName>
                                            </p:attrNameLst>
                                          </p:cBhvr>
                                          <p:rCtr x="-6562" y="30648"/>
                                        </p:animMotion>
                                      </p:childTnLst>
                                    </p:cTn>
                                  </p:par>
                                  <p:par>
                                    <p:cTn id="153" presetID="42" presetClass="path" presetSubtype="0" fill="hold" nodeType="withEffect" p14:presetBounceEnd="36000">
                                      <p:stCondLst>
                                        <p:cond delay="0"/>
                                      </p:stCondLst>
                                      <p:childTnLst>
                                        <p:animMotion origin="layout" path="M 5E-6 4.32099E-6 L 0.27987 0.60648 " pathEditMode="relative" rAng="0" ptsTypes="AA" p14:bounceEnd="36000">
                                          <p:cBhvr>
                                            <p:cTn id="154" dur="500" spd="-100000" fill="hold"/>
                                            <p:tgtEl>
                                              <p:spTgt spid="213"/>
                                            </p:tgtEl>
                                            <p:attrNameLst>
                                              <p:attrName>ppt_x</p:attrName>
                                              <p:attrName>ppt_y</p:attrName>
                                            </p:attrNameLst>
                                          </p:cBhvr>
                                          <p:rCtr x="13993" y="30309"/>
                                        </p:animMotion>
                                      </p:childTnLst>
                                    </p:cTn>
                                  </p:par>
                                  <p:par>
                                    <p:cTn id="155" presetID="42" presetClass="path" presetSubtype="0" fill="hold" nodeType="withEffect" p14:presetBounceEnd="36000">
                                      <p:stCondLst>
                                        <p:cond delay="0"/>
                                      </p:stCondLst>
                                      <p:childTnLst>
                                        <p:animMotion origin="layout" path="M -3.61111E-6 -9.87654E-7 L 0.08091 0.58364 " pathEditMode="relative" rAng="0" ptsTypes="AA" p14:bounceEnd="36000">
                                          <p:cBhvr>
                                            <p:cTn id="156" dur="500" spd="-100000" fill="hold"/>
                                            <p:tgtEl>
                                              <p:spTgt spid="281"/>
                                            </p:tgtEl>
                                            <p:attrNameLst>
                                              <p:attrName>ppt_x</p:attrName>
                                              <p:attrName>ppt_y</p:attrName>
                                            </p:attrNameLst>
                                          </p:cBhvr>
                                          <p:rCtr x="4045" y="29167"/>
                                        </p:animMotion>
                                      </p:childTnLst>
                                    </p:cTn>
                                  </p:par>
                                  <p:par>
                                    <p:cTn id="157" presetID="42" presetClass="path" presetSubtype="0" fill="hold" nodeType="withEffect" p14:presetBounceEnd="36000">
                                      <p:stCondLst>
                                        <p:cond delay="0"/>
                                      </p:stCondLst>
                                      <p:childTnLst>
                                        <p:animMotion origin="layout" path="M -4.72222E-6 3.33333E-6 L 0.04619 0.57808 " pathEditMode="relative" rAng="0" ptsTypes="AA" p14:bounceEnd="36000">
                                          <p:cBhvr>
                                            <p:cTn id="158" dur="500" spd="-100000" fill="hold"/>
                                            <p:tgtEl>
                                              <p:spTgt spid="216"/>
                                            </p:tgtEl>
                                            <p:attrNameLst>
                                              <p:attrName>ppt_x</p:attrName>
                                              <p:attrName>ppt_y</p:attrName>
                                            </p:attrNameLst>
                                          </p:cBhvr>
                                          <p:rCtr x="2309" y="28889"/>
                                        </p:animMotion>
                                      </p:childTnLst>
                                    </p:cTn>
                                  </p:par>
                                  <p:par>
                                    <p:cTn id="159" presetID="42" presetClass="path" presetSubtype="0" fill="hold" nodeType="withEffect" p14:presetBounceEnd="36000">
                                      <p:stCondLst>
                                        <p:cond delay="0"/>
                                      </p:stCondLst>
                                      <p:childTnLst>
                                        <p:animMotion origin="layout" path="M 2.5E-6 -1.11111E-6 L -0.05191 0.61512 " pathEditMode="relative" rAng="0" ptsTypes="AA" p14:bounceEnd="36000">
                                          <p:cBhvr>
                                            <p:cTn id="160" dur="500" spd="-100000" fill="hold"/>
                                            <p:tgtEl>
                                              <p:spTgt spid="219"/>
                                            </p:tgtEl>
                                            <p:attrNameLst>
                                              <p:attrName>ppt_x</p:attrName>
                                              <p:attrName>ppt_y</p:attrName>
                                            </p:attrNameLst>
                                          </p:cBhvr>
                                          <p:rCtr x="-2604" y="30741"/>
                                        </p:animMotion>
                                      </p:childTnLst>
                                    </p:cTn>
                                  </p:par>
                                  <p:par>
                                    <p:cTn id="161" presetID="42" presetClass="path" presetSubtype="0" fill="hold" nodeType="withEffect" p14:presetBounceEnd="36000">
                                      <p:stCondLst>
                                        <p:cond delay="0"/>
                                      </p:stCondLst>
                                      <p:childTnLst>
                                        <p:animMotion origin="layout" path="M -3.88889E-6 -3.7037E-6 L -0.1375 0.75 " pathEditMode="relative" rAng="0" ptsTypes="AA" p14:bounceEnd="36000">
                                          <p:cBhvr>
                                            <p:cTn id="162" dur="500" spd="-100000" fill="hold"/>
                                            <p:tgtEl>
                                              <p:spTgt spid="284"/>
                                            </p:tgtEl>
                                            <p:attrNameLst>
                                              <p:attrName>ppt_x</p:attrName>
                                              <p:attrName>ppt_y</p:attrName>
                                            </p:attrNameLst>
                                          </p:cBhvr>
                                          <p:rCtr x="-6875" y="37500"/>
                                        </p:animMotion>
                                      </p:childTnLst>
                                    </p:cTn>
                                  </p:par>
                                  <p:par>
                                    <p:cTn id="163" presetID="42" presetClass="path" presetSubtype="0" fill="hold" nodeType="withEffect" p14:presetBounceEnd="36000">
                                      <p:stCondLst>
                                        <p:cond delay="0"/>
                                      </p:stCondLst>
                                      <p:childTnLst>
                                        <p:animMotion origin="layout" path="M -4.44444E-6 -4.07407E-6 L 0.07709 0.69074 " pathEditMode="relative" rAng="0" ptsTypes="AA" p14:bounceEnd="36000">
                                          <p:cBhvr>
                                            <p:cTn id="164" dur="500" spd="-100000" fill="hold"/>
                                            <p:tgtEl>
                                              <p:spTgt spid="222"/>
                                            </p:tgtEl>
                                            <p:attrNameLst>
                                              <p:attrName>ppt_x</p:attrName>
                                              <p:attrName>ppt_y</p:attrName>
                                            </p:attrNameLst>
                                          </p:cBhvr>
                                          <p:rCtr x="3854" y="34537"/>
                                        </p:animMotion>
                                      </p:childTnLst>
                                    </p:cTn>
                                  </p:par>
                                  <p:par>
                                    <p:cTn id="165" presetID="42" presetClass="path" presetSubtype="0" fill="hold" nodeType="withEffect" p14:presetBounceEnd="36000">
                                      <p:stCondLst>
                                        <p:cond delay="0"/>
                                      </p:stCondLst>
                                      <p:childTnLst>
                                        <p:animMotion origin="layout" path="M 1.11111E-6 -6.17284E-7 L -0.16389 0.69012 " pathEditMode="relative" rAng="0" ptsTypes="AA" p14:bounceEnd="36000">
                                          <p:cBhvr>
                                            <p:cTn id="166" dur="500" spd="-100000" fill="hold"/>
                                            <p:tgtEl>
                                              <p:spTgt spid="225"/>
                                            </p:tgtEl>
                                            <p:attrNameLst>
                                              <p:attrName>ppt_x</p:attrName>
                                              <p:attrName>ppt_y</p:attrName>
                                            </p:attrNameLst>
                                          </p:cBhvr>
                                          <p:rCtr x="-8194" y="34506"/>
                                        </p:animMotion>
                                      </p:childTnLst>
                                    </p:cTn>
                                  </p:par>
                                </p:childTnLst>
                              </p:cTn>
                            </p:par>
                            <p:par>
                              <p:cTn id="167" fill="hold">
                                <p:stCondLst>
                                  <p:cond delay="3000"/>
                                </p:stCondLst>
                                <p:childTnLst>
                                  <p:par>
                                    <p:cTn id="168" presetID="42" presetClass="entr" presetSubtype="0" fill="hold" grpId="0" nodeType="afterEffect">
                                      <p:stCondLst>
                                        <p:cond delay="0"/>
                                      </p:stCondLst>
                                      <p:childTnLst>
                                        <p:set>
                                          <p:cBhvr>
                                            <p:cTn id="169" dur="1" fill="hold">
                                              <p:stCondLst>
                                                <p:cond delay="0"/>
                                              </p:stCondLst>
                                            </p:cTn>
                                            <p:tgtEl>
                                              <p:spTgt spid="228"/>
                                            </p:tgtEl>
                                            <p:attrNameLst>
                                              <p:attrName>style.visibility</p:attrName>
                                            </p:attrNameLst>
                                          </p:cBhvr>
                                          <p:to>
                                            <p:strVal val="visible"/>
                                          </p:to>
                                        </p:set>
                                        <p:animEffect transition="in" filter="fade">
                                          <p:cBhvr>
                                            <p:cTn id="170" dur="500"/>
                                            <p:tgtEl>
                                              <p:spTgt spid="228"/>
                                            </p:tgtEl>
                                          </p:cBhvr>
                                        </p:animEffect>
                                        <p:anim calcmode="lin" valueType="num">
                                          <p:cBhvr>
                                            <p:cTn id="171" dur="500" fill="hold"/>
                                            <p:tgtEl>
                                              <p:spTgt spid="228"/>
                                            </p:tgtEl>
                                            <p:attrNameLst>
                                              <p:attrName>ppt_x</p:attrName>
                                            </p:attrNameLst>
                                          </p:cBhvr>
                                          <p:tavLst>
                                            <p:tav tm="0">
                                              <p:val>
                                                <p:strVal val="#ppt_x"/>
                                              </p:val>
                                            </p:tav>
                                            <p:tav tm="100000">
                                              <p:val>
                                                <p:strVal val="#ppt_x"/>
                                              </p:val>
                                            </p:tav>
                                          </p:tavLst>
                                        </p:anim>
                                        <p:anim calcmode="lin" valueType="num">
                                          <p:cBhvr>
                                            <p:cTn id="172" dur="500" fill="hold"/>
                                            <p:tgtEl>
                                              <p:spTgt spid="228"/>
                                            </p:tgtEl>
                                            <p:attrNameLst>
                                              <p:attrName>ppt_y</p:attrName>
                                            </p:attrNameLst>
                                          </p:cBhvr>
                                          <p:tavLst>
                                            <p:tav tm="0">
                                              <p:val>
                                                <p:strVal val="#ppt_y+.1"/>
                                              </p:val>
                                            </p:tav>
                                            <p:tav tm="100000">
                                              <p:val>
                                                <p:strVal val="#ppt_y"/>
                                              </p:val>
                                            </p:tav>
                                          </p:tavLst>
                                        </p:anim>
                                      </p:childTnLst>
                                    </p:cTn>
                                  </p:par>
                                </p:childTnLst>
                              </p:cTn>
                            </p:par>
                            <p:par>
                              <p:cTn id="173" fill="hold">
                                <p:stCondLst>
                                  <p:cond delay="3500"/>
                                </p:stCondLst>
                                <p:childTnLst>
                                  <p:par>
                                    <p:cTn id="174" presetID="53" presetClass="entr" presetSubtype="16" fill="hold" nodeType="afterEffect">
                                      <p:stCondLst>
                                        <p:cond delay="0"/>
                                      </p:stCondLst>
                                      <p:childTnLst>
                                        <p:set>
                                          <p:cBhvr>
                                            <p:cTn id="175" dur="1" fill="hold">
                                              <p:stCondLst>
                                                <p:cond delay="0"/>
                                              </p:stCondLst>
                                            </p:cTn>
                                            <p:tgtEl>
                                              <p:spTgt spid="229"/>
                                            </p:tgtEl>
                                            <p:attrNameLst>
                                              <p:attrName>style.visibility</p:attrName>
                                            </p:attrNameLst>
                                          </p:cBhvr>
                                          <p:to>
                                            <p:strVal val="visible"/>
                                          </p:to>
                                        </p:set>
                                        <p:anim calcmode="lin" valueType="num">
                                          <p:cBhvr>
                                            <p:cTn id="176" dur="500" fill="hold"/>
                                            <p:tgtEl>
                                              <p:spTgt spid="229"/>
                                            </p:tgtEl>
                                            <p:attrNameLst>
                                              <p:attrName>ppt_w</p:attrName>
                                            </p:attrNameLst>
                                          </p:cBhvr>
                                          <p:tavLst>
                                            <p:tav tm="0">
                                              <p:val>
                                                <p:fltVal val="0"/>
                                              </p:val>
                                            </p:tav>
                                            <p:tav tm="100000">
                                              <p:val>
                                                <p:strVal val="#ppt_w"/>
                                              </p:val>
                                            </p:tav>
                                          </p:tavLst>
                                        </p:anim>
                                        <p:anim calcmode="lin" valueType="num">
                                          <p:cBhvr>
                                            <p:cTn id="177" dur="500" fill="hold"/>
                                            <p:tgtEl>
                                              <p:spTgt spid="229"/>
                                            </p:tgtEl>
                                            <p:attrNameLst>
                                              <p:attrName>ppt_h</p:attrName>
                                            </p:attrNameLst>
                                          </p:cBhvr>
                                          <p:tavLst>
                                            <p:tav tm="0">
                                              <p:val>
                                                <p:fltVal val="0"/>
                                              </p:val>
                                            </p:tav>
                                            <p:tav tm="100000">
                                              <p:val>
                                                <p:strVal val="#ppt_h"/>
                                              </p:val>
                                            </p:tav>
                                          </p:tavLst>
                                        </p:anim>
                                        <p:animEffect transition="in" filter="fade">
                                          <p:cBhvr>
                                            <p:cTn id="178" dur="500"/>
                                            <p:tgtEl>
                                              <p:spTgt spid="229"/>
                                            </p:tgtEl>
                                          </p:cBhvr>
                                        </p:animEffect>
                                      </p:childTnLst>
                                    </p:cTn>
                                  </p:par>
                                  <p:par>
                                    <p:cTn id="179" presetID="53" presetClass="entr" presetSubtype="16" fill="hold" nodeType="withEffect">
                                      <p:stCondLst>
                                        <p:cond delay="0"/>
                                      </p:stCondLst>
                                      <p:childTnLst>
                                        <p:set>
                                          <p:cBhvr>
                                            <p:cTn id="180" dur="1" fill="hold">
                                              <p:stCondLst>
                                                <p:cond delay="0"/>
                                              </p:stCondLst>
                                            </p:cTn>
                                            <p:tgtEl>
                                              <p:spTgt spid="232"/>
                                            </p:tgtEl>
                                            <p:attrNameLst>
                                              <p:attrName>style.visibility</p:attrName>
                                            </p:attrNameLst>
                                          </p:cBhvr>
                                          <p:to>
                                            <p:strVal val="visible"/>
                                          </p:to>
                                        </p:set>
                                        <p:anim calcmode="lin" valueType="num">
                                          <p:cBhvr>
                                            <p:cTn id="181" dur="500" fill="hold"/>
                                            <p:tgtEl>
                                              <p:spTgt spid="232"/>
                                            </p:tgtEl>
                                            <p:attrNameLst>
                                              <p:attrName>ppt_w</p:attrName>
                                            </p:attrNameLst>
                                          </p:cBhvr>
                                          <p:tavLst>
                                            <p:tav tm="0">
                                              <p:val>
                                                <p:fltVal val="0"/>
                                              </p:val>
                                            </p:tav>
                                            <p:tav tm="100000">
                                              <p:val>
                                                <p:strVal val="#ppt_w"/>
                                              </p:val>
                                            </p:tav>
                                          </p:tavLst>
                                        </p:anim>
                                        <p:anim calcmode="lin" valueType="num">
                                          <p:cBhvr>
                                            <p:cTn id="182" dur="500" fill="hold"/>
                                            <p:tgtEl>
                                              <p:spTgt spid="232"/>
                                            </p:tgtEl>
                                            <p:attrNameLst>
                                              <p:attrName>ppt_h</p:attrName>
                                            </p:attrNameLst>
                                          </p:cBhvr>
                                          <p:tavLst>
                                            <p:tav tm="0">
                                              <p:val>
                                                <p:fltVal val="0"/>
                                              </p:val>
                                            </p:tav>
                                            <p:tav tm="100000">
                                              <p:val>
                                                <p:strVal val="#ppt_h"/>
                                              </p:val>
                                            </p:tav>
                                          </p:tavLst>
                                        </p:anim>
                                        <p:animEffect transition="in" filter="fade">
                                          <p:cBhvr>
                                            <p:cTn id="183" dur="500"/>
                                            <p:tgtEl>
                                              <p:spTgt spid="232"/>
                                            </p:tgtEl>
                                          </p:cBhvr>
                                        </p:animEffect>
                                      </p:childTnLst>
                                    </p:cTn>
                                  </p:par>
                                  <p:par>
                                    <p:cTn id="184" presetID="53" presetClass="entr" presetSubtype="16" fill="hold" nodeType="withEffect">
                                      <p:stCondLst>
                                        <p:cond delay="0"/>
                                      </p:stCondLst>
                                      <p:childTnLst>
                                        <p:set>
                                          <p:cBhvr>
                                            <p:cTn id="185" dur="1" fill="hold">
                                              <p:stCondLst>
                                                <p:cond delay="0"/>
                                              </p:stCondLst>
                                            </p:cTn>
                                            <p:tgtEl>
                                              <p:spTgt spid="278"/>
                                            </p:tgtEl>
                                            <p:attrNameLst>
                                              <p:attrName>style.visibility</p:attrName>
                                            </p:attrNameLst>
                                          </p:cBhvr>
                                          <p:to>
                                            <p:strVal val="visible"/>
                                          </p:to>
                                        </p:set>
                                        <p:anim calcmode="lin" valueType="num">
                                          <p:cBhvr>
                                            <p:cTn id="186" dur="500" fill="hold"/>
                                            <p:tgtEl>
                                              <p:spTgt spid="278"/>
                                            </p:tgtEl>
                                            <p:attrNameLst>
                                              <p:attrName>ppt_w</p:attrName>
                                            </p:attrNameLst>
                                          </p:cBhvr>
                                          <p:tavLst>
                                            <p:tav tm="0">
                                              <p:val>
                                                <p:fltVal val="0"/>
                                              </p:val>
                                            </p:tav>
                                            <p:tav tm="100000">
                                              <p:val>
                                                <p:strVal val="#ppt_w"/>
                                              </p:val>
                                            </p:tav>
                                          </p:tavLst>
                                        </p:anim>
                                        <p:anim calcmode="lin" valueType="num">
                                          <p:cBhvr>
                                            <p:cTn id="187" dur="500" fill="hold"/>
                                            <p:tgtEl>
                                              <p:spTgt spid="278"/>
                                            </p:tgtEl>
                                            <p:attrNameLst>
                                              <p:attrName>ppt_h</p:attrName>
                                            </p:attrNameLst>
                                          </p:cBhvr>
                                          <p:tavLst>
                                            <p:tav tm="0">
                                              <p:val>
                                                <p:fltVal val="0"/>
                                              </p:val>
                                            </p:tav>
                                            <p:tav tm="100000">
                                              <p:val>
                                                <p:strVal val="#ppt_h"/>
                                              </p:val>
                                            </p:tav>
                                          </p:tavLst>
                                        </p:anim>
                                        <p:animEffect transition="in" filter="fade">
                                          <p:cBhvr>
                                            <p:cTn id="188" dur="500"/>
                                            <p:tgtEl>
                                              <p:spTgt spid="278"/>
                                            </p:tgtEl>
                                          </p:cBhvr>
                                        </p:animEffect>
                                      </p:childTnLst>
                                    </p:cTn>
                                  </p:par>
                                  <p:par>
                                    <p:cTn id="189" presetID="53" presetClass="entr" presetSubtype="16" fill="hold" nodeType="withEffect">
                                      <p:stCondLst>
                                        <p:cond delay="0"/>
                                      </p:stCondLst>
                                      <p:childTnLst>
                                        <p:set>
                                          <p:cBhvr>
                                            <p:cTn id="190" dur="1" fill="hold">
                                              <p:stCondLst>
                                                <p:cond delay="0"/>
                                              </p:stCondLst>
                                            </p:cTn>
                                            <p:tgtEl>
                                              <p:spTgt spid="235"/>
                                            </p:tgtEl>
                                            <p:attrNameLst>
                                              <p:attrName>style.visibility</p:attrName>
                                            </p:attrNameLst>
                                          </p:cBhvr>
                                          <p:to>
                                            <p:strVal val="visible"/>
                                          </p:to>
                                        </p:set>
                                        <p:anim calcmode="lin" valueType="num">
                                          <p:cBhvr>
                                            <p:cTn id="191" dur="500" fill="hold"/>
                                            <p:tgtEl>
                                              <p:spTgt spid="235"/>
                                            </p:tgtEl>
                                            <p:attrNameLst>
                                              <p:attrName>ppt_w</p:attrName>
                                            </p:attrNameLst>
                                          </p:cBhvr>
                                          <p:tavLst>
                                            <p:tav tm="0">
                                              <p:val>
                                                <p:fltVal val="0"/>
                                              </p:val>
                                            </p:tav>
                                            <p:tav tm="100000">
                                              <p:val>
                                                <p:strVal val="#ppt_w"/>
                                              </p:val>
                                            </p:tav>
                                          </p:tavLst>
                                        </p:anim>
                                        <p:anim calcmode="lin" valueType="num">
                                          <p:cBhvr>
                                            <p:cTn id="192" dur="500" fill="hold"/>
                                            <p:tgtEl>
                                              <p:spTgt spid="235"/>
                                            </p:tgtEl>
                                            <p:attrNameLst>
                                              <p:attrName>ppt_h</p:attrName>
                                            </p:attrNameLst>
                                          </p:cBhvr>
                                          <p:tavLst>
                                            <p:tav tm="0">
                                              <p:val>
                                                <p:fltVal val="0"/>
                                              </p:val>
                                            </p:tav>
                                            <p:tav tm="100000">
                                              <p:val>
                                                <p:strVal val="#ppt_h"/>
                                              </p:val>
                                            </p:tav>
                                          </p:tavLst>
                                        </p:anim>
                                        <p:animEffect transition="in" filter="fade">
                                          <p:cBhvr>
                                            <p:cTn id="193" dur="500"/>
                                            <p:tgtEl>
                                              <p:spTgt spid="235"/>
                                            </p:tgtEl>
                                          </p:cBhvr>
                                        </p:animEffect>
                                      </p:childTnLst>
                                    </p:cTn>
                                  </p:par>
                                  <p:par>
                                    <p:cTn id="194" presetID="53" presetClass="entr" presetSubtype="16" fill="hold" nodeType="withEffect">
                                      <p:stCondLst>
                                        <p:cond delay="0"/>
                                      </p:stCondLst>
                                      <p:childTnLst>
                                        <p:set>
                                          <p:cBhvr>
                                            <p:cTn id="195" dur="1" fill="hold">
                                              <p:stCondLst>
                                                <p:cond delay="0"/>
                                              </p:stCondLst>
                                            </p:cTn>
                                            <p:tgtEl>
                                              <p:spTgt spid="238"/>
                                            </p:tgtEl>
                                            <p:attrNameLst>
                                              <p:attrName>style.visibility</p:attrName>
                                            </p:attrNameLst>
                                          </p:cBhvr>
                                          <p:to>
                                            <p:strVal val="visible"/>
                                          </p:to>
                                        </p:set>
                                        <p:anim calcmode="lin" valueType="num">
                                          <p:cBhvr>
                                            <p:cTn id="196" dur="500" fill="hold"/>
                                            <p:tgtEl>
                                              <p:spTgt spid="238"/>
                                            </p:tgtEl>
                                            <p:attrNameLst>
                                              <p:attrName>ppt_w</p:attrName>
                                            </p:attrNameLst>
                                          </p:cBhvr>
                                          <p:tavLst>
                                            <p:tav tm="0">
                                              <p:val>
                                                <p:fltVal val="0"/>
                                              </p:val>
                                            </p:tav>
                                            <p:tav tm="100000">
                                              <p:val>
                                                <p:strVal val="#ppt_w"/>
                                              </p:val>
                                            </p:tav>
                                          </p:tavLst>
                                        </p:anim>
                                        <p:anim calcmode="lin" valueType="num">
                                          <p:cBhvr>
                                            <p:cTn id="197" dur="500" fill="hold"/>
                                            <p:tgtEl>
                                              <p:spTgt spid="238"/>
                                            </p:tgtEl>
                                            <p:attrNameLst>
                                              <p:attrName>ppt_h</p:attrName>
                                            </p:attrNameLst>
                                          </p:cBhvr>
                                          <p:tavLst>
                                            <p:tav tm="0">
                                              <p:val>
                                                <p:fltVal val="0"/>
                                              </p:val>
                                            </p:tav>
                                            <p:tav tm="100000">
                                              <p:val>
                                                <p:strVal val="#ppt_h"/>
                                              </p:val>
                                            </p:tav>
                                          </p:tavLst>
                                        </p:anim>
                                        <p:animEffect transition="in" filter="fade">
                                          <p:cBhvr>
                                            <p:cTn id="198" dur="500"/>
                                            <p:tgtEl>
                                              <p:spTgt spid="238"/>
                                            </p:tgtEl>
                                          </p:cBhvr>
                                        </p:animEffect>
                                      </p:childTnLst>
                                    </p:cTn>
                                  </p:par>
                                  <p:par>
                                    <p:cTn id="199" presetID="53" presetClass="entr" presetSubtype="16" fill="hold" nodeType="withEffect">
                                      <p:stCondLst>
                                        <p:cond delay="0"/>
                                      </p:stCondLst>
                                      <p:childTnLst>
                                        <p:set>
                                          <p:cBhvr>
                                            <p:cTn id="200" dur="1" fill="hold">
                                              <p:stCondLst>
                                                <p:cond delay="0"/>
                                              </p:stCondLst>
                                            </p:cTn>
                                            <p:tgtEl>
                                              <p:spTgt spid="241"/>
                                            </p:tgtEl>
                                            <p:attrNameLst>
                                              <p:attrName>style.visibility</p:attrName>
                                            </p:attrNameLst>
                                          </p:cBhvr>
                                          <p:to>
                                            <p:strVal val="visible"/>
                                          </p:to>
                                        </p:set>
                                        <p:anim calcmode="lin" valueType="num">
                                          <p:cBhvr>
                                            <p:cTn id="201" dur="500" fill="hold"/>
                                            <p:tgtEl>
                                              <p:spTgt spid="241"/>
                                            </p:tgtEl>
                                            <p:attrNameLst>
                                              <p:attrName>ppt_w</p:attrName>
                                            </p:attrNameLst>
                                          </p:cBhvr>
                                          <p:tavLst>
                                            <p:tav tm="0">
                                              <p:val>
                                                <p:fltVal val="0"/>
                                              </p:val>
                                            </p:tav>
                                            <p:tav tm="100000">
                                              <p:val>
                                                <p:strVal val="#ppt_w"/>
                                              </p:val>
                                            </p:tav>
                                          </p:tavLst>
                                        </p:anim>
                                        <p:anim calcmode="lin" valueType="num">
                                          <p:cBhvr>
                                            <p:cTn id="202" dur="500" fill="hold"/>
                                            <p:tgtEl>
                                              <p:spTgt spid="241"/>
                                            </p:tgtEl>
                                            <p:attrNameLst>
                                              <p:attrName>ppt_h</p:attrName>
                                            </p:attrNameLst>
                                          </p:cBhvr>
                                          <p:tavLst>
                                            <p:tav tm="0">
                                              <p:val>
                                                <p:fltVal val="0"/>
                                              </p:val>
                                            </p:tav>
                                            <p:tav tm="100000">
                                              <p:val>
                                                <p:strVal val="#ppt_h"/>
                                              </p:val>
                                            </p:tav>
                                          </p:tavLst>
                                        </p:anim>
                                        <p:animEffect transition="in" filter="fade">
                                          <p:cBhvr>
                                            <p:cTn id="203" dur="500"/>
                                            <p:tgtEl>
                                              <p:spTgt spid="241"/>
                                            </p:tgtEl>
                                          </p:cBhvr>
                                        </p:animEffect>
                                      </p:childTnLst>
                                    </p:cTn>
                                  </p:par>
                                  <p:par>
                                    <p:cTn id="204" presetID="53" presetClass="entr" presetSubtype="16" fill="hold" nodeType="withEffect">
                                      <p:stCondLst>
                                        <p:cond delay="0"/>
                                      </p:stCondLst>
                                      <p:childTnLst>
                                        <p:set>
                                          <p:cBhvr>
                                            <p:cTn id="205" dur="1" fill="hold">
                                              <p:stCondLst>
                                                <p:cond delay="0"/>
                                              </p:stCondLst>
                                            </p:cTn>
                                            <p:tgtEl>
                                              <p:spTgt spid="244"/>
                                            </p:tgtEl>
                                            <p:attrNameLst>
                                              <p:attrName>style.visibility</p:attrName>
                                            </p:attrNameLst>
                                          </p:cBhvr>
                                          <p:to>
                                            <p:strVal val="visible"/>
                                          </p:to>
                                        </p:set>
                                        <p:anim calcmode="lin" valueType="num">
                                          <p:cBhvr>
                                            <p:cTn id="206" dur="500" fill="hold"/>
                                            <p:tgtEl>
                                              <p:spTgt spid="244"/>
                                            </p:tgtEl>
                                            <p:attrNameLst>
                                              <p:attrName>ppt_w</p:attrName>
                                            </p:attrNameLst>
                                          </p:cBhvr>
                                          <p:tavLst>
                                            <p:tav tm="0">
                                              <p:val>
                                                <p:fltVal val="0"/>
                                              </p:val>
                                            </p:tav>
                                            <p:tav tm="100000">
                                              <p:val>
                                                <p:strVal val="#ppt_w"/>
                                              </p:val>
                                            </p:tav>
                                          </p:tavLst>
                                        </p:anim>
                                        <p:anim calcmode="lin" valueType="num">
                                          <p:cBhvr>
                                            <p:cTn id="207" dur="500" fill="hold"/>
                                            <p:tgtEl>
                                              <p:spTgt spid="244"/>
                                            </p:tgtEl>
                                            <p:attrNameLst>
                                              <p:attrName>ppt_h</p:attrName>
                                            </p:attrNameLst>
                                          </p:cBhvr>
                                          <p:tavLst>
                                            <p:tav tm="0">
                                              <p:val>
                                                <p:fltVal val="0"/>
                                              </p:val>
                                            </p:tav>
                                            <p:tav tm="100000">
                                              <p:val>
                                                <p:strVal val="#ppt_h"/>
                                              </p:val>
                                            </p:tav>
                                          </p:tavLst>
                                        </p:anim>
                                        <p:animEffect transition="in" filter="fade">
                                          <p:cBhvr>
                                            <p:cTn id="208" dur="500"/>
                                            <p:tgtEl>
                                              <p:spTgt spid="244"/>
                                            </p:tgtEl>
                                          </p:cBhvr>
                                        </p:animEffect>
                                      </p:childTnLst>
                                    </p:cTn>
                                  </p:par>
                                  <p:par>
                                    <p:cTn id="209" presetID="53" presetClass="entr" presetSubtype="16" fill="hold" nodeType="withEffect">
                                      <p:stCondLst>
                                        <p:cond delay="0"/>
                                      </p:stCondLst>
                                      <p:childTnLst>
                                        <p:set>
                                          <p:cBhvr>
                                            <p:cTn id="210" dur="1" fill="hold">
                                              <p:stCondLst>
                                                <p:cond delay="0"/>
                                              </p:stCondLst>
                                            </p:cTn>
                                            <p:tgtEl>
                                              <p:spTgt spid="247"/>
                                            </p:tgtEl>
                                            <p:attrNameLst>
                                              <p:attrName>style.visibility</p:attrName>
                                            </p:attrNameLst>
                                          </p:cBhvr>
                                          <p:to>
                                            <p:strVal val="visible"/>
                                          </p:to>
                                        </p:set>
                                        <p:anim calcmode="lin" valueType="num">
                                          <p:cBhvr>
                                            <p:cTn id="211" dur="500" fill="hold"/>
                                            <p:tgtEl>
                                              <p:spTgt spid="247"/>
                                            </p:tgtEl>
                                            <p:attrNameLst>
                                              <p:attrName>ppt_w</p:attrName>
                                            </p:attrNameLst>
                                          </p:cBhvr>
                                          <p:tavLst>
                                            <p:tav tm="0">
                                              <p:val>
                                                <p:fltVal val="0"/>
                                              </p:val>
                                            </p:tav>
                                            <p:tav tm="100000">
                                              <p:val>
                                                <p:strVal val="#ppt_w"/>
                                              </p:val>
                                            </p:tav>
                                          </p:tavLst>
                                        </p:anim>
                                        <p:anim calcmode="lin" valueType="num">
                                          <p:cBhvr>
                                            <p:cTn id="212" dur="500" fill="hold"/>
                                            <p:tgtEl>
                                              <p:spTgt spid="247"/>
                                            </p:tgtEl>
                                            <p:attrNameLst>
                                              <p:attrName>ppt_h</p:attrName>
                                            </p:attrNameLst>
                                          </p:cBhvr>
                                          <p:tavLst>
                                            <p:tav tm="0">
                                              <p:val>
                                                <p:fltVal val="0"/>
                                              </p:val>
                                            </p:tav>
                                            <p:tav tm="100000">
                                              <p:val>
                                                <p:strVal val="#ppt_h"/>
                                              </p:val>
                                            </p:tav>
                                          </p:tavLst>
                                        </p:anim>
                                        <p:animEffect transition="in" filter="fade">
                                          <p:cBhvr>
                                            <p:cTn id="213" dur="500"/>
                                            <p:tgtEl>
                                              <p:spTgt spid="247"/>
                                            </p:tgtEl>
                                          </p:cBhvr>
                                        </p:animEffect>
                                      </p:childTnLst>
                                    </p:cTn>
                                  </p:par>
                                  <p:par>
                                    <p:cTn id="214" presetID="53" presetClass="entr" presetSubtype="16" fill="hold" nodeType="withEffect">
                                      <p:stCondLst>
                                        <p:cond delay="0"/>
                                      </p:stCondLst>
                                      <p:childTnLst>
                                        <p:set>
                                          <p:cBhvr>
                                            <p:cTn id="215" dur="1" fill="hold">
                                              <p:stCondLst>
                                                <p:cond delay="0"/>
                                              </p:stCondLst>
                                            </p:cTn>
                                            <p:tgtEl>
                                              <p:spTgt spid="250"/>
                                            </p:tgtEl>
                                            <p:attrNameLst>
                                              <p:attrName>style.visibility</p:attrName>
                                            </p:attrNameLst>
                                          </p:cBhvr>
                                          <p:to>
                                            <p:strVal val="visible"/>
                                          </p:to>
                                        </p:set>
                                        <p:anim calcmode="lin" valueType="num">
                                          <p:cBhvr>
                                            <p:cTn id="216" dur="500" fill="hold"/>
                                            <p:tgtEl>
                                              <p:spTgt spid="250"/>
                                            </p:tgtEl>
                                            <p:attrNameLst>
                                              <p:attrName>ppt_w</p:attrName>
                                            </p:attrNameLst>
                                          </p:cBhvr>
                                          <p:tavLst>
                                            <p:tav tm="0">
                                              <p:val>
                                                <p:fltVal val="0"/>
                                              </p:val>
                                            </p:tav>
                                            <p:tav tm="100000">
                                              <p:val>
                                                <p:strVal val="#ppt_w"/>
                                              </p:val>
                                            </p:tav>
                                          </p:tavLst>
                                        </p:anim>
                                        <p:anim calcmode="lin" valueType="num">
                                          <p:cBhvr>
                                            <p:cTn id="217" dur="500" fill="hold"/>
                                            <p:tgtEl>
                                              <p:spTgt spid="250"/>
                                            </p:tgtEl>
                                            <p:attrNameLst>
                                              <p:attrName>ppt_h</p:attrName>
                                            </p:attrNameLst>
                                          </p:cBhvr>
                                          <p:tavLst>
                                            <p:tav tm="0">
                                              <p:val>
                                                <p:fltVal val="0"/>
                                              </p:val>
                                            </p:tav>
                                            <p:tav tm="100000">
                                              <p:val>
                                                <p:strVal val="#ppt_h"/>
                                              </p:val>
                                            </p:tav>
                                          </p:tavLst>
                                        </p:anim>
                                        <p:animEffect transition="in" filter="fade">
                                          <p:cBhvr>
                                            <p:cTn id="218" dur="500"/>
                                            <p:tgtEl>
                                              <p:spTgt spid="250"/>
                                            </p:tgtEl>
                                          </p:cBhvr>
                                        </p:animEffect>
                                      </p:childTnLst>
                                    </p:cTn>
                                  </p:par>
                                  <p:par>
                                    <p:cTn id="219" presetID="53" presetClass="entr" presetSubtype="16" fill="hold" nodeType="withEffect">
                                      <p:stCondLst>
                                        <p:cond delay="0"/>
                                      </p:stCondLst>
                                      <p:childTnLst>
                                        <p:set>
                                          <p:cBhvr>
                                            <p:cTn id="220" dur="1" fill="hold">
                                              <p:stCondLst>
                                                <p:cond delay="0"/>
                                              </p:stCondLst>
                                            </p:cTn>
                                            <p:tgtEl>
                                              <p:spTgt spid="253"/>
                                            </p:tgtEl>
                                            <p:attrNameLst>
                                              <p:attrName>style.visibility</p:attrName>
                                            </p:attrNameLst>
                                          </p:cBhvr>
                                          <p:to>
                                            <p:strVal val="visible"/>
                                          </p:to>
                                        </p:set>
                                        <p:anim calcmode="lin" valueType="num">
                                          <p:cBhvr>
                                            <p:cTn id="221" dur="500" fill="hold"/>
                                            <p:tgtEl>
                                              <p:spTgt spid="253"/>
                                            </p:tgtEl>
                                            <p:attrNameLst>
                                              <p:attrName>ppt_w</p:attrName>
                                            </p:attrNameLst>
                                          </p:cBhvr>
                                          <p:tavLst>
                                            <p:tav tm="0">
                                              <p:val>
                                                <p:fltVal val="0"/>
                                              </p:val>
                                            </p:tav>
                                            <p:tav tm="100000">
                                              <p:val>
                                                <p:strVal val="#ppt_w"/>
                                              </p:val>
                                            </p:tav>
                                          </p:tavLst>
                                        </p:anim>
                                        <p:anim calcmode="lin" valueType="num">
                                          <p:cBhvr>
                                            <p:cTn id="222" dur="500" fill="hold"/>
                                            <p:tgtEl>
                                              <p:spTgt spid="253"/>
                                            </p:tgtEl>
                                            <p:attrNameLst>
                                              <p:attrName>ppt_h</p:attrName>
                                            </p:attrNameLst>
                                          </p:cBhvr>
                                          <p:tavLst>
                                            <p:tav tm="0">
                                              <p:val>
                                                <p:fltVal val="0"/>
                                              </p:val>
                                            </p:tav>
                                            <p:tav tm="100000">
                                              <p:val>
                                                <p:strVal val="#ppt_h"/>
                                              </p:val>
                                            </p:tav>
                                          </p:tavLst>
                                        </p:anim>
                                        <p:animEffect transition="in" filter="fade">
                                          <p:cBhvr>
                                            <p:cTn id="223" dur="500"/>
                                            <p:tgtEl>
                                              <p:spTgt spid="253"/>
                                            </p:tgtEl>
                                          </p:cBhvr>
                                        </p:animEffect>
                                      </p:childTnLst>
                                    </p:cTn>
                                  </p:par>
                                  <p:par>
                                    <p:cTn id="224" presetID="42" presetClass="path" presetSubtype="0" fill="hold" nodeType="withEffect" p14:presetBounceEnd="36000">
                                      <p:stCondLst>
                                        <p:cond delay="0"/>
                                      </p:stCondLst>
                                      <p:childTnLst>
                                        <p:animMotion origin="layout" path="M -2.77778E-7 -1.60494E-6 L 0.16788 0.62624 " pathEditMode="relative" rAng="0" ptsTypes="AA" p14:bounceEnd="36000">
                                          <p:cBhvr>
                                            <p:cTn id="225" dur="500" spd="-100000" fill="hold"/>
                                            <p:tgtEl>
                                              <p:spTgt spid="229"/>
                                            </p:tgtEl>
                                            <p:attrNameLst>
                                              <p:attrName>ppt_x</p:attrName>
                                              <p:attrName>ppt_y</p:attrName>
                                            </p:attrNameLst>
                                          </p:cBhvr>
                                          <p:rCtr x="8385" y="31296"/>
                                        </p:animMotion>
                                      </p:childTnLst>
                                    </p:cTn>
                                  </p:par>
                                  <p:par>
                                    <p:cTn id="226" presetID="42" presetClass="path" presetSubtype="0" fill="hold" nodeType="withEffect" p14:presetBounceEnd="36000">
                                      <p:stCondLst>
                                        <p:cond delay="0"/>
                                      </p:stCondLst>
                                      <p:childTnLst>
                                        <p:animMotion origin="layout" path="M 1.38889E-6 -2.96296E-6 L -0.24583 0.48704 " pathEditMode="relative" rAng="0" ptsTypes="AA" p14:bounceEnd="36000">
                                          <p:cBhvr>
                                            <p:cTn id="227" dur="500" spd="-100000" fill="hold"/>
                                            <p:tgtEl>
                                              <p:spTgt spid="232"/>
                                            </p:tgtEl>
                                            <p:attrNameLst>
                                              <p:attrName>ppt_x</p:attrName>
                                              <p:attrName>ppt_y</p:attrName>
                                            </p:attrNameLst>
                                          </p:cBhvr>
                                          <p:rCtr x="-12292" y="24352"/>
                                        </p:animMotion>
                                      </p:childTnLst>
                                    </p:cTn>
                                  </p:par>
                                  <p:par>
                                    <p:cTn id="228" presetID="42" presetClass="path" presetSubtype="0" fill="hold" nodeType="withEffect" p14:presetBounceEnd="36000">
                                      <p:stCondLst>
                                        <p:cond delay="0"/>
                                      </p:stCondLst>
                                      <p:childTnLst>
                                        <p:animMotion origin="layout" path="M 3.88889E-6 3.20988E-6 L -0.13125 0.61296 " pathEditMode="relative" rAng="0" ptsTypes="AA" p14:bounceEnd="36000">
                                          <p:cBhvr>
                                            <p:cTn id="229" dur="500" spd="-100000" fill="hold"/>
                                            <p:tgtEl>
                                              <p:spTgt spid="278"/>
                                            </p:tgtEl>
                                            <p:attrNameLst>
                                              <p:attrName>ppt_x</p:attrName>
                                              <p:attrName>ppt_y</p:attrName>
                                            </p:attrNameLst>
                                          </p:cBhvr>
                                          <p:rCtr x="-6562" y="30648"/>
                                        </p:animMotion>
                                      </p:childTnLst>
                                    </p:cTn>
                                  </p:par>
                                  <p:par>
                                    <p:cTn id="230" presetID="42" presetClass="path" presetSubtype="0" fill="hold" nodeType="withEffect" p14:presetBounceEnd="36000">
                                      <p:stCondLst>
                                        <p:cond delay="0"/>
                                      </p:stCondLst>
                                      <p:childTnLst>
                                        <p:animMotion origin="layout" path="M 3.61111E-6 3.07074E-6 L 0.27986 0.60642 " pathEditMode="relative" rAng="0" ptsTypes="AA" p14:bounceEnd="36000">
                                          <p:cBhvr>
                                            <p:cTn id="231" dur="500" spd="-100000" fill="hold"/>
                                            <p:tgtEl>
                                              <p:spTgt spid="235"/>
                                            </p:tgtEl>
                                            <p:attrNameLst>
                                              <p:attrName>ppt_x</p:attrName>
                                              <p:attrName>ppt_y</p:attrName>
                                            </p:attrNameLst>
                                          </p:cBhvr>
                                          <p:rCtr x="13993" y="30306"/>
                                        </p:animMotion>
                                      </p:childTnLst>
                                    </p:cTn>
                                  </p:par>
                                  <p:par>
                                    <p:cTn id="232" presetID="42" presetClass="path" presetSubtype="0" fill="hold" nodeType="withEffect" p14:presetBounceEnd="36000">
                                      <p:stCondLst>
                                        <p:cond delay="0"/>
                                      </p:stCondLst>
                                      <p:childTnLst>
                                        <p:animMotion origin="layout" path="M -3.61111E-6 -9.87654E-7 L 0.08091 0.58364 " pathEditMode="relative" rAng="0" ptsTypes="AA" p14:bounceEnd="36000">
                                          <p:cBhvr>
                                            <p:cTn id="233" dur="500" spd="-100000" fill="hold"/>
                                            <p:tgtEl>
                                              <p:spTgt spid="238"/>
                                            </p:tgtEl>
                                            <p:attrNameLst>
                                              <p:attrName>ppt_x</p:attrName>
                                              <p:attrName>ppt_y</p:attrName>
                                            </p:attrNameLst>
                                          </p:cBhvr>
                                          <p:rCtr x="4045" y="29167"/>
                                        </p:animMotion>
                                      </p:childTnLst>
                                    </p:cTn>
                                  </p:par>
                                  <p:par>
                                    <p:cTn id="234" presetID="42" presetClass="path" presetSubtype="0" fill="hold" nodeType="withEffect" p14:presetBounceEnd="36000">
                                      <p:stCondLst>
                                        <p:cond delay="0"/>
                                      </p:stCondLst>
                                      <p:childTnLst>
                                        <p:animMotion origin="layout" path="M -4.72222E-6 3.33333E-6 L 0.04619 0.57808 " pathEditMode="relative" rAng="0" ptsTypes="AA" p14:bounceEnd="36000">
                                          <p:cBhvr>
                                            <p:cTn id="235" dur="500" spd="-100000" fill="hold"/>
                                            <p:tgtEl>
                                              <p:spTgt spid="241"/>
                                            </p:tgtEl>
                                            <p:attrNameLst>
                                              <p:attrName>ppt_x</p:attrName>
                                              <p:attrName>ppt_y</p:attrName>
                                            </p:attrNameLst>
                                          </p:cBhvr>
                                          <p:rCtr x="2309" y="28889"/>
                                        </p:animMotion>
                                      </p:childTnLst>
                                    </p:cTn>
                                  </p:par>
                                  <p:par>
                                    <p:cTn id="236" presetID="42" presetClass="path" presetSubtype="0" fill="hold" nodeType="withEffect" p14:presetBounceEnd="36000">
                                      <p:stCondLst>
                                        <p:cond delay="0"/>
                                      </p:stCondLst>
                                      <p:childTnLst>
                                        <p:animMotion origin="layout" path="M 2.5E-6 -1.11111E-6 L -0.05191 0.61512 " pathEditMode="relative" rAng="0" ptsTypes="AA" p14:bounceEnd="36000">
                                          <p:cBhvr>
                                            <p:cTn id="237" dur="500" spd="-100000" fill="hold"/>
                                            <p:tgtEl>
                                              <p:spTgt spid="244"/>
                                            </p:tgtEl>
                                            <p:attrNameLst>
                                              <p:attrName>ppt_x</p:attrName>
                                              <p:attrName>ppt_y</p:attrName>
                                            </p:attrNameLst>
                                          </p:cBhvr>
                                          <p:rCtr x="-2604" y="30741"/>
                                        </p:animMotion>
                                      </p:childTnLst>
                                    </p:cTn>
                                  </p:par>
                                  <p:par>
                                    <p:cTn id="238" presetID="42" presetClass="path" presetSubtype="0" fill="hold" nodeType="withEffect" p14:presetBounceEnd="36000">
                                      <p:stCondLst>
                                        <p:cond delay="0"/>
                                      </p:stCondLst>
                                      <p:childTnLst>
                                        <p:animMotion origin="layout" path="M -3.88889E-6 -3.7037E-6 L -0.1375 0.75 " pathEditMode="relative" rAng="0" ptsTypes="AA" p14:bounceEnd="36000">
                                          <p:cBhvr>
                                            <p:cTn id="239" dur="500" spd="-100000" fill="hold"/>
                                            <p:tgtEl>
                                              <p:spTgt spid="247"/>
                                            </p:tgtEl>
                                            <p:attrNameLst>
                                              <p:attrName>ppt_x</p:attrName>
                                              <p:attrName>ppt_y</p:attrName>
                                            </p:attrNameLst>
                                          </p:cBhvr>
                                          <p:rCtr x="-6875" y="37500"/>
                                        </p:animMotion>
                                      </p:childTnLst>
                                    </p:cTn>
                                  </p:par>
                                  <p:par>
                                    <p:cTn id="240" presetID="42" presetClass="path" presetSubtype="0" fill="hold" nodeType="withEffect" p14:presetBounceEnd="36000">
                                      <p:stCondLst>
                                        <p:cond delay="0"/>
                                      </p:stCondLst>
                                      <p:childTnLst>
                                        <p:animMotion origin="layout" path="M -4.44444E-6 -4.07407E-6 L 0.07709 0.69074 " pathEditMode="relative" rAng="0" ptsTypes="AA" p14:bounceEnd="36000">
                                          <p:cBhvr>
                                            <p:cTn id="241" dur="500" spd="-100000" fill="hold"/>
                                            <p:tgtEl>
                                              <p:spTgt spid="250"/>
                                            </p:tgtEl>
                                            <p:attrNameLst>
                                              <p:attrName>ppt_x</p:attrName>
                                              <p:attrName>ppt_y</p:attrName>
                                            </p:attrNameLst>
                                          </p:cBhvr>
                                          <p:rCtr x="3854" y="34537"/>
                                        </p:animMotion>
                                      </p:childTnLst>
                                    </p:cTn>
                                  </p:par>
                                  <p:par>
                                    <p:cTn id="242" presetID="42" presetClass="path" presetSubtype="0" fill="hold" nodeType="withEffect" p14:presetBounceEnd="36000">
                                      <p:stCondLst>
                                        <p:cond delay="0"/>
                                      </p:stCondLst>
                                      <p:childTnLst>
                                        <p:animMotion origin="layout" path="M 1.11111E-6 -6.17284E-7 L -0.16389 0.69012 " pathEditMode="relative" rAng="0" ptsTypes="AA" p14:bounceEnd="36000">
                                          <p:cBhvr>
                                            <p:cTn id="243" dur="500" spd="-100000" fill="hold"/>
                                            <p:tgtEl>
                                              <p:spTgt spid="253"/>
                                            </p:tgtEl>
                                            <p:attrNameLst>
                                              <p:attrName>ppt_x</p:attrName>
                                              <p:attrName>ppt_y</p:attrName>
                                            </p:attrNameLst>
                                          </p:cBhvr>
                                          <p:rCtr x="-8194" y="34506"/>
                                        </p:animMotion>
                                      </p:childTnLst>
                                    </p:cTn>
                                  </p:par>
                                </p:childTnLst>
                              </p:cTn>
                            </p:par>
                            <p:par>
                              <p:cTn id="244" fill="hold">
                                <p:stCondLst>
                                  <p:cond delay="4000"/>
                                </p:stCondLst>
                                <p:childTnLst>
                                  <p:par>
                                    <p:cTn id="245" presetID="42" presetClass="entr" presetSubtype="0" fill="hold" grpId="0" nodeType="afterEffect">
                                      <p:stCondLst>
                                        <p:cond delay="0"/>
                                      </p:stCondLst>
                                      <p:childTnLst>
                                        <p:set>
                                          <p:cBhvr>
                                            <p:cTn id="246" dur="1" fill="hold">
                                              <p:stCondLst>
                                                <p:cond delay="0"/>
                                              </p:stCondLst>
                                            </p:cTn>
                                            <p:tgtEl>
                                              <p:spTgt spid="256"/>
                                            </p:tgtEl>
                                            <p:attrNameLst>
                                              <p:attrName>style.visibility</p:attrName>
                                            </p:attrNameLst>
                                          </p:cBhvr>
                                          <p:to>
                                            <p:strVal val="visible"/>
                                          </p:to>
                                        </p:set>
                                        <p:animEffect transition="in" filter="fade">
                                          <p:cBhvr>
                                            <p:cTn id="247" dur="500"/>
                                            <p:tgtEl>
                                              <p:spTgt spid="256"/>
                                            </p:tgtEl>
                                          </p:cBhvr>
                                        </p:animEffect>
                                        <p:anim calcmode="lin" valueType="num">
                                          <p:cBhvr>
                                            <p:cTn id="248" dur="500" fill="hold"/>
                                            <p:tgtEl>
                                              <p:spTgt spid="256"/>
                                            </p:tgtEl>
                                            <p:attrNameLst>
                                              <p:attrName>ppt_x</p:attrName>
                                            </p:attrNameLst>
                                          </p:cBhvr>
                                          <p:tavLst>
                                            <p:tav tm="0">
                                              <p:val>
                                                <p:strVal val="#ppt_x"/>
                                              </p:val>
                                            </p:tav>
                                            <p:tav tm="100000">
                                              <p:val>
                                                <p:strVal val="#ppt_x"/>
                                              </p:val>
                                            </p:tav>
                                          </p:tavLst>
                                        </p:anim>
                                        <p:anim calcmode="lin" valueType="num">
                                          <p:cBhvr>
                                            <p:cTn id="249" dur="500" fill="hold"/>
                                            <p:tgtEl>
                                              <p:spTgt spid="256"/>
                                            </p:tgtEl>
                                            <p:attrNameLst>
                                              <p:attrName>ppt_y</p:attrName>
                                            </p:attrNameLst>
                                          </p:cBhvr>
                                          <p:tavLst>
                                            <p:tav tm="0">
                                              <p:val>
                                                <p:strVal val="#ppt_y+.1"/>
                                              </p:val>
                                            </p:tav>
                                            <p:tav tm="100000">
                                              <p:val>
                                                <p:strVal val="#ppt_y"/>
                                              </p:val>
                                            </p:tav>
                                          </p:tavLst>
                                        </p:anim>
                                      </p:childTnLst>
                                    </p:cTn>
                                  </p:par>
                                </p:childTnLst>
                              </p:cTn>
                            </p:par>
                            <p:par>
                              <p:cTn id="250" fill="hold">
                                <p:stCondLst>
                                  <p:cond delay="4500"/>
                                </p:stCondLst>
                                <p:childTnLst>
                                  <p:par>
                                    <p:cTn id="251" presetID="53" presetClass="entr" presetSubtype="16" fill="hold" nodeType="afterEffect">
                                      <p:stCondLst>
                                        <p:cond delay="0"/>
                                      </p:stCondLst>
                                      <p:childTnLst>
                                        <p:set>
                                          <p:cBhvr>
                                            <p:cTn id="252" dur="1" fill="hold">
                                              <p:stCondLst>
                                                <p:cond delay="0"/>
                                              </p:stCondLst>
                                            </p:cTn>
                                            <p:tgtEl>
                                              <p:spTgt spid="287"/>
                                            </p:tgtEl>
                                            <p:attrNameLst>
                                              <p:attrName>style.visibility</p:attrName>
                                            </p:attrNameLst>
                                          </p:cBhvr>
                                          <p:to>
                                            <p:strVal val="visible"/>
                                          </p:to>
                                        </p:set>
                                        <p:anim calcmode="lin" valueType="num">
                                          <p:cBhvr>
                                            <p:cTn id="253" dur="500" fill="hold"/>
                                            <p:tgtEl>
                                              <p:spTgt spid="287"/>
                                            </p:tgtEl>
                                            <p:attrNameLst>
                                              <p:attrName>ppt_w</p:attrName>
                                            </p:attrNameLst>
                                          </p:cBhvr>
                                          <p:tavLst>
                                            <p:tav tm="0">
                                              <p:val>
                                                <p:fltVal val="0"/>
                                              </p:val>
                                            </p:tav>
                                            <p:tav tm="100000">
                                              <p:val>
                                                <p:strVal val="#ppt_w"/>
                                              </p:val>
                                            </p:tav>
                                          </p:tavLst>
                                        </p:anim>
                                        <p:anim calcmode="lin" valueType="num">
                                          <p:cBhvr>
                                            <p:cTn id="254" dur="500" fill="hold"/>
                                            <p:tgtEl>
                                              <p:spTgt spid="287"/>
                                            </p:tgtEl>
                                            <p:attrNameLst>
                                              <p:attrName>ppt_h</p:attrName>
                                            </p:attrNameLst>
                                          </p:cBhvr>
                                          <p:tavLst>
                                            <p:tav tm="0">
                                              <p:val>
                                                <p:fltVal val="0"/>
                                              </p:val>
                                            </p:tav>
                                            <p:tav tm="100000">
                                              <p:val>
                                                <p:strVal val="#ppt_h"/>
                                              </p:val>
                                            </p:tav>
                                          </p:tavLst>
                                        </p:anim>
                                        <p:animEffect transition="in" filter="fade">
                                          <p:cBhvr>
                                            <p:cTn id="255" dur="500"/>
                                            <p:tgtEl>
                                              <p:spTgt spid="287"/>
                                            </p:tgtEl>
                                          </p:cBhvr>
                                        </p:animEffect>
                                      </p:childTnLst>
                                    </p:cTn>
                                  </p:par>
                                  <p:par>
                                    <p:cTn id="256" presetID="53" presetClass="entr" presetSubtype="16" fill="hold" nodeType="withEffect">
                                      <p:stCondLst>
                                        <p:cond delay="0"/>
                                      </p:stCondLst>
                                      <p:childTnLst>
                                        <p:set>
                                          <p:cBhvr>
                                            <p:cTn id="257" dur="1" fill="hold">
                                              <p:stCondLst>
                                                <p:cond delay="0"/>
                                              </p:stCondLst>
                                            </p:cTn>
                                            <p:tgtEl>
                                              <p:spTgt spid="257"/>
                                            </p:tgtEl>
                                            <p:attrNameLst>
                                              <p:attrName>style.visibility</p:attrName>
                                            </p:attrNameLst>
                                          </p:cBhvr>
                                          <p:to>
                                            <p:strVal val="visible"/>
                                          </p:to>
                                        </p:set>
                                        <p:anim calcmode="lin" valueType="num">
                                          <p:cBhvr>
                                            <p:cTn id="258" dur="500" fill="hold"/>
                                            <p:tgtEl>
                                              <p:spTgt spid="257"/>
                                            </p:tgtEl>
                                            <p:attrNameLst>
                                              <p:attrName>ppt_w</p:attrName>
                                            </p:attrNameLst>
                                          </p:cBhvr>
                                          <p:tavLst>
                                            <p:tav tm="0">
                                              <p:val>
                                                <p:fltVal val="0"/>
                                              </p:val>
                                            </p:tav>
                                            <p:tav tm="100000">
                                              <p:val>
                                                <p:strVal val="#ppt_w"/>
                                              </p:val>
                                            </p:tav>
                                          </p:tavLst>
                                        </p:anim>
                                        <p:anim calcmode="lin" valueType="num">
                                          <p:cBhvr>
                                            <p:cTn id="259" dur="500" fill="hold"/>
                                            <p:tgtEl>
                                              <p:spTgt spid="257"/>
                                            </p:tgtEl>
                                            <p:attrNameLst>
                                              <p:attrName>ppt_h</p:attrName>
                                            </p:attrNameLst>
                                          </p:cBhvr>
                                          <p:tavLst>
                                            <p:tav tm="0">
                                              <p:val>
                                                <p:fltVal val="0"/>
                                              </p:val>
                                            </p:tav>
                                            <p:tav tm="100000">
                                              <p:val>
                                                <p:strVal val="#ppt_h"/>
                                              </p:val>
                                            </p:tav>
                                          </p:tavLst>
                                        </p:anim>
                                        <p:animEffect transition="in" filter="fade">
                                          <p:cBhvr>
                                            <p:cTn id="260" dur="500"/>
                                            <p:tgtEl>
                                              <p:spTgt spid="257"/>
                                            </p:tgtEl>
                                          </p:cBhvr>
                                        </p:animEffect>
                                      </p:childTnLst>
                                    </p:cTn>
                                  </p:par>
                                  <p:par>
                                    <p:cTn id="261" presetID="53" presetClass="entr" presetSubtype="16" fill="hold" nodeType="withEffect">
                                      <p:stCondLst>
                                        <p:cond delay="0"/>
                                      </p:stCondLst>
                                      <p:childTnLst>
                                        <p:set>
                                          <p:cBhvr>
                                            <p:cTn id="262" dur="1" fill="hold">
                                              <p:stCondLst>
                                                <p:cond delay="0"/>
                                              </p:stCondLst>
                                            </p:cTn>
                                            <p:tgtEl>
                                              <p:spTgt spid="260"/>
                                            </p:tgtEl>
                                            <p:attrNameLst>
                                              <p:attrName>style.visibility</p:attrName>
                                            </p:attrNameLst>
                                          </p:cBhvr>
                                          <p:to>
                                            <p:strVal val="visible"/>
                                          </p:to>
                                        </p:set>
                                        <p:anim calcmode="lin" valueType="num">
                                          <p:cBhvr>
                                            <p:cTn id="263" dur="500" fill="hold"/>
                                            <p:tgtEl>
                                              <p:spTgt spid="260"/>
                                            </p:tgtEl>
                                            <p:attrNameLst>
                                              <p:attrName>ppt_w</p:attrName>
                                            </p:attrNameLst>
                                          </p:cBhvr>
                                          <p:tavLst>
                                            <p:tav tm="0">
                                              <p:val>
                                                <p:fltVal val="0"/>
                                              </p:val>
                                            </p:tav>
                                            <p:tav tm="100000">
                                              <p:val>
                                                <p:strVal val="#ppt_w"/>
                                              </p:val>
                                            </p:tav>
                                          </p:tavLst>
                                        </p:anim>
                                        <p:anim calcmode="lin" valueType="num">
                                          <p:cBhvr>
                                            <p:cTn id="264" dur="500" fill="hold"/>
                                            <p:tgtEl>
                                              <p:spTgt spid="260"/>
                                            </p:tgtEl>
                                            <p:attrNameLst>
                                              <p:attrName>ppt_h</p:attrName>
                                            </p:attrNameLst>
                                          </p:cBhvr>
                                          <p:tavLst>
                                            <p:tav tm="0">
                                              <p:val>
                                                <p:fltVal val="0"/>
                                              </p:val>
                                            </p:tav>
                                            <p:tav tm="100000">
                                              <p:val>
                                                <p:strVal val="#ppt_h"/>
                                              </p:val>
                                            </p:tav>
                                          </p:tavLst>
                                        </p:anim>
                                        <p:animEffect transition="in" filter="fade">
                                          <p:cBhvr>
                                            <p:cTn id="265" dur="500"/>
                                            <p:tgtEl>
                                              <p:spTgt spid="260"/>
                                            </p:tgtEl>
                                          </p:cBhvr>
                                        </p:animEffect>
                                      </p:childTnLst>
                                    </p:cTn>
                                  </p:par>
                                  <p:par>
                                    <p:cTn id="266" presetID="53" presetClass="entr" presetSubtype="16" fill="hold" nodeType="withEffect">
                                      <p:stCondLst>
                                        <p:cond delay="0"/>
                                      </p:stCondLst>
                                      <p:childTnLst>
                                        <p:set>
                                          <p:cBhvr>
                                            <p:cTn id="267" dur="1" fill="hold">
                                              <p:stCondLst>
                                                <p:cond delay="0"/>
                                              </p:stCondLst>
                                            </p:cTn>
                                            <p:tgtEl>
                                              <p:spTgt spid="263"/>
                                            </p:tgtEl>
                                            <p:attrNameLst>
                                              <p:attrName>style.visibility</p:attrName>
                                            </p:attrNameLst>
                                          </p:cBhvr>
                                          <p:to>
                                            <p:strVal val="visible"/>
                                          </p:to>
                                        </p:set>
                                        <p:anim calcmode="lin" valueType="num">
                                          <p:cBhvr>
                                            <p:cTn id="268" dur="500" fill="hold"/>
                                            <p:tgtEl>
                                              <p:spTgt spid="263"/>
                                            </p:tgtEl>
                                            <p:attrNameLst>
                                              <p:attrName>ppt_w</p:attrName>
                                            </p:attrNameLst>
                                          </p:cBhvr>
                                          <p:tavLst>
                                            <p:tav tm="0">
                                              <p:val>
                                                <p:fltVal val="0"/>
                                              </p:val>
                                            </p:tav>
                                            <p:tav tm="100000">
                                              <p:val>
                                                <p:strVal val="#ppt_w"/>
                                              </p:val>
                                            </p:tav>
                                          </p:tavLst>
                                        </p:anim>
                                        <p:anim calcmode="lin" valueType="num">
                                          <p:cBhvr>
                                            <p:cTn id="269" dur="500" fill="hold"/>
                                            <p:tgtEl>
                                              <p:spTgt spid="263"/>
                                            </p:tgtEl>
                                            <p:attrNameLst>
                                              <p:attrName>ppt_h</p:attrName>
                                            </p:attrNameLst>
                                          </p:cBhvr>
                                          <p:tavLst>
                                            <p:tav tm="0">
                                              <p:val>
                                                <p:fltVal val="0"/>
                                              </p:val>
                                            </p:tav>
                                            <p:tav tm="100000">
                                              <p:val>
                                                <p:strVal val="#ppt_h"/>
                                              </p:val>
                                            </p:tav>
                                          </p:tavLst>
                                        </p:anim>
                                        <p:animEffect transition="in" filter="fade">
                                          <p:cBhvr>
                                            <p:cTn id="270" dur="500"/>
                                            <p:tgtEl>
                                              <p:spTgt spid="263"/>
                                            </p:tgtEl>
                                          </p:cBhvr>
                                        </p:animEffect>
                                      </p:childTnLst>
                                    </p:cTn>
                                  </p:par>
                                  <p:par>
                                    <p:cTn id="271" presetID="53" presetClass="entr" presetSubtype="16" fill="hold" nodeType="withEffect">
                                      <p:stCondLst>
                                        <p:cond delay="0"/>
                                      </p:stCondLst>
                                      <p:childTnLst>
                                        <p:set>
                                          <p:cBhvr>
                                            <p:cTn id="272" dur="1" fill="hold">
                                              <p:stCondLst>
                                                <p:cond delay="0"/>
                                              </p:stCondLst>
                                            </p:cTn>
                                            <p:tgtEl>
                                              <p:spTgt spid="266"/>
                                            </p:tgtEl>
                                            <p:attrNameLst>
                                              <p:attrName>style.visibility</p:attrName>
                                            </p:attrNameLst>
                                          </p:cBhvr>
                                          <p:to>
                                            <p:strVal val="visible"/>
                                          </p:to>
                                        </p:set>
                                        <p:anim calcmode="lin" valueType="num">
                                          <p:cBhvr>
                                            <p:cTn id="273" dur="500" fill="hold"/>
                                            <p:tgtEl>
                                              <p:spTgt spid="266"/>
                                            </p:tgtEl>
                                            <p:attrNameLst>
                                              <p:attrName>ppt_w</p:attrName>
                                            </p:attrNameLst>
                                          </p:cBhvr>
                                          <p:tavLst>
                                            <p:tav tm="0">
                                              <p:val>
                                                <p:fltVal val="0"/>
                                              </p:val>
                                            </p:tav>
                                            <p:tav tm="100000">
                                              <p:val>
                                                <p:strVal val="#ppt_w"/>
                                              </p:val>
                                            </p:tav>
                                          </p:tavLst>
                                        </p:anim>
                                        <p:anim calcmode="lin" valueType="num">
                                          <p:cBhvr>
                                            <p:cTn id="274" dur="500" fill="hold"/>
                                            <p:tgtEl>
                                              <p:spTgt spid="266"/>
                                            </p:tgtEl>
                                            <p:attrNameLst>
                                              <p:attrName>ppt_h</p:attrName>
                                            </p:attrNameLst>
                                          </p:cBhvr>
                                          <p:tavLst>
                                            <p:tav tm="0">
                                              <p:val>
                                                <p:fltVal val="0"/>
                                              </p:val>
                                            </p:tav>
                                            <p:tav tm="100000">
                                              <p:val>
                                                <p:strVal val="#ppt_h"/>
                                              </p:val>
                                            </p:tav>
                                          </p:tavLst>
                                        </p:anim>
                                        <p:animEffect transition="in" filter="fade">
                                          <p:cBhvr>
                                            <p:cTn id="275" dur="500"/>
                                            <p:tgtEl>
                                              <p:spTgt spid="266"/>
                                            </p:tgtEl>
                                          </p:cBhvr>
                                        </p:animEffect>
                                      </p:childTnLst>
                                    </p:cTn>
                                  </p:par>
                                  <p:par>
                                    <p:cTn id="276" presetID="53" presetClass="entr" presetSubtype="16" fill="hold" nodeType="withEffect">
                                      <p:stCondLst>
                                        <p:cond delay="0"/>
                                      </p:stCondLst>
                                      <p:childTnLst>
                                        <p:set>
                                          <p:cBhvr>
                                            <p:cTn id="277" dur="1" fill="hold">
                                              <p:stCondLst>
                                                <p:cond delay="0"/>
                                              </p:stCondLst>
                                            </p:cTn>
                                            <p:tgtEl>
                                              <p:spTgt spid="269"/>
                                            </p:tgtEl>
                                            <p:attrNameLst>
                                              <p:attrName>style.visibility</p:attrName>
                                            </p:attrNameLst>
                                          </p:cBhvr>
                                          <p:to>
                                            <p:strVal val="visible"/>
                                          </p:to>
                                        </p:set>
                                        <p:anim calcmode="lin" valueType="num">
                                          <p:cBhvr>
                                            <p:cTn id="278" dur="500" fill="hold"/>
                                            <p:tgtEl>
                                              <p:spTgt spid="269"/>
                                            </p:tgtEl>
                                            <p:attrNameLst>
                                              <p:attrName>ppt_w</p:attrName>
                                            </p:attrNameLst>
                                          </p:cBhvr>
                                          <p:tavLst>
                                            <p:tav tm="0">
                                              <p:val>
                                                <p:fltVal val="0"/>
                                              </p:val>
                                            </p:tav>
                                            <p:tav tm="100000">
                                              <p:val>
                                                <p:strVal val="#ppt_w"/>
                                              </p:val>
                                            </p:tav>
                                          </p:tavLst>
                                        </p:anim>
                                        <p:anim calcmode="lin" valueType="num">
                                          <p:cBhvr>
                                            <p:cTn id="279" dur="500" fill="hold"/>
                                            <p:tgtEl>
                                              <p:spTgt spid="269"/>
                                            </p:tgtEl>
                                            <p:attrNameLst>
                                              <p:attrName>ppt_h</p:attrName>
                                            </p:attrNameLst>
                                          </p:cBhvr>
                                          <p:tavLst>
                                            <p:tav tm="0">
                                              <p:val>
                                                <p:fltVal val="0"/>
                                              </p:val>
                                            </p:tav>
                                            <p:tav tm="100000">
                                              <p:val>
                                                <p:strVal val="#ppt_h"/>
                                              </p:val>
                                            </p:tav>
                                          </p:tavLst>
                                        </p:anim>
                                        <p:animEffect transition="in" filter="fade">
                                          <p:cBhvr>
                                            <p:cTn id="280" dur="500"/>
                                            <p:tgtEl>
                                              <p:spTgt spid="269"/>
                                            </p:tgtEl>
                                          </p:cBhvr>
                                        </p:animEffect>
                                      </p:childTnLst>
                                    </p:cTn>
                                  </p:par>
                                  <p:par>
                                    <p:cTn id="281" presetID="53" presetClass="entr" presetSubtype="16" fill="hold" nodeType="withEffect">
                                      <p:stCondLst>
                                        <p:cond delay="0"/>
                                      </p:stCondLst>
                                      <p:childTnLst>
                                        <p:set>
                                          <p:cBhvr>
                                            <p:cTn id="282" dur="1" fill="hold">
                                              <p:stCondLst>
                                                <p:cond delay="0"/>
                                              </p:stCondLst>
                                            </p:cTn>
                                            <p:tgtEl>
                                              <p:spTgt spid="290"/>
                                            </p:tgtEl>
                                            <p:attrNameLst>
                                              <p:attrName>style.visibility</p:attrName>
                                            </p:attrNameLst>
                                          </p:cBhvr>
                                          <p:to>
                                            <p:strVal val="visible"/>
                                          </p:to>
                                        </p:set>
                                        <p:anim calcmode="lin" valueType="num">
                                          <p:cBhvr>
                                            <p:cTn id="283" dur="500" fill="hold"/>
                                            <p:tgtEl>
                                              <p:spTgt spid="290"/>
                                            </p:tgtEl>
                                            <p:attrNameLst>
                                              <p:attrName>ppt_w</p:attrName>
                                            </p:attrNameLst>
                                          </p:cBhvr>
                                          <p:tavLst>
                                            <p:tav tm="0">
                                              <p:val>
                                                <p:fltVal val="0"/>
                                              </p:val>
                                            </p:tav>
                                            <p:tav tm="100000">
                                              <p:val>
                                                <p:strVal val="#ppt_w"/>
                                              </p:val>
                                            </p:tav>
                                          </p:tavLst>
                                        </p:anim>
                                        <p:anim calcmode="lin" valueType="num">
                                          <p:cBhvr>
                                            <p:cTn id="284" dur="500" fill="hold"/>
                                            <p:tgtEl>
                                              <p:spTgt spid="290"/>
                                            </p:tgtEl>
                                            <p:attrNameLst>
                                              <p:attrName>ppt_h</p:attrName>
                                            </p:attrNameLst>
                                          </p:cBhvr>
                                          <p:tavLst>
                                            <p:tav tm="0">
                                              <p:val>
                                                <p:fltVal val="0"/>
                                              </p:val>
                                            </p:tav>
                                            <p:tav tm="100000">
                                              <p:val>
                                                <p:strVal val="#ppt_h"/>
                                              </p:val>
                                            </p:tav>
                                          </p:tavLst>
                                        </p:anim>
                                        <p:animEffect transition="in" filter="fade">
                                          <p:cBhvr>
                                            <p:cTn id="285" dur="500"/>
                                            <p:tgtEl>
                                              <p:spTgt spid="290"/>
                                            </p:tgtEl>
                                          </p:cBhvr>
                                        </p:animEffect>
                                      </p:childTnLst>
                                    </p:cTn>
                                  </p:par>
                                  <p:par>
                                    <p:cTn id="286" presetID="53" presetClass="entr" presetSubtype="16" fill="hold" nodeType="withEffect">
                                      <p:stCondLst>
                                        <p:cond delay="0"/>
                                      </p:stCondLst>
                                      <p:childTnLst>
                                        <p:set>
                                          <p:cBhvr>
                                            <p:cTn id="287" dur="1" fill="hold">
                                              <p:stCondLst>
                                                <p:cond delay="0"/>
                                              </p:stCondLst>
                                            </p:cTn>
                                            <p:tgtEl>
                                              <p:spTgt spid="293"/>
                                            </p:tgtEl>
                                            <p:attrNameLst>
                                              <p:attrName>style.visibility</p:attrName>
                                            </p:attrNameLst>
                                          </p:cBhvr>
                                          <p:to>
                                            <p:strVal val="visible"/>
                                          </p:to>
                                        </p:set>
                                        <p:anim calcmode="lin" valueType="num">
                                          <p:cBhvr>
                                            <p:cTn id="288" dur="500" fill="hold"/>
                                            <p:tgtEl>
                                              <p:spTgt spid="293"/>
                                            </p:tgtEl>
                                            <p:attrNameLst>
                                              <p:attrName>ppt_w</p:attrName>
                                            </p:attrNameLst>
                                          </p:cBhvr>
                                          <p:tavLst>
                                            <p:tav tm="0">
                                              <p:val>
                                                <p:fltVal val="0"/>
                                              </p:val>
                                            </p:tav>
                                            <p:tav tm="100000">
                                              <p:val>
                                                <p:strVal val="#ppt_w"/>
                                              </p:val>
                                            </p:tav>
                                          </p:tavLst>
                                        </p:anim>
                                        <p:anim calcmode="lin" valueType="num">
                                          <p:cBhvr>
                                            <p:cTn id="289" dur="500" fill="hold"/>
                                            <p:tgtEl>
                                              <p:spTgt spid="293"/>
                                            </p:tgtEl>
                                            <p:attrNameLst>
                                              <p:attrName>ppt_h</p:attrName>
                                            </p:attrNameLst>
                                          </p:cBhvr>
                                          <p:tavLst>
                                            <p:tav tm="0">
                                              <p:val>
                                                <p:fltVal val="0"/>
                                              </p:val>
                                            </p:tav>
                                            <p:tav tm="100000">
                                              <p:val>
                                                <p:strVal val="#ppt_h"/>
                                              </p:val>
                                            </p:tav>
                                          </p:tavLst>
                                        </p:anim>
                                        <p:animEffect transition="in" filter="fade">
                                          <p:cBhvr>
                                            <p:cTn id="290" dur="500"/>
                                            <p:tgtEl>
                                              <p:spTgt spid="293"/>
                                            </p:tgtEl>
                                          </p:cBhvr>
                                        </p:animEffect>
                                      </p:childTnLst>
                                    </p:cTn>
                                  </p:par>
                                  <p:par>
                                    <p:cTn id="291" presetID="53" presetClass="entr" presetSubtype="16" fill="hold" nodeType="withEffect">
                                      <p:stCondLst>
                                        <p:cond delay="0"/>
                                      </p:stCondLst>
                                      <p:childTnLst>
                                        <p:set>
                                          <p:cBhvr>
                                            <p:cTn id="292" dur="1" fill="hold">
                                              <p:stCondLst>
                                                <p:cond delay="0"/>
                                              </p:stCondLst>
                                            </p:cTn>
                                            <p:tgtEl>
                                              <p:spTgt spid="272"/>
                                            </p:tgtEl>
                                            <p:attrNameLst>
                                              <p:attrName>style.visibility</p:attrName>
                                            </p:attrNameLst>
                                          </p:cBhvr>
                                          <p:to>
                                            <p:strVal val="visible"/>
                                          </p:to>
                                        </p:set>
                                        <p:anim calcmode="lin" valueType="num">
                                          <p:cBhvr>
                                            <p:cTn id="293" dur="500" fill="hold"/>
                                            <p:tgtEl>
                                              <p:spTgt spid="272"/>
                                            </p:tgtEl>
                                            <p:attrNameLst>
                                              <p:attrName>ppt_w</p:attrName>
                                            </p:attrNameLst>
                                          </p:cBhvr>
                                          <p:tavLst>
                                            <p:tav tm="0">
                                              <p:val>
                                                <p:fltVal val="0"/>
                                              </p:val>
                                            </p:tav>
                                            <p:tav tm="100000">
                                              <p:val>
                                                <p:strVal val="#ppt_w"/>
                                              </p:val>
                                            </p:tav>
                                          </p:tavLst>
                                        </p:anim>
                                        <p:anim calcmode="lin" valueType="num">
                                          <p:cBhvr>
                                            <p:cTn id="294" dur="500" fill="hold"/>
                                            <p:tgtEl>
                                              <p:spTgt spid="272"/>
                                            </p:tgtEl>
                                            <p:attrNameLst>
                                              <p:attrName>ppt_h</p:attrName>
                                            </p:attrNameLst>
                                          </p:cBhvr>
                                          <p:tavLst>
                                            <p:tav tm="0">
                                              <p:val>
                                                <p:fltVal val="0"/>
                                              </p:val>
                                            </p:tav>
                                            <p:tav tm="100000">
                                              <p:val>
                                                <p:strVal val="#ppt_h"/>
                                              </p:val>
                                            </p:tav>
                                          </p:tavLst>
                                        </p:anim>
                                        <p:animEffect transition="in" filter="fade">
                                          <p:cBhvr>
                                            <p:cTn id="295" dur="500"/>
                                            <p:tgtEl>
                                              <p:spTgt spid="272"/>
                                            </p:tgtEl>
                                          </p:cBhvr>
                                        </p:animEffect>
                                      </p:childTnLst>
                                    </p:cTn>
                                  </p:par>
                                  <p:par>
                                    <p:cTn id="296" presetID="53" presetClass="entr" presetSubtype="16" fill="hold" nodeType="withEffect">
                                      <p:stCondLst>
                                        <p:cond delay="0"/>
                                      </p:stCondLst>
                                      <p:childTnLst>
                                        <p:set>
                                          <p:cBhvr>
                                            <p:cTn id="297" dur="1" fill="hold">
                                              <p:stCondLst>
                                                <p:cond delay="0"/>
                                              </p:stCondLst>
                                            </p:cTn>
                                            <p:tgtEl>
                                              <p:spTgt spid="275"/>
                                            </p:tgtEl>
                                            <p:attrNameLst>
                                              <p:attrName>style.visibility</p:attrName>
                                            </p:attrNameLst>
                                          </p:cBhvr>
                                          <p:to>
                                            <p:strVal val="visible"/>
                                          </p:to>
                                        </p:set>
                                        <p:anim calcmode="lin" valueType="num">
                                          <p:cBhvr>
                                            <p:cTn id="298" dur="500" fill="hold"/>
                                            <p:tgtEl>
                                              <p:spTgt spid="275"/>
                                            </p:tgtEl>
                                            <p:attrNameLst>
                                              <p:attrName>ppt_w</p:attrName>
                                            </p:attrNameLst>
                                          </p:cBhvr>
                                          <p:tavLst>
                                            <p:tav tm="0">
                                              <p:val>
                                                <p:fltVal val="0"/>
                                              </p:val>
                                            </p:tav>
                                            <p:tav tm="100000">
                                              <p:val>
                                                <p:strVal val="#ppt_w"/>
                                              </p:val>
                                            </p:tav>
                                          </p:tavLst>
                                        </p:anim>
                                        <p:anim calcmode="lin" valueType="num">
                                          <p:cBhvr>
                                            <p:cTn id="299" dur="500" fill="hold"/>
                                            <p:tgtEl>
                                              <p:spTgt spid="275"/>
                                            </p:tgtEl>
                                            <p:attrNameLst>
                                              <p:attrName>ppt_h</p:attrName>
                                            </p:attrNameLst>
                                          </p:cBhvr>
                                          <p:tavLst>
                                            <p:tav tm="0">
                                              <p:val>
                                                <p:fltVal val="0"/>
                                              </p:val>
                                            </p:tav>
                                            <p:tav tm="100000">
                                              <p:val>
                                                <p:strVal val="#ppt_h"/>
                                              </p:val>
                                            </p:tav>
                                          </p:tavLst>
                                        </p:anim>
                                        <p:animEffect transition="in" filter="fade">
                                          <p:cBhvr>
                                            <p:cTn id="300" dur="500"/>
                                            <p:tgtEl>
                                              <p:spTgt spid="275"/>
                                            </p:tgtEl>
                                          </p:cBhvr>
                                        </p:animEffect>
                                      </p:childTnLst>
                                    </p:cTn>
                                  </p:par>
                                  <p:par>
                                    <p:cTn id="301" presetID="42" presetClass="path" presetSubtype="0" fill="hold" nodeType="withEffect" p14:presetBounceEnd="36000">
                                      <p:stCondLst>
                                        <p:cond delay="0"/>
                                      </p:stCondLst>
                                      <p:childTnLst>
                                        <p:animMotion origin="layout" path="M -2.77778E-7 -1.60494E-6 L 0.16788 0.62624 " pathEditMode="relative" rAng="0" ptsTypes="AA" p14:bounceEnd="36000">
                                          <p:cBhvr>
                                            <p:cTn id="302" dur="500" spd="-100000" fill="hold"/>
                                            <p:tgtEl>
                                              <p:spTgt spid="287"/>
                                            </p:tgtEl>
                                            <p:attrNameLst>
                                              <p:attrName>ppt_x</p:attrName>
                                              <p:attrName>ppt_y</p:attrName>
                                            </p:attrNameLst>
                                          </p:cBhvr>
                                          <p:rCtr x="8385" y="31296"/>
                                        </p:animMotion>
                                      </p:childTnLst>
                                    </p:cTn>
                                  </p:par>
                                  <p:par>
                                    <p:cTn id="303" presetID="42" presetClass="path" presetSubtype="0" fill="hold" nodeType="withEffect" p14:presetBounceEnd="36000">
                                      <p:stCondLst>
                                        <p:cond delay="0"/>
                                      </p:stCondLst>
                                      <p:childTnLst>
                                        <p:animMotion origin="layout" path="M 1.38889E-6 -2.96296E-6 L -0.24583 0.48704 " pathEditMode="relative" rAng="0" ptsTypes="AA" p14:bounceEnd="36000">
                                          <p:cBhvr>
                                            <p:cTn id="304" dur="500" spd="-100000" fill="hold"/>
                                            <p:tgtEl>
                                              <p:spTgt spid="257"/>
                                            </p:tgtEl>
                                            <p:attrNameLst>
                                              <p:attrName>ppt_x</p:attrName>
                                              <p:attrName>ppt_y</p:attrName>
                                            </p:attrNameLst>
                                          </p:cBhvr>
                                          <p:rCtr x="-12292" y="24352"/>
                                        </p:animMotion>
                                      </p:childTnLst>
                                    </p:cTn>
                                  </p:par>
                                  <p:par>
                                    <p:cTn id="305" presetID="42" presetClass="path" presetSubtype="0" fill="hold" nodeType="withEffect" p14:presetBounceEnd="36000">
                                      <p:stCondLst>
                                        <p:cond delay="0"/>
                                      </p:stCondLst>
                                      <p:childTnLst>
                                        <p:animMotion origin="layout" path="M 3.88889E-6 3.20988E-6 L -0.13125 0.61296 " pathEditMode="relative" rAng="0" ptsTypes="AA" p14:bounceEnd="36000">
                                          <p:cBhvr>
                                            <p:cTn id="306" dur="500" spd="-100000" fill="hold"/>
                                            <p:tgtEl>
                                              <p:spTgt spid="260"/>
                                            </p:tgtEl>
                                            <p:attrNameLst>
                                              <p:attrName>ppt_x</p:attrName>
                                              <p:attrName>ppt_y</p:attrName>
                                            </p:attrNameLst>
                                          </p:cBhvr>
                                          <p:rCtr x="-6562" y="30648"/>
                                        </p:animMotion>
                                      </p:childTnLst>
                                    </p:cTn>
                                  </p:par>
                                  <p:par>
                                    <p:cTn id="307" presetID="42" presetClass="path" presetSubtype="0" fill="hold" nodeType="withEffect" p14:presetBounceEnd="36000">
                                      <p:stCondLst>
                                        <p:cond delay="0"/>
                                      </p:stCondLst>
                                      <p:childTnLst>
                                        <p:animMotion origin="layout" path="M 5E-6 4.32099E-6 L 0.27987 0.60648 " pathEditMode="relative" rAng="0" ptsTypes="AA" p14:bounceEnd="36000">
                                          <p:cBhvr>
                                            <p:cTn id="308" dur="500" spd="-100000" fill="hold"/>
                                            <p:tgtEl>
                                              <p:spTgt spid="263"/>
                                            </p:tgtEl>
                                            <p:attrNameLst>
                                              <p:attrName>ppt_x</p:attrName>
                                              <p:attrName>ppt_y</p:attrName>
                                            </p:attrNameLst>
                                          </p:cBhvr>
                                          <p:rCtr x="13993" y="30309"/>
                                        </p:animMotion>
                                      </p:childTnLst>
                                    </p:cTn>
                                  </p:par>
                                  <p:par>
                                    <p:cTn id="309" presetID="42" presetClass="path" presetSubtype="0" fill="hold" nodeType="withEffect" p14:presetBounceEnd="36000">
                                      <p:stCondLst>
                                        <p:cond delay="0"/>
                                      </p:stCondLst>
                                      <p:childTnLst>
                                        <p:animMotion origin="layout" path="M -3.61111E-6 -9.87654E-7 L 0.08091 0.58364 " pathEditMode="relative" rAng="0" ptsTypes="AA" p14:bounceEnd="36000">
                                          <p:cBhvr>
                                            <p:cTn id="310" dur="500" spd="-100000" fill="hold"/>
                                            <p:tgtEl>
                                              <p:spTgt spid="266"/>
                                            </p:tgtEl>
                                            <p:attrNameLst>
                                              <p:attrName>ppt_x</p:attrName>
                                              <p:attrName>ppt_y</p:attrName>
                                            </p:attrNameLst>
                                          </p:cBhvr>
                                          <p:rCtr x="4045" y="29167"/>
                                        </p:animMotion>
                                      </p:childTnLst>
                                    </p:cTn>
                                  </p:par>
                                  <p:par>
                                    <p:cTn id="311" presetID="42" presetClass="path" presetSubtype="0" fill="hold" nodeType="withEffect" p14:presetBounceEnd="36000">
                                      <p:stCondLst>
                                        <p:cond delay="0"/>
                                      </p:stCondLst>
                                      <p:childTnLst>
                                        <p:animMotion origin="layout" path="M -4.72222E-6 3.33333E-6 L 0.04619 0.57808 " pathEditMode="relative" rAng="0" ptsTypes="AA" p14:bounceEnd="36000">
                                          <p:cBhvr>
                                            <p:cTn id="312" dur="500" spd="-100000" fill="hold"/>
                                            <p:tgtEl>
                                              <p:spTgt spid="269"/>
                                            </p:tgtEl>
                                            <p:attrNameLst>
                                              <p:attrName>ppt_x</p:attrName>
                                              <p:attrName>ppt_y</p:attrName>
                                            </p:attrNameLst>
                                          </p:cBhvr>
                                          <p:rCtr x="2309" y="28889"/>
                                        </p:animMotion>
                                      </p:childTnLst>
                                    </p:cTn>
                                  </p:par>
                                  <p:par>
                                    <p:cTn id="313" presetID="42" presetClass="path" presetSubtype="0" fill="hold" nodeType="withEffect" p14:presetBounceEnd="36000">
                                      <p:stCondLst>
                                        <p:cond delay="0"/>
                                      </p:stCondLst>
                                      <p:childTnLst>
                                        <p:animMotion origin="layout" path="M 2.5E-6 -1.11111E-6 L -0.05191 0.61512 " pathEditMode="relative" rAng="0" ptsTypes="AA" p14:bounceEnd="36000">
                                          <p:cBhvr>
                                            <p:cTn id="314" dur="500" spd="-100000" fill="hold"/>
                                            <p:tgtEl>
                                              <p:spTgt spid="290"/>
                                            </p:tgtEl>
                                            <p:attrNameLst>
                                              <p:attrName>ppt_x</p:attrName>
                                              <p:attrName>ppt_y</p:attrName>
                                            </p:attrNameLst>
                                          </p:cBhvr>
                                          <p:rCtr x="-2604" y="30741"/>
                                        </p:animMotion>
                                      </p:childTnLst>
                                    </p:cTn>
                                  </p:par>
                                  <p:par>
                                    <p:cTn id="315" presetID="42" presetClass="path" presetSubtype="0" fill="hold" nodeType="withEffect" p14:presetBounceEnd="36000">
                                      <p:stCondLst>
                                        <p:cond delay="0"/>
                                      </p:stCondLst>
                                      <p:childTnLst>
                                        <p:animMotion origin="layout" path="M -3.88889E-6 -3.7037E-6 L -0.1375 0.75 " pathEditMode="relative" rAng="0" ptsTypes="AA" p14:bounceEnd="36000">
                                          <p:cBhvr>
                                            <p:cTn id="316" dur="500" spd="-100000" fill="hold"/>
                                            <p:tgtEl>
                                              <p:spTgt spid="293"/>
                                            </p:tgtEl>
                                            <p:attrNameLst>
                                              <p:attrName>ppt_x</p:attrName>
                                              <p:attrName>ppt_y</p:attrName>
                                            </p:attrNameLst>
                                          </p:cBhvr>
                                          <p:rCtr x="-6875" y="37500"/>
                                        </p:animMotion>
                                      </p:childTnLst>
                                    </p:cTn>
                                  </p:par>
                                  <p:par>
                                    <p:cTn id="317" presetID="42" presetClass="path" presetSubtype="0" fill="hold" nodeType="withEffect" p14:presetBounceEnd="36000">
                                      <p:stCondLst>
                                        <p:cond delay="0"/>
                                      </p:stCondLst>
                                      <p:childTnLst>
                                        <p:animMotion origin="layout" path="M -4.44444E-6 -4.07407E-6 L 0.07709 0.69074 " pathEditMode="relative" rAng="0" ptsTypes="AA" p14:bounceEnd="36000">
                                          <p:cBhvr>
                                            <p:cTn id="318" dur="500" spd="-100000" fill="hold"/>
                                            <p:tgtEl>
                                              <p:spTgt spid="272"/>
                                            </p:tgtEl>
                                            <p:attrNameLst>
                                              <p:attrName>ppt_x</p:attrName>
                                              <p:attrName>ppt_y</p:attrName>
                                            </p:attrNameLst>
                                          </p:cBhvr>
                                          <p:rCtr x="3854" y="34537"/>
                                        </p:animMotion>
                                      </p:childTnLst>
                                    </p:cTn>
                                  </p:par>
                                  <p:par>
                                    <p:cTn id="319" presetID="42" presetClass="path" presetSubtype="0" fill="hold" nodeType="withEffect" p14:presetBounceEnd="36000">
                                      <p:stCondLst>
                                        <p:cond delay="0"/>
                                      </p:stCondLst>
                                      <p:childTnLst>
                                        <p:animMotion origin="layout" path="M 1.11111E-6 -6.17284E-7 L -0.16389 0.69012 " pathEditMode="relative" rAng="0" ptsTypes="AA" p14:bounceEnd="36000">
                                          <p:cBhvr>
                                            <p:cTn id="320" dur="500" spd="-100000" fill="hold"/>
                                            <p:tgtEl>
                                              <p:spTgt spid="275"/>
                                            </p:tgtEl>
                                            <p:attrNameLst>
                                              <p:attrName>ppt_x</p:attrName>
                                              <p:attrName>ppt_y</p:attrName>
                                            </p:attrNameLst>
                                          </p:cBhvr>
                                          <p:rCtr x="-8194" y="34506"/>
                                        </p:animMotion>
                                      </p:childTnLst>
                                    </p:cTn>
                                  </p:par>
                                </p:childTnLst>
                              </p:cTn>
                            </p:par>
                            <p:par>
                              <p:cTn id="321" fill="hold">
                                <p:stCondLst>
                                  <p:cond delay="5000"/>
                                </p:stCondLst>
                                <p:childTnLst>
                                  <p:par>
                                    <p:cTn id="322" presetID="10" presetClass="entr" presetSubtype="0" fill="hold" grpId="0" nodeType="afterEffect">
                                      <p:stCondLst>
                                        <p:cond delay="0"/>
                                      </p:stCondLst>
                                      <p:childTnLst>
                                        <p:set>
                                          <p:cBhvr>
                                            <p:cTn id="323" dur="1" fill="hold">
                                              <p:stCondLst>
                                                <p:cond delay="0"/>
                                              </p:stCondLst>
                                            </p:cTn>
                                            <p:tgtEl>
                                              <p:spTgt spid="296"/>
                                            </p:tgtEl>
                                            <p:attrNameLst>
                                              <p:attrName>style.visibility</p:attrName>
                                            </p:attrNameLst>
                                          </p:cBhvr>
                                          <p:to>
                                            <p:strVal val="visible"/>
                                          </p:to>
                                        </p:set>
                                        <p:animEffect transition="in" filter="fade">
                                          <p:cBhvr>
                                            <p:cTn id="324" dur="2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1" grpId="0"/>
          <p:bldP spid="172" grpId="0"/>
          <p:bldP spid="203" grpId="0"/>
          <p:bldP spid="228" grpId="0"/>
          <p:bldP spid="256" grpId="0"/>
          <p:bldP spid="29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8" presetClass="entr" presetSubtype="3" fill="hold" grpId="0" nodeType="after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strips(upRight)">
                                          <p:cBhvr>
                                            <p:cTn id="12" dur="500"/>
                                            <p:tgtEl>
                                              <p:spTgt spid="171"/>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72"/>
                                            </p:tgtEl>
                                            <p:attrNameLst>
                                              <p:attrName>style.visibility</p:attrName>
                                            </p:attrNameLst>
                                          </p:cBhvr>
                                          <p:to>
                                            <p:strVal val="visible"/>
                                          </p:to>
                                        </p:set>
                                        <p:animEffect transition="in" filter="fade">
                                          <p:cBhvr>
                                            <p:cTn id="16" dur="500"/>
                                            <p:tgtEl>
                                              <p:spTgt spid="172"/>
                                            </p:tgtEl>
                                          </p:cBhvr>
                                        </p:animEffect>
                                        <p:anim calcmode="lin" valueType="num">
                                          <p:cBhvr>
                                            <p:cTn id="17" dur="500" fill="hold"/>
                                            <p:tgtEl>
                                              <p:spTgt spid="172"/>
                                            </p:tgtEl>
                                            <p:attrNameLst>
                                              <p:attrName>ppt_x</p:attrName>
                                            </p:attrNameLst>
                                          </p:cBhvr>
                                          <p:tavLst>
                                            <p:tav tm="0">
                                              <p:val>
                                                <p:strVal val="#ppt_x"/>
                                              </p:val>
                                            </p:tav>
                                            <p:tav tm="100000">
                                              <p:val>
                                                <p:strVal val="#ppt_x"/>
                                              </p:val>
                                            </p:tav>
                                          </p:tavLst>
                                        </p:anim>
                                        <p:anim calcmode="lin" valueType="num">
                                          <p:cBhvr>
                                            <p:cTn id="18" dur="500" fill="hold"/>
                                            <p:tgtEl>
                                              <p:spTgt spid="17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73"/>
                                            </p:tgtEl>
                                            <p:attrNameLst>
                                              <p:attrName>style.visibility</p:attrName>
                                            </p:attrNameLst>
                                          </p:cBhvr>
                                          <p:to>
                                            <p:strVal val="visible"/>
                                          </p:to>
                                        </p:set>
                                        <p:anim calcmode="lin" valueType="num">
                                          <p:cBhvr>
                                            <p:cTn id="22" dur="500" fill="hold"/>
                                            <p:tgtEl>
                                              <p:spTgt spid="173"/>
                                            </p:tgtEl>
                                            <p:attrNameLst>
                                              <p:attrName>ppt_w</p:attrName>
                                            </p:attrNameLst>
                                          </p:cBhvr>
                                          <p:tavLst>
                                            <p:tav tm="0">
                                              <p:val>
                                                <p:fltVal val="0"/>
                                              </p:val>
                                            </p:tav>
                                            <p:tav tm="100000">
                                              <p:val>
                                                <p:strVal val="#ppt_w"/>
                                              </p:val>
                                            </p:tav>
                                          </p:tavLst>
                                        </p:anim>
                                        <p:anim calcmode="lin" valueType="num">
                                          <p:cBhvr>
                                            <p:cTn id="23" dur="500" fill="hold"/>
                                            <p:tgtEl>
                                              <p:spTgt spid="173"/>
                                            </p:tgtEl>
                                            <p:attrNameLst>
                                              <p:attrName>ppt_h</p:attrName>
                                            </p:attrNameLst>
                                          </p:cBhvr>
                                          <p:tavLst>
                                            <p:tav tm="0">
                                              <p:val>
                                                <p:fltVal val="0"/>
                                              </p:val>
                                            </p:tav>
                                            <p:tav tm="100000">
                                              <p:val>
                                                <p:strVal val="#ppt_h"/>
                                              </p:val>
                                            </p:tav>
                                          </p:tavLst>
                                        </p:anim>
                                        <p:animEffect transition="in" filter="fade">
                                          <p:cBhvr>
                                            <p:cTn id="24" dur="500"/>
                                            <p:tgtEl>
                                              <p:spTgt spid="173"/>
                                            </p:tgtEl>
                                          </p:cBhvr>
                                        </p:animEffect>
                                      </p:childTnLst>
                                    </p:cTn>
                                  </p:par>
                                  <p:par>
                                    <p:cTn id="25" presetID="53" presetClass="entr" presetSubtype="16" fill="hold" nodeType="with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p:cTn id="27" dur="500" fill="hold"/>
                                            <p:tgtEl>
                                              <p:spTgt spid="176"/>
                                            </p:tgtEl>
                                            <p:attrNameLst>
                                              <p:attrName>ppt_w</p:attrName>
                                            </p:attrNameLst>
                                          </p:cBhvr>
                                          <p:tavLst>
                                            <p:tav tm="0">
                                              <p:val>
                                                <p:fltVal val="0"/>
                                              </p:val>
                                            </p:tav>
                                            <p:tav tm="100000">
                                              <p:val>
                                                <p:strVal val="#ppt_w"/>
                                              </p:val>
                                            </p:tav>
                                          </p:tavLst>
                                        </p:anim>
                                        <p:anim calcmode="lin" valueType="num">
                                          <p:cBhvr>
                                            <p:cTn id="28" dur="500" fill="hold"/>
                                            <p:tgtEl>
                                              <p:spTgt spid="176"/>
                                            </p:tgtEl>
                                            <p:attrNameLst>
                                              <p:attrName>ppt_h</p:attrName>
                                            </p:attrNameLst>
                                          </p:cBhvr>
                                          <p:tavLst>
                                            <p:tav tm="0">
                                              <p:val>
                                                <p:fltVal val="0"/>
                                              </p:val>
                                            </p:tav>
                                            <p:tav tm="100000">
                                              <p:val>
                                                <p:strVal val="#ppt_h"/>
                                              </p:val>
                                            </p:tav>
                                          </p:tavLst>
                                        </p:anim>
                                        <p:animEffect transition="in" filter="fade">
                                          <p:cBhvr>
                                            <p:cTn id="29" dur="500"/>
                                            <p:tgtEl>
                                              <p:spTgt spid="176"/>
                                            </p:tgtEl>
                                          </p:cBhvr>
                                        </p:animEffect>
                                      </p:childTnLst>
                                    </p:cTn>
                                  </p:par>
                                  <p:par>
                                    <p:cTn id="30" presetID="53" presetClass="entr" presetSubtype="16" fill="hold" nodeType="withEffect">
                                      <p:stCondLst>
                                        <p:cond delay="0"/>
                                      </p:stCondLst>
                                      <p:childTnLst>
                                        <p:set>
                                          <p:cBhvr>
                                            <p:cTn id="31" dur="1" fill="hold">
                                              <p:stCondLst>
                                                <p:cond delay="0"/>
                                              </p:stCondLst>
                                            </p:cTn>
                                            <p:tgtEl>
                                              <p:spTgt spid="179"/>
                                            </p:tgtEl>
                                            <p:attrNameLst>
                                              <p:attrName>style.visibility</p:attrName>
                                            </p:attrNameLst>
                                          </p:cBhvr>
                                          <p:to>
                                            <p:strVal val="visible"/>
                                          </p:to>
                                        </p:set>
                                        <p:anim calcmode="lin" valueType="num">
                                          <p:cBhvr>
                                            <p:cTn id="32" dur="500" fill="hold"/>
                                            <p:tgtEl>
                                              <p:spTgt spid="179"/>
                                            </p:tgtEl>
                                            <p:attrNameLst>
                                              <p:attrName>ppt_w</p:attrName>
                                            </p:attrNameLst>
                                          </p:cBhvr>
                                          <p:tavLst>
                                            <p:tav tm="0">
                                              <p:val>
                                                <p:fltVal val="0"/>
                                              </p:val>
                                            </p:tav>
                                            <p:tav tm="100000">
                                              <p:val>
                                                <p:strVal val="#ppt_w"/>
                                              </p:val>
                                            </p:tav>
                                          </p:tavLst>
                                        </p:anim>
                                        <p:anim calcmode="lin" valueType="num">
                                          <p:cBhvr>
                                            <p:cTn id="33" dur="500" fill="hold"/>
                                            <p:tgtEl>
                                              <p:spTgt spid="179"/>
                                            </p:tgtEl>
                                            <p:attrNameLst>
                                              <p:attrName>ppt_h</p:attrName>
                                            </p:attrNameLst>
                                          </p:cBhvr>
                                          <p:tavLst>
                                            <p:tav tm="0">
                                              <p:val>
                                                <p:fltVal val="0"/>
                                              </p:val>
                                            </p:tav>
                                            <p:tav tm="100000">
                                              <p:val>
                                                <p:strVal val="#ppt_h"/>
                                              </p:val>
                                            </p:tav>
                                          </p:tavLst>
                                        </p:anim>
                                        <p:animEffect transition="in" filter="fade">
                                          <p:cBhvr>
                                            <p:cTn id="34" dur="500"/>
                                            <p:tgtEl>
                                              <p:spTgt spid="179"/>
                                            </p:tgtEl>
                                          </p:cBhvr>
                                        </p:animEffect>
                                      </p:childTnLst>
                                    </p:cTn>
                                  </p:par>
                                  <p:par>
                                    <p:cTn id="35" presetID="53" presetClass="entr" presetSubtype="16" fill="hold" nodeType="withEffect">
                                      <p:stCondLst>
                                        <p:cond delay="0"/>
                                      </p:stCondLst>
                                      <p:childTnLst>
                                        <p:set>
                                          <p:cBhvr>
                                            <p:cTn id="36" dur="1" fill="hold">
                                              <p:stCondLst>
                                                <p:cond delay="0"/>
                                              </p:stCondLst>
                                            </p:cTn>
                                            <p:tgtEl>
                                              <p:spTgt spid="182"/>
                                            </p:tgtEl>
                                            <p:attrNameLst>
                                              <p:attrName>style.visibility</p:attrName>
                                            </p:attrNameLst>
                                          </p:cBhvr>
                                          <p:to>
                                            <p:strVal val="visible"/>
                                          </p:to>
                                        </p:set>
                                        <p:anim calcmode="lin" valueType="num">
                                          <p:cBhvr>
                                            <p:cTn id="37" dur="500" fill="hold"/>
                                            <p:tgtEl>
                                              <p:spTgt spid="182"/>
                                            </p:tgtEl>
                                            <p:attrNameLst>
                                              <p:attrName>ppt_w</p:attrName>
                                            </p:attrNameLst>
                                          </p:cBhvr>
                                          <p:tavLst>
                                            <p:tav tm="0">
                                              <p:val>
                                                <p:fltVal val="0"/>
                                              </p:val>
                                            </p:tav>
                                            <p:tav tm="100000">
                                              <p:val>
                                                <p:strVal val="#ppt_w"/>
                                              </p:val>
                                            </p:tav>
                                          </p:tavLst>
                                        </p:anim>
                                        <p:anim calcmode="lin" valueType="num">
                                          <p:cBhvr>
                                            <p:cTn id="38" dur="500" fill="hold"/>
                                            <p:tgtEl>
                                              <p:spTgt spid="182"/>
                                            </p:tgtEl>
                                            <p:attrNameLst>
                                              <p:attrName>ppt_h</p:attrName>
                                            </p:attrNameLst>
                                          </p:cBhvr>
                                          <p:tavLst>
                                            <p:tav tm="0">
                                              <p:val>
                                                <p:fltVal val="0"/>
                                              </p:val>
                                            </p:tav>
                                            <p:tav tm="100000">
                                              <p:val>
                                                <p:strVal val="#ppt_h"/>
                                              </p:val>
                                            </p:tav>
                                          </p:tavLst>
                                        </p:anim>
                                        <p:animEffect transition="in" filter="fade">
                                          <p:cBhvr>
                                            <p:cTn id="39" dur="500"/>
                                            <p:tgtEl>
                                              <p:spTgt spid="182"/>
                                            </p:tgtEl>
                                          </p:cBhvr>
                                        </p:animEffect>
                                      </p:childTnLst>
                                    </p:cTn>
                                  </p:par>
                                  <p:par>
                                    <p:cTn id="40" presetID="53" presetClass="entr" presetSubtype="16" fill="hold" nodeType="withEffect">
                                      <p:stCondLst>
                                        <p:cond delay="0"/>
                                      </p:stCondLst>
                                      <p:childTnLst>
                                        <p:set>
                                          <p:cBhvr>
                                            <p:cTn id="41" dur="1" fill="hold">
                                              <p:stCondLst>
                                                <p:cond delay="0"/>
                                              </p:stCondLst>
                                            </p:cTn>
                                            <p:tgtEl>
                                              <p:spTgt spid="185"/>
                                            </p:tgtEl>
                                            <p:attrNameLst>
                                              <p:attrName>style.visibility</p:attrName>
                                            </p:attrNameLst>
                                          </p:cBhvr>
                                          <p:to>
                                            <p:strVal val="visible"/>
                                          </p:to>
                                        </p:set>
                                        <p:anim calcmode="lin" valueType="num">
                                          <p:cBhvr>
                                            <p:cTn id="42" dur="500" fill="hold"/>
                                            <p:tgtEl>
                                              <p:spTgt spid="185"/>
                                            </p:tgtEl>
                                            <p:attrNameLst>
                                              <p:attrName>ppt_w</p:attrName>
                                            </p:attrNameLst>
                                          </p:cBhvr>
                                          <p:tavLst>
                                            <p:tav tm="0">
                                              <p:val>
                                                <p:fltVal val="0"/>
                                              </p:val>
                                            </p:tav>
                                            <p:tav tm="100000">
                                              <p:val>
                                                <p:strVal val="#ppt_w"/>
                                              </p:val>
                                            </p:tav>
                                          </p:tavLst>
                                        </p:anim>
                                        <p:anim calcmode="lin" valueType="num">
                                          <p:cBhvr>
                                            <p:cTn id="43" dur="500" fill="hold"/>
                                            <p:tgtEl>
                                              <p:spTgt spid="185"/>
                                            </p:tgtEl>
                                            <p:attrNameLst>
                                              <p:attrName>ppt_h</p:attrName>
                                            </p:attrNameLst>
                                          </p:cBhvr>
                                          <p:tavLst>
                                            <p:tav tm="0">
                                              <p:val>
                                                <p:fltVal val="0"/>
                                              </p:val>
                                            </p:tav>
                                            <p:tav tm="100000">
                                              <p:val>
                                                <p:strVal val="#ppt_h"/>
                                              </p:val>
                                            </p:tav>
                                          </p:tavLst>
                                        </p:anim>
                                        <p:animEffect transition="in" filter="fade">
                                          <p:cBhvr>
                                            <p:cTn id="44" dur="500"/>
                                            <p:tgtEl>
                                              <p:spTgt spid="185"/>
                                            </p:tgtEl>
                                          </p:cBhvr>
                                        </p:animEffect>
                                      </p:childTnLst>
                                    </p:cTn>
                                  </p:par>
                                  <p:par>
                                    <p:cTn id="45" presetID="53" presetClass="entr" presetSubtype="16" fill="hold" nodeType="withEffect">
                                      <p:stCondLst>
                                        <p:cond delay="0"/>
                                      </p:stCondLst>
                                      <p:childTnLst>
                                        <p:set>
                                          <p:cBhvr>
                                            <p:cTn id="46" dur="1" fill="hold">
                                              <p:stCondLst>
                                                <p:cond delay="0"/>
                                              </p:stCondLst>
                                            </p:cTn>
                                            <p:tgtEl>
                                              <p:spTgt spid="188"/>
                                            </p:tgtEl>
                                            <p:attrNameLst>
                                              <p:attrName>style.visibility</p:attrName>
                                            </p:attrNameLst>
                                          </p:cBhvr>
                                          <p:to>
                                            <p:strVal val="visible"/>
                                          </p:to>
                                        </p:set>
                                        <p:anim calcmode="lin" valueType="num">
                                          <p:cBhvr>
                                            <p:cTn id="47" dur="500" fill="hold"/>
                                            <p:tgtEl>
                                              <p:spTgt spid="188"/>
                                            </p:tgtEl>
                                            <p:attrNameLst>
                                              <p:attrName>ppt_w</p:attrName>
                                            </p:attrNameLst>
                                          </p:cBhvr>
                                          <p:tavLst>
                                            <p:tav tm="0">
                                              <p:val>
                                                <p:fltVal val="0"/>
                                              </p:val>
                                            </p:tav>
                                            <p:tav tm="100000">
                                              <p:val>
                                                <p:strVal val="#ppt_w"/>
                                              </p:val>
                                            </p:tav>
                                          </p:tavLst>
                                        </p:anim>
                                        <p:anim calcmode="lin" valueType="num">
                                          <p:cBhvr>
                                            <p:cTn id="48" dur="500" fill="hold"/>
                                            <p:tgtEl>
                                              <p:spTgt spid="188"/>
                                            </p:tgtEl>
                                            <p:attrNameLst>
                                              <p:attrName>ppt_h</p:attrName>
                                            </p:attrNameLst>
                                          </p:cBhvr>
                                          <p:tavLst>
                                            <p:tav tm="0">
                                              <p:val>
                                                <p:fltVal val="0"/>
                                              </p:val>
                                            </p:tav>
                                            <p:tav tm="100000">
                                              <p:val>
                                                <p:strVal val="#ppt_h"/>
                                              </p:val>
                                            </p:tav>
                                          </p:tavLst>
                                        </p:anim>
                                        <p:animEffect transition="in" filter="fade">
                                          <p:cBhvr>
                                            <p:cTn id="49" dur="500"/>
                                            <p:tgtEl>
                                              <p:spTgt spid="188"/>
                                            </p:tgtEl>
                                          </p:cBhvr>
                                        </p:animEffect>
                                      </p:childTnLst>
                                    </p:cTn>
                                  </p:par>
                                  <p:par>
                                    <p:cTn id="50" presetID="53" presetClass="entr" presetSubtype="16" fill="hold" nodeType="withEffect">
                                      <p:stCondLst>
                                        <p:cond delay="0"/>
                                      </p:stCondLst>
                                      <p:childTnLst>
                                        <p:set>
                                          <p:cBhvr>
                                            <p:cTn id="51" dur="1" fill="hold">
                                              <p:stCondLst>
                                                <p:cond delay="0"/>
                                              </p:stCondLst>
                                            </p:cTn>
                                            <p:tgtEl>
                                              <p:spTgt spid="191"/>
                                            </p:tgtEl>
                                            <p:attrNameLst>
                                              <p:attrName>style.visibility</p:attrName>
                                            </p:attrNameLst>
                                          </p:cBhvr>
                                          <p:to>
                                            <p:strVal val="visible"/>
                                          </p:to>
                                        </p:set>
                                        <p:anim calcmode="lin" valueType="num">
                                          <p:cBhvr>
                                            <p:cTn id="52" dur="500" fill="hold"/>
                                            <p:tgtEl>
                                              <p:spTgt spid="191"/>
                                            </p:tgtEl>
                                            <p:attrNameLst>
                                              <p:attrName>ppt_w</p:attrName>
                                            </p:attrNameLst>
                                          </p:cBhvr>
                                          <p:tavLst>
                                            <p:tav tm="0">
                                              <p:val>
                                                <p:fltVal val="0"/>
                                              </p:val>
                                            </p:tav>
                                            <p:tav tm="100000">
                                              <p:val>
                                                <p:strVal val="#ppt_w"/>
                                              </p:val>
                                            </p:tav>
                                          </p:tavLst>
                                        </p:anim>
                                        <p:anim calcmode="lin" valueType="num">
                                          <p:cBhvr>
                                            <p:cTn id="53" dur="500" fill="hold"/>
                                            <p:tgtEl>
                                              <p:spTgt spid="191"/>
                                            </p:tgtEl>
                                            <p:attrNameLst>
                                              <p:attrName>ppt_h</p:attrName>
                                            </p:attrNameLst>
                                          </p:cBhvr>
                                          <p:tavLst>
                                            <p:tav tm="0">
                                              <p:val>
                                                <p:fltVal val="0"/>
                                              </p:val>
                                            </p:tav>
                                            <p:tav tm="100000">
                                              <p:val>
                                                <p:strVal val="#ppt_h"/>
                                              </p:val>
                                            </p:tav>
                                          </p:tavLst>
                                        </p:anim>
                                        <p:animEffect transition="in" filter="fade">
                                          <p:cBhvr>
                                            <p:cTn id="54" dur="500"/>
                                            <p:tgtEl>
                                              <p:spTgt spid="191"/>
                                            </p:tgtEl>
                                          </p:cBhvr>
                                        </p:animEffect>
                                      </p:childTnLst>
                                    </p:cTn>
                                  </p:par>
                                  <p:par>
                                    <p:cTn id="55" presetID="53" presetClass="entr" presetSubtype="16" fill="hold" nodeType="withEffect">
                                      <p:stCondLst>
                                        <p:cond delay="0"/>
                                      </p:stCondLst>
                                      <p:childTnLst>
                                        <p:set>
                                          <p:cBhvr>
                                            <p:cTn id="56" dur="1" fill="hold">
                                              <p:stCondLst>
                                                <p:cond delay="0"/>
                                              </p:stCondLst>
                                            </p:cTn>
                                            <p:tgtEl>
                                              <p:spTgt spid="194"/>
                                            </p:tgtEl>
                                            <p:attrNameLst>
                                              <p:attrName>style.visibility</p:attrName>
                                            </p:attrNameLst>
                                          </p:cBhvr>
                                          <p:to>
                                            <p:strVal val="visible"/>
                                          </p:to>
                                        </p:set>
                                        <p:anim calcmode="lin" valueType="num">
                                          <p:cBhvr>
                                            <p:cTn id="57" dur="500" fill="hold"/>
                                            <p:tgtEl>
                                              <p:spTgt spid="194"/>
                                            </p:tgtEl>
                                            <p:attrNameLst>
                                              <p:attrName>ppt_w</p:attrName>
                                            </p:attrNameLst>
                                          </p:cBhvr>
                                          <p:tavLst>
                                            <p:tav tm="0">
                                              <p:val>
                                                <p:fltVal val="0"/>
                                              </p:val>
                                            </p:tav>
                                            <p:tav tm="100000">
                                              <p:val>
                                                <p:strVal val="#ppt_w"/>
                                              </p:val>
                                            </p:tav>
                                          </p:tavLst>
                                        </p:anim>
                                        <p:anim calcmode="lin" valueType="num">
                                          <p:cBhvr>
                                            <p:cTn id="58" dur="500" fill="hold"/>
                                            <p:tgtEl>
                                              <p:spTgt spid="194"/>
                                            </p:tgtEl>
                                            <p:attrNameLst>
                                              <p:attrName>ppt_h</p:attrName>
                                            </p:attrNameLst>
                                          </p:cBhvr>
                                          <p:tavLst>
                                            <p:tav tm="0">
                                              <p:val>
                                                <p:fltVal val="0"/>
                                              </p:val>
                                            </p:tav>
                                            <p:tav tm="100000">
                                              <p:val>
                                                <p:strVal val="#ppt_h"/>
                                              </p:val>
                                            </p:tav>
                                          </p:tavLst>
                                        </p:anim>
                                        <p:animEffect transition="in" filter="fade">
                                          <p:cBhvr>
                                            <p:cTn id="59" dur="500"/>
                                            <p:tgtEl>
                                              <p:spTgt spid="194"/>
                                            </p:tgtEl>
                                          </p:cBhvr>
                                        </p:animEffect>
                                      </p:childTnLst>
                                    </p:cTn>
                                  </p:par>
                                  <p:par>
                                    <p:cTn id="60" presetID="53" presetClass="entr" presetSubtype="16" fill="hold" nodeType="withEffect">
                                      <p:stCondLst>
                                        <p:cond delay="0"/>
                                      </p:stCondLst>
                                      <p:childTnLst>
                                        <p:set>
                                          <p:cBhvr>
                                            <p:cTn id="61" dur="1" fill="hold">
                                              <p:stCondLst>
                                                <p:cond delay="0"/>
                                              </p:stCondLst>
                                            </p:cTn>
                                            <p:tgtEl>
                                              <p:spTgt spid="197"/>
                                            </p:tgtEl>
                                            <p:attrNameLst>
                                              <p:attrName>style.visibility</p:attrName>
                                            </p:attrNameLst>
                                          </p:cBhvr>
                                          <p:to>
                                            <p:strVal val="visible"/>
                                          </p:to>
                                        </p:set>
                                        <p:anim calcmode="lin" valueType="num">
                                          <p:cBhvr>
                                            <p:cTn id="62" dur="500" fill="hold"/>
                                            <p:tgtEl>
                                              <p:spTgt spid="197"/>
                                            </p:tgtEl>
                                            <p:attrNameLst>
                                              <p:attrName>ppt_w</p:attrName>
                                            </p:attrNameLst>
                                          </p:cBhvr>
                                          <p:tavLst>
                                            <p:tav tm="0">
                                              <p:val>
                                                <p:fltVal val="0"/>
                                              </p:val>
                                            </p:tav>
                                            <p:tav tm="100000">
                                              <p:val>
                                                <p:strVal val="#ppt_w"/>
                                              </p:val>
                                            </p:tav>
                                          </p:tavLst>
                                        </p:anim>
                                        <p:anim calcmode="lin" valueType="num">
                                          <p:cBhvr>
                                            <p:cTn id="63" dur="500" fill="hold"/>
                                            <p:tgtEl>
                                              <p:spTgt spid="197"/>
                                            </p:tgtEl>
                                            <p:attrNameLst>
                                              <p:attrName>ppt_h</p:attrName>
                                            </p:attrNameLst>
                                          </p:cBhvr>
                                          <p:tavLst>
                                            <p:tav tm="0">
                                              <p:val>
                                                <p:fltVal val="0"/>
                                              </p:val>
                                            </p:tav>
                                            <p:tav tm="100000">
                                              <p:val>
                                                <p:strVal val="#ppt_h"/>
                                              </p:val>
                                            </p:tav>
                                          </p:tavLst>
                                        </p:anim>
                                        <p:animEffect transition="in" filter="fade">
                                          <p:cBhvr>
                                            <p:cTn id="64" dur="500"/>
                                            <p:tgtEl>
                                              <p:spTgt spid="197"/>
                                            </p:tgtEl>
                                          </p:cBhvr>
                                        </p:animEffect>
                                      </p:childTnLst>
                                    </p:cTn>
                                  </p:par>
                                  <p:par>
                                    <p:cTn id="65" presetID="53" presetClass="entr" presetSubtype="16" fill="hold" nodeType="withEffect">
                                      <p:stCondLst>
                                        <p:cond delay="0"/>
                                      </p:stCondLst>
                                      <p:childTnLst>
                                        <p:set>
                                          <p:cBhvr>
                                            <p:cTn id="66" dur="1" fill="hold">
                                              <p:stCondLst>
                                                <p:cond delay="0"/>
                                              </p:stCondLst>
                                            </p:cTn>
                                            <p:tgtEl>
                                              <p:spTgt spid="200"/>
                                            </p:tgtEl>
                                            <p:attrNameLst>
                                              <p:attrName>style.visibility</p:attrName>
                                            </p:attrNameLst>
                                          </p:cBhvr>
                                          <p:to>
                                            <p:strVal val="visible"/>
                                          </p:to>
                                        </p:set>
                                        <p:anim calcmode="lin" valueType="num">
                                          <p:cBhvr>
                                            <p:cTn id="67" dur="500" fill="hold"/>
                                            <p:tgtEl>
                                              <p:spTgt spid="200"/>
                                            </p:tgtEl>
                                            <p:attrNameLst>
                                              <p:attrName>ppt_w</p:attrName>
                                            </p:attrNameLst>
                                          </p:cBhvr>
                                          <p:tavLst>
                                            <p:tav tm="0">
                                              <p:val>
                                                <p:fltVal val="0"/>
                                              </p:val>
                                            </p:tav>
                                            <p:tav tm="100000">
                                              <p:val>
                                                <p:strVal val="#ppt_w"/>
                                              </p:val>
                                            </p:tav>
                                          </p:tavLst>
                                        </p:anim>
                                        <p:anim calcmode="lin" valueType="num">
                                          <p:cBhvr>
                                            <p:cTn id="68" dur="500" fill="hold"/>
                                            <p:tgtEl>
                                              <p:spTgt spid="200"/>
                                            </p:tgtEl>
                                            <p:attrNameLst>
                                              <p:attrName>ppt_h</p:attrName>
                                            </p:attrNameLst>
                                          </p:cBhvr>
                                          <p:tavLst>
                                            <p:tav tm="0">
                                              <p:val>
                                                <p:fltVal val="0"/>
                                              </p:val>
                                            </p:tav>
                                            <p:tav tm="100000">
                                              <p:val>
                                                <p:strVal val="#ppt_h"/>
                                              </p:val>
                                            </p:tav>
                                          </p:tavLst>
                                        </p:anim>
                                        <p:animEffect transition="in" filter="fade">
                                          <p:cBhvr>
                                            <p:cTn id="69" dur="500"/>
                                            <p:tgtEl>
                                              <p:spTgt spid="200"/>
                                            </p:tgtEl>
                                          </p:cBhvr>
                                        </p:animEffect>
                                      </p:childTnLst>
                                    </p:cTn>
                                  </p:par>
                                  <p:par>
                                    <p:cTn id="70" presetID="42" presetClass="path" presetSubtype="0" fill="hold" nodeType="withEffect">
                                      <p:stCondLst>
                                        <p:cond delay="0"/>
                                      </p:stCondLst>
                                      <p:childTnLst>
                                        <p:animMotion origin="layout" path="M -2.77778E-7 -1.60494E-6 L 0.16788 0.62624 " pathEditMode="relative" rAng="0" ptsTypes="AA">
                                          <p:cBhvr>
                                            <p:cTn id="71" dur="500" spd="-100000" fill="hold"/>
                                            <p:tgtEl>
                                              <p:spTgt spid="173"/>
                                            </p:tgtEl>
                                            <p:attrNameLst>
                                              <p:attrName>ppt_x</p:attrName>
                                              <p:attrName>ppt_y</p:attrName>
                                            </p:attrNameLst>
                                          </p:cBhvr>
                                          <p:rCtr x="8385" y="31296"/>
                                        </p:animMotion>
                                      </p:childTnLst>
                                    </p:cTn>
                                  </p:par>
                                  <p:par>
                                    <p:cTn id="72" presetID="42" presetClass="path" presetSubtype="0" fill="hold" nodeType="withEffect">
                                      <p:stCondLst>
                                        <p:cond delay="0"/>
                                      </p:stCondLst>
                                      <p:childTnLst>
                                        <p:animMotion origin="layout" path="M 1.38889E-6 -2.96296E-6 L -0.24583 0.48704 " pathEditMode="relative" rAng="0" ptsTypes="AA">
                                          <p:cBhvr>
                                            <p:cTn id="73" dur="500" spd="-100000" fill="hold"/>
                                            <p:tgtEl>
                                              <p:spTgt spid="176"/>
                                            </p:tgtEl>
                                            <p:attrNameLst>
                                              <p:attrName>ppt_x</p:attrName>
                                              <p:attrName>ppt_y</p:attrName>
                                            </p:attrNameLst>
                                          </p:cBhvr>
                                          <p:rCtr x="-12292" y="24352"/>
                                        </p:animMotion>
                                      </p:childTnLst>
                                    </p:cTn>
                                  </p:par>
                                  <p:par>
                                    <p:cTn id="74" presetID="42" presetClass="path" presetSubtype="0" fill="hold" nodeType="withEffect">
                                      <p:stCondLst>
                                        <p:cond delay="0"/>
                                      </p:stCondLst>
                                      <p:childTnLst>
                                        <p:animMotion origin="layout" path="M 3.88889E-6 3.20988E-6 L -0.13125 0.61296 " pathEditMode="relative" rAng="0" ptsTypes="AA">
                                          <p:cBhvr>
                                            <p:cTn id="75" dur="500" spd="-100000" fill="hold"/>
                                            <p:tgtEl>
                                              <p:spTgt spid="179"/>
                                            </p:tgtEl>
                                            <p:attrNameLst>
                                              <p:attrName>ppt_x</p:attrName>
                                              <p:attrName>ppt_y</p:attrName>
                                            </p:attrNameLst>
                                          </p:cBhvr>
                                          <p:rCtr x="-6562" y="30648"/>
                                        </p:animMotion>
                                      </p:childTnLst>
                                    </p:cTn>
                                  </p:par>
                                  <p:par>
                                    <p:cTn id="76" presetID="42" presetClass="path" presetSubtype="0" fill="hold" nodeType="withEffect">
                                      <p:stCondLst>
                                        <p:cond delay="0"/>
                                      </p:stCondLst>
                                      <p:childTnLst>
                                        <p:animMotion origin="layout" path="M 5E-6 4.32099E-6 L 0.27987 0.60648 " pathEditMode="relative" rAng="0" ptsTypes="AA">
                                          <p:cBhvr>
                                            <p:cTn id="77" dur="500" spd="-100000" fill="hold"/>
                                            <p:tgtEl>
                                              <p:spTgt spid="182"/>
                                            </p:tgtEl>
                                            <p:attrNameLst>
                                              <p:attrName>ppt_x</p:attrName>
                                              <p:attrName>ppt_y</p:attrName>
                                            </p:attrNameLst>
                                          </p:cBhvr>
                                          <p:rCtr x="13993" y="30309"/>
                                        </p:animMotion>
                                      </p:childTnLst>
                                    </p:cTn>
                                  </p:par>
                                  <p:par>
                                    <p:cTn id="78" presetID="42" presetClass="path" presetSubtype="0" fill="hold" nodeType="withEffect">
                                      <p:stCondLst>
                                        <p:cond delay="0"/>
                                      </p:stCondLst>
                                      <p:childTnLst>
                                        <p:animMotion origin="layout" path="M -3.61111E-6 -9.87654E-7 L 0.08091 0.58364 " pathEditMode="relative" rAng="0" ptsTypes="AA">
                                          <p:cBhvr>
                                            <p:cTn id="79" dur="500" spd="-100000" fill="hold"/>
                                            <p:tgtEl>
                                              <p:spTgt spid="185"/>
                                            </p:tgtEl>
                                            <p:attrNameLst>
                                              <p:attrName>ppt_x</p:attrName>
                                              <p:attrName>ppt_y</p:attrName>
                                            </p:attrNameLst>
                                          </p:cBhvr>
                                          <p:rCtr x="4045" y="29167"/>
                                        </p:animMotion>
                                      </p:childTnLst>
                                    </p:cTn>
                                  </p:par>
                                  <p:par>
                                    <p:cTn id="80" presetID="42" presetClass="path" presetSubtype="0" fill="hold" nodeType="withEffect">
                                      <p:stCondLst>
                                        <p:cond delay="0"/>
                                      </p:stCondLst>
                                      <p:childTnLst>
                                        <p:animMotion origin="layout" path="M -4.72222E-6 3.33333E-6 L 0.04619 0.57808 " pathEditMode="relative" rAng="0" ptsTypes="AA">
                                          <p:cBhvr>
                                            <p:cTn id="81" dur="500" spd="-100000" fill="hold"/>
                                            <p:tgtEl>
                                              <p:spTgt spid="188"/>
                                            </p:tgtEl>
                                            <p:attrNameLst>
                                              <p:attrName>ppt_x</p:attrName>
                                              <p:attrName>ppt_y</p:attrName>
                                            </p:attrNameLst>
                                          </p:cBhvr>
                                          <p:rCtr x="2309" y="28889"/>
                                        </p:animMotion>
                                      </p:childTnLst>
                                    </p:cTn>
                                  </p:par>
                                  <p:par>
                                    <p:cTn id="82" presetID="42" presetClass="path" presetSubtype="0" fill="hold" nodeType="withEffect">
                                      <p:stCondLst>
                                        <p:cond delay="0"/>
                                      </p:stCondLst>
                                      <p:childTnLst>
                                        <p:animMotion origin="layout" path="M 2.5E-6 -1.11111E-6 L -0.05191 0.61512 " pathEditMode="relative" rAng="0" ptsTypes="AA">
                                          <p:cBhvr>
                                            <p:cTn id="83" dur="500" spd="-100000" fill="hold"/>
                                            <p:tgtEl>
                                              <p:spTgt spid="191"/>
                                            </p:tgtEl>
                                            <p:attrNameLst>
                                              <p:attrName>ppt_x</p:attrName>
                                              <p:attrName>ppt_y</p:attrName>
                                            </p:attrNameLst>
                                          </p:cBhvr>
                                          <p:rCtr x="-2604" y="30741"/>
                                        </p:animMotion>
                                      </p:childTnLst>
                                    </p:cTn>
                                  </p:par>
                                  <p:par>
                                    <p:cTn id="84" presetID="42" presetClass="path" presetSubtype="0" fill="hold" nodeType="withEffect">
                                      <p:stCondLst>
                                        <p:cond delay="0"/>
                                      </p:stCondLst>
                                      <p:childTnLst>
                                        <p:animMotion origin="layout" path="M -3.88889E-6 -3.7037E-6 L -0.1375 0.75 " pathEditMode="relative" rAng="0" ptsTypes="AA">
                                          <p:cBhvr>
                                            <p:cTn id="85" dur="500" spd="-100000" fill="hold"/>
                                            <p:tgtEl>
                                              <p:spTgt spid="194"/>
                                            </p:tgtEl>
                                            <p:attrNameLst>
                                              <p:attrName>ppt_x</p:attrName>
                                              <p:attrName>ppt_y</p:attrName>
                                            </p:attrNameLst>
                                          </p:cBhvr>
                                          <p:rCtr x="-6875" y="37500"/>
                                        </p:animMotion>
                                      </p:childTnLst>
                                    </p:cTn>
                                  </p:par>
                                  <p:par>
                                    <p:cTn id="86" presetID="42" presetClass="path" presetSubtype="0" fill="hold" nodeType="withEffect">
                                      <p:stCondLst>
                                        <p:cond delay="0"/>
                                      </p:stCondLst>
                                      <p:childTnLst>
                                        <p:animMotion origin="layout" path="M -4.44444E-6 -4.07407E-6 L 0.07709 0.69074 " pathEditMode="relative" rAng="0" ptsTypes="AA">
                                          <p:cBhvr>
                                            <p:cTn id="87" dur="500" spd="-100000" fill="hold"/>
                                            <p:tgtEl>
                                              <p:spTgt spid="197"/>
                                            </p:tgtEl>
                                            <p:attrNameLst>
                                              <p:attrName>ppt_x</p:attrName>
                                              <p:attrName>ppt_y</p:attrName>
                                            </p:attrNameLst>
                                          </p:cBhvr>
                                          <p:rCtr x="3854" y="34537"/>
                                        </p:animMotion>
                                      </p:childTnLst>
                                    </p:cTn>
                                  </p:par>
                                  <p:par>
                                    <p:cTn id="88" presetID="42" presetClass="path" presetSubtype="0" fill="hold" nodeType="withEffect">
                                      <p:stCondLst>
                                        <p:cond delay="0"/>
                                      </p:stCondLst>
                                      <p:childTnLst>
                                        <p:animMotion origin="layout" path="M 1.11111E-6 -6.17284E-7 L -0.16389 0.69012 " pathEditMode="relative" rAng="0" ptsTypes="AA">
                                          <p:cBhvr>
                                            <p:cTn id="89" dur="500" spd="-100000" fill="hold"/>
                                            <p:tgtEl>
                                              <p:spTgt spid="200"/>
                                            </p:tgtEl>
                                            <p:attrNameLst>
                                              <p:attrName>ppt_x</p:attrName>
                                              <p:attrName>ppt_y</p:attrName>
                                            </p:attrNameLst>
                                          </p:cBhvr>
                                          <p:rCtr x="-8194" y="34506"/>
                                        </p:animMotion>
                                      </p:childTnLst>
                                    </p:cTn>
                                  </p:par>
                                </p:childTnLst>
                              </p:cTn>
                            </p:par>
                            <p:par>
                              <p:cTn id="90" fill="hold">
                                <p:stCondLst>
                                  <p:cond delay="2000"/>
                                </p:stCondLst>
                                <p:childTnLst>
                                  <p:par>
                                    <p:cTn id="91" presetID="42" presetClass="entr" presetSubtype="0" fill="hold" grpId="0" nodeType="afterEffect">
                                      <p:stCondLst>
                                        <p:cond delay="0"/>
                                      </p:stCondLst>
                                      <p:childTnLst>
                                        <p:set>
                                          <p:cBhvr>
                                            <p:cTn id="92" dur="1" fill="hold">
                                              <p:stCondLst>
                                                <p:cond delay="0"/>
                                              </p:stCondLst>
                                            </p:cTn>
                                            <p:tgtEl>
                                              <p:spTgt spid="203"/>
                                            </p:tgtEl>
                                            <p:attrNameLst>
                                              <p:attrName>style.visibility</p:attrName>
                                            </p:attrNameLst>
                                          </p:cBhvr>
                                          <p:to>
                                            <p:strVal val="visible"/>
                                          </p:to>
                                        </p:set>
                                        <p:animEffect transition="in" filter="fade">
                                          <p:cBhvr>
                                            <p:cTn id="93" dur="500"/>
                                            <p:tgtEl>
                                              <p:spTgt spid="203"/>
                                            </p:tgtEl>
                                          </p:cBhvr>
                                        </p:animEffect>
                                        <p:anim calcmode="lin" valueType="num">
                                          <p:cBhvr>
                                            <p:cTn id="94" dur="500" fill="hold"/>
                                            <p:tgtEl>
                                              <p:spTgt spid="203"/>
                                            </p:tgtEl>
                                            <p:attrNameLst>
                                              <p:attrName>ppt_x</p:attrName>
                                            </p:attrNameLst>
                                          </p:cBhvr>
                                          <p:tavLst>
                                            <p:tav tm="0">
                                              <p:val>
                                                <p:strVal val="#ppt_x"/>
                                              </p:val>
                                            </p:tav>
                                            <p:tav tm="100000">
                                              <p:val>
                                                <p:strVal val="#ppt_x"/>
                                              </p:val>
                                            </p:tav>
                                          </p:tavLst>
                                        </p:anim>
                                        <p:anim calcmode="lin" valueType="num">
                                          <p:cBhvr>
                                            <p:cTn id="95" dur="500" fill="hold"/>
                                            <p:tgtEl>
                                              <p:spTgt spid="203"/>
                                            </p:tgtEl>
                                            <p:attrNameLst>
                                              <p:attrName>ppt_y</p:attrName>
                                            </p:attrNameLst>
                                          </p:cBhvr>
                                          <p:tavLst>
                                            <p:tav tm="0">
                                              <p:val>
                                                <p:strVal val="#ppt_y+.1"/>
                                              </p:val>
                                            </p:tav>
                                            <p:tav tm="100000">
                                              <p:val>
                                                <p:strVal val="#ppt_y"/>
                                              </p:val>
                                            </p:tav>
                                          </p:tavLst>
                                        </p:anim>
                                      </p:childTnLst>
                                    </p:cTn>
                                  </p:par>
                                </p:childTnLst>
                              </p:cTn>
                            </p:par>
                            <p:par>
                              <p:cTn id="96" fill="hold">
                                <p:stCondLst>
                                  <p:cond delay="2500"/>
                                </p:stCondLst>
                                <p:childTnLst>
                                  <p:par>
                                    <p:cTn id="97" presetID="53" presetClass="entr" presetSubtype="16" fill="hold" nodeType="afterEffect">
                                      <p:stCondLst>
                                        <p:cond delay="0"/>
                                      </p:stCondLst>
                                      <p:childTnLst>
                                        <p:set>
                                          <p:cBhvr>
                                            <p:cTn id="98" dur="1" fill="hold">
                                              <p:stCondLst>
                                                <p:cond delay="0"/>
                                              </p:stCondLst>
                                            </p:cTn>
                                            <p:tgtEl>
                                              <p:spTgt spid="204"/>
                                            </p:tgtEl>
                                            <p:attrNameLst>
                                              <p:attrName>style.visibility</p:attrName>
                                            </p:attrNameLst>
                                          </p:cBhvr>
                                          <p:to>
                                            <p:strVal val="visible"/>
                                          </p:to>
                                        </p:set>
                                        <p:anim calcmode="lin" valueType="num">
                                          <p:cBhvr>
                                            <p:cTn id="99" dur="500" fill="hold"/>
                                            <p:tgtEl>
                                              <p:spTgt spid="204"/>
                                            </p:tgtEl>
                                            <p:attrNameLst>
                                              <p:attrName>ppt_w</p:attrName>
                                            </p:attrNameLst>
                                          </p:cBhvr>
                                          <p:tavLst>
                                            <p:tav tm="0">
                                              <p:val>
                                                <p:fltVal val="0"/>
                                              </p:val>
                                            </p:tav>
                                            <p:tav tm="100000">
                                              <p:val>
                                                <p:strVal val="#ppt_w"/>
                                              </p:val>
                                            </p:tav>
                                          </p:tavLst>
                                        </p:anim>
                                        <p:anim calcmode="lin" valueType="num">
                                          <p:cBhvr>
                                            <p:cTn id="100" dur="500" fill="hold"/>
                                            <p:tgtEl>
                                              <p:spTgt spid="204"/>
                                            </p:tgtEl>
                                            <p:attrNameLst>
                                              <p:attrName>ppt_h</p:attrName>
                                            </p:attrNameLst>
                                          </p:cBhvr>
                                          <p:tavLst>
                                            <p:tav tm="0">
                                              <p:val>
                                                <p:fltVal val="0"/>
                                              </p:val>
                                            </p:tav>
                                            <p:tav tm="100000">
                                              <p:val>
                                                <p:strVal val="#ppt_h"/>
                                              </p:val>
                                            </p:tav>
                                          </p:tavLst>
                                        </p:anim>
                                        <p:animEffect transition="in" filter="fade">
                                          <p:cBhvr>
                                            <p:cTn id="101" dur="500"/>
                                            <p:tgtEl>
                                              <p:spTgt spid="204"/>
                                            </p:tgtEl>
                                          </p:cBhvr>
                                        </p:animEffect>
                                      </p:childTnLst>
                                    </p:cTn>
                                  </p:par>
                                  <p:par>
                                    <p:cTn id="102" presetID="53" presetClass="entr" presetSubtype="16" fill="hold" nodeType="withEffect">
                                      <p:stCondLst>
                                        <p:cond delay="0"/>
                                      </p:stCondLst>
                                      <p:childTnLst>
                                        <p:set>
                                          <p:cBhvr>
                                            <p:cTn id="103" dur="1" fill="hold">
                                              <p:stCondLst>
                                                <p:cond delay="0"/>
                                              </p:stCondLst>
                                            </p:cTn>
                                            <p:tgtEl>
                                              <p:spTgt spid="207"/>
                                            </p:tgtEl>
                                            <p:attrNameLst>
                                              <p:attrName>style.visibility</p:attrName>
                                            </p:attrNameLst>
                                          </p:cBhvr>
                                          <p:to>
                                            <p:strVal val="visible"/>
                                          </p:to>
                                        </p:set>
                                        <p:anim calcmode="lin" valueType="num">
                                          <p:cBhvr>
                                            <p:cTn id="104" dur="500" fill="hold"/>
                                            <p:tgtEl>
                                              <p:spTgt spid="207"/>
                                            </p:tgtEl>
                                            <p:attrNameLst>
                                              <p:attrName>ppt_w</p:attrName>
                                            </p:attrNameLst>
                                          </p:cBhvr>
                                          <p:tavLst>
                                            <p:tav tm="0">
                                              <p:val>
                                                <p:fltVal val="0"/>
                                              </p:val>
                                            </p:tav>
                                            <p:tav tm="100000">
                                              <p:val>
                                                <p:strVal val="#ppt_w"/>
                                              </p:val>
                                            </p:tav>
                                          </p:tavLst>
                                        </p:anim>
                                        <p:anim calcmode="lin" valueType="num">
                                          <p:cBhvr>
                                            <p:cTn id="105" dur="500" fill="hold"/>
                                            <p:tgtEl>
                                              <p:spTgt spid="207"/>
                                            </p:tgtEl>
                                            <p:attrNameLst>
                                              <p:attrName>ppt_h</p:attrName>
                                            </p:attrNameLst>
                                          </p:cBhvr>
                                          <p:tavLst>
                                            <p:tav tm="0">
                                              <p:val>
                                                <p:fltVal val="0"/>
                                              </p:val>
                                            </p:tav>
                                            <p:tav tm="100000">
                                              <p:val>
                                                <p:strVal val="#ppt_h"/>
                                              </p:val>
                                            </p:tav>
                                          </p:tavLst>
                                        </p:anim>
                                        <p:animEffect transition="in" filter="fade">
                                          <p:cBhvr>
                                            <p:cTn id="106" dur="500"/>
                                            <p:tgtEl>
                                              <p:spTgt spid="207"/>
                                            </p:tgtEl>
                                          </p:cBhvr>
                                        </p:animEffect>
                                      </p:childTnLst>
                                    </p:cTn>
                                  </p:par>
                                  <p:par>
                                    <p:cTn id="107" presetID="53" presetClass="entr" presetSubtype="16" fill="hold" nodeType="withEffect">
                                      <p:stCondLst>
                                        <p:cond delay="0"/>
                                      </p:stCondLst>
                                      <p:childTnLst>
                                        <p:set>
                                          <p:cBhvr>
                                            <p:cTn id="108" dur="1" fill="hold">
                                              <p:stCondLst>
                                                <p:cond delay="0"/>
                                              </p:stCondLst>
                                            </p:cTn>
                                            <p:tgtEl>
                                              <p:spTgt spid="210"/>
                                            </p:tgtEl>
                                            <p:attrNameLst>
                                              <p:attrName>style.visibility</p:attrName>
                                            </p:attrNameLst>
                                          </p:cBhvr>
                                          <p:to>
                                            <p:strVal val="visible"/>
                                          </p:to>
                                        </p:set>
                                        <p:anim calcmode="lin" valueType="num">
                                          <p:cBhvr>
                                            <p:cTn id="109" dur="500" fill="hold"/>
                                            <p:tgtEl>
                                              <p:spTgt spid="210"/>
                                            </p:tgtEl>
                                            <p:attrNameLst>
                                              <p:attrName>ppt_w</p:attrName>
                                            </p:attrNameLst>
                                          </p:cBhvr>
                                          <p:tavLst>
                                            <p:tav tm="0">
                                              <p:val>
                                                <p:fltVal val="0"/>
                                              </p:val>
                                            </p:tav>
                                            <p:tav tm="100000">
                                              <p:val>
                                                <p:strVal val="#ppt_w"/>
                                              </p:val>
                                            </p:tav>
                                          </p:tavLst>
                                        </p:anim>
                                        <p:anim calcmode="lin" valueType="num">
                                          <p:cBhvr>
                                            <p:cTn id="110" dur="500" fill="hold"/>
                                            <p:tgtEl>
                                              <p:spTgt spid="210"/>
                                            </p:tgtEl>
                                            <p:attrNameLst>
                                              <p:attrName>ppt_h</p:attrName>
                                            </p:attrNameLst>
                                          </p:cBhvr>
                                          <p:tavLst>
                                            <p:tav tm="0">
                                              <p:val>
                                                <p:fltVal val="0"/>
                                              </p:val>
                                            </p:tav>
                                            <p:tav tm="100000">
                                              <p:val>
                                                <p:strVal val="#ppt_h"/>
                                              </p:val>
                                            </p:tav>
                                          </p:tavLst>
                                        </p:anim>
                                        <p:animEffect transition="in" filter="fade">
                                          <p:cBhvr>
                                            <p:cTn id="111" dur="500"/>
                                            <p:tgtEl>
                                              <p:spTgt spid="210"/>
                                            </p:tgtEl>
                                          </p:cBhvr>
                                        </p:animEffect>
                                      </p:childTnLst>
                                    </p:cTn>
                                  </p:par>
                                  <p:par>
                                    <p:cTn id="112" presetID="53" presetClass="entr" presetSubtype="16" fill="hold" nodeType="withEffect">
                                      <p:stCondLst>
                                        <p:cond delay="0"/>
                                      </p:stCondLst>
                                      <p:childTnLst>
                                        <p:set>
                                          <p:cBhvr>
                                            <p:cTn id="113" dur="1" fill="hold">
                                              <p:stCondLst>
                                                <p:cond delay="0"/>
                                              </p:stCondLst>
                                            </p:cTn>
                                            <p:tgtEl>
                                              <p:spTgt spid="213"/>
                                            </p:tgtEl>
                                            <p:attrNameLst>
                                              <p:attrName>style.visibility</p:attrName>
                                            </p:attrNameLst>
                                          </p:cBhvr>
                                          <p:to>
                                            <p:strVal val="visible"/>
                                          </p:to>
                                        </p:set>
                                        <p:anim calcmode="lin" valueType="num">
                                          <p:cBhvr>
                                            <p:cTn id="114" dur="500" fill="hold"/>
                                            <p:tgtEl>
                                              <p:spTgt spid="213"/>
                                            </p:tgtEl>
                                            <p:attrNameLst>
                                              <p:attrName>ppt_w</p:attrName>
                                            </p:attrNameLst>
                                          </p:cBhvr>
                                          <p:tavLst>
                                            <p:tav tm="0">
                                              <p:val>
                                                <p:fltVal val="0"/>
                                              </p:val>
                                            </p:tav>
                                            <p:tav tm="100000">
                                              <p:val>
                                                <p:strVal val="#ppt_w"/>
                                              </p:val>
                                            </p:tav>
                                          </p:tavLst>
                                        </p:anim>
                                        <p:anim calcmode="lin" valueType="num">
                                          <p:cBhvr>
                                            <p:cTn id="115" dur="500" fill="hold"/>
                                            <p:tgtEl>
                                              <p:spTgt spid="213"/>
                                            </p:tgtEl>
                                            <p:attrNameLst>
                                              <p:attrName>ppt_h</p:attrName>
                                            </p:attrNameLst>
                                          </p:cBhvr>
                                          <p:tavLst>
                                            <p:tav tm="0">
                                              <p:val>
                                                <p:fltVal val="0"/>
                                              </p:val>
                                            </p:tav>
                                            <p:tav tm="100000">
                                              <p:val>
                                                <p:strVal val="#ppt_h"/>
                                              </p:val>
                                            </p:tav>
                                          </p:tavLst>
                                        </p:anim>
                                        <p:animEffect transition="in" filter="fade">
                                          <p:cBhvr>
                                            <p:cTn id="116" dur="500"/>
                                            <p:tgtEl>
                                              <p:spTgt spid="213"/>
                                            </p:tgtEl>
                                          </p:cBhvr>
                                        </p:animEffect>
                                      </p:childTnLst>
                                    </p:cTn>
                                  </p:par>
                                  <p:par>
                                    <p:cTn id="117" presetID="53" presetClass="entr" presetSubtype="16" fill="hold" nodeType="withEffect">
                                      <p:stCondLst>
                                        <p:cond delay="0"/>
                                      </p:stCondLst>
                                      <p:childTnLst>
                                        <p:set>
                                          <p:cBhvr>
                                            <p:cTn id="118" dur="1" fill="hold">
                                              <p:stCondLst>
                                                <p:cond delay="0"/>
                                              </p:stCondLst>
                                            </p:cTn>
                                            <p:tgtEl>
                                              <p:spTgt spid="281"/>
                                            </p:tgtEl>
                                            <p:attrNameLst>
                                              <p:attrName>style.visibility</p:attrName>
                                            </p:attrNameLst>
                                          </p:cBhvr>
                                          <p:to>
                                            <p:strVal val="visible"/>
                                          </p:to>
                                        </p:set>
                                        <p:anim calcmode="lin" valueType="num">
                                          <p:cBhvr>
                                            <p:cTn id="119" dur="500" fill="hold"/>
                                            <p:tgtEl>
                                              <p:spTgt spid="281"/>
                                            </p:tgtEl>
                                            <p:attrNameLst>
                                              <p:attrName>ppt_w</p:attrName>
                                            </p:attrNameLst>
                                          </p:cBhvr>
                                          <p:tavLst>
                                            <p:tav tm="0">
                                              <p:val>
                                                <p:fltVal val="0"/>
                                              </p:val>
                                            </p:tav>
                                            <p:tav tm="100000">
                                              <p:val>
                                                <p:strVal val="#ppt_w"/>
                                              </p:val>
                                            </p:tav>
                                          </p:tavLst>
                                        </p:anim>
                                        <p:anim calcmode="lin" valueType="num">
                                          <p:cBhvr>
                                            <p:cTn id="120" dur="500" fill="hold"/>
                                            <p:tgtEl>
                                              <p:spTgt spid="281"/>
                                            </p:tgtEl>
                                            <p:attrNameLst>
                                              <p:attrName>ppt_h</p:attrName>
                                            </p:attrNameLst>
                                          </p:cBhvr>
                                          <p:tavLst>
                                            <p:tav tm="0">
                                              <p:val>
                                                <p:fltVal val="0"/>
                                              </p:val>
                                            </p:tav>
                                            <p:tav tm="100000">
                                              <p:val>
                                                <p:strVal val="#ppt_h"/>
                                              </p:val>
                                            </p:tav>
                                          </p:tavLst>
                                        </p:anim>
                                        <p:animEffect transition="in" filter="fade">
                                          <p:cBhvr>
                                            <p:cTn id="121" dur="500"/>
                                            <p:tgtEl>
                                              <p:spTgt spid="281"/>
                                            </p:tgtEl>
                                          </p:cBhvr>
                                        </p:animEffect>
                                      </p:childTnLst>
                                    </p:cTn>
                                  </p:par>
                                  <p:par>
                                    <p:cTn id="122" presetID="53" presetClass="entr" presetSubtype="16" fill="hold" nodeType="withEffect">
                                      <p:stCondLst>
                                        <p:cond delay="0"/>
                                      </p:stCondLst>
                                      <p:childTnLst>
                                        <p:set>
                                          <p:cBhvr>
                                            <p:cTn id="123" dur="1" fill="hold">
                                              <p:stCondLst>
                                                <p:cond delay="0"/>
                                              </p:stCondLst>
                                            </p:cTn>
                                            <p:tgtEl>
                                              <p:spTgt spid="216"/>
                                            </p:tgtEl>
                                            <p:attrNameLst>
                                              <p:attrName>style.visibility</p:attrName>
                                            </p:attrNameLst>
                                          </p:cBhvr>
                                          <p:to>
                                            <p:strVal val="visible"/>
                                          </p:to>
                                        </p:set>
                                        <p:anim calcmode="lin" valueType="num">
                                          <p:cBhvr>
                                            <p:cTn id="124" dur="500" fill="hold"/>
                                            <p:tgtEl>
                                              <p:spTgt spid="216"/>
                                            </p:tgtEl>
                                            <p:attrNameLst>
                                              <p:attrName>ppt_w</p:attrName>
                                            </p:attrNameLst>
                                          </p:cBhvr>
                                          <p:tavLst>
                                            <p:tav tm="0">
                                              <p:val>
                                                <p:fltVal val="0"/>
                                              </p:val>
                                            </p:tav>
                                            <p:tav tm="100000">
                                              <p:val>
                                                <p:strVal val="#ppt_w"/>
                                              </p:val>
                                            </p:tav>
                                          </p:tavLst>
                                        </p:anim>
                                        <p:anim calcmode="lin" valueType="num">
                                          <p:cBhvr>
                                            <p:cTn id="125" dur="500" fill="hold"/>
                                            <p:tgtEl>
                                              <p:spTgt spid="216"/>
                                            </p:tgtEl>
                                            <p:attrNameLst>
                                              <p:attrName>ppt_h</p:attrName>
                                            </p:attrNameLst>
                                          </p:cBhvr>
                                          <p:tavLst>
                                            <p:tav tm="0">
                                              <p:val>
                                                <p:fltVal val="0"/>
                                              </p:val>
                                            </p:tav>
                                            <p:tav tm="100000">
                                              <p:val>
                                                <p:strVal val="#ppt_h"/>
                                              </p:val>
                                            </p:tav>
                                          </p:tavLst>
                                        </p:anim>
                                        <p:animEffect transition="in" filter="fade">
                                          <p:cBhvr>
                                            <p:cTn id="126" dur="500"/>
                                            <p:tgtEl>
                                              <p:spTgt spid="216"/>
                                            </p:tgtEl>
                                          </p:cBhvr>
                                        </p:animEffect>
                                      </p:childTnLst>
                                    </p:cTn>
                                  </p:par>
                                  <p:par>
                                    <p:cTn id="127" presetID="53" presetClass="entr" presetSubtype="16" fill="hold" nodeType="withEffect">
                                      <p:stCondLst>
                                        <p:cond delay="0"/>
                                      </p:stCondLst>
                                      <p:childTnLst>
                                        <p:set>
                                          <p:cBhvr>
                                            <p:cTn id="128" dur="1" fill="hold">
                                              <p:stCondLst>
                                                <p:cond delay="0"/>
                                              </p:stCondLst>
                                            </p:cTn>
                                            <p:tgtEl>
                                              <p:spTgt spid="219"/>
                                            </p:tgtEl>
                                            <p:attrNameLst>
                                              <p:attrName>style.visibility</p:attrName>
                                            </p:attrNameLst>
                                          </p:cBhvr>
                                          <p:to>
                                            <p:strVal val="visible"/>
                                          </p:to>
                                        </p:set>
                                        <p:anim calcmode="lin" valueType="num">
                                          <p:cBhvr>
                                            <p:cTn id="129" dur="500" fill="hold"/>
                                            <p:tgtEl>
                                              <p:spTgt spid="219"/>
                                            </p:tgtEl>
                                            <p:attrNameLst>
                                              <p:attrName>ppt_w</p:attrName>
                                            </p:attrNameLst>
                                          </p:cBhvr>
                                          <p:tavLst>
                                            <p:tav tm="0">
                                              <p:val>
                                                <p:fltVal val="0"/>
                                              </p:val>
                                            </p:tav>
                                            <p:tav tm="100000">
                                              <p:val>
                                                <p:strVal val="#ppt_w"/>
                                              </p:val>
                                            </p:tav>
                                          </p:tavLst>
                                        </p:anim>
                                        <p:anim calcmode="lin" valueType="num">
                                          <p:cBhvr>
                                            <p:cTn id="130" dur="500" fill="hold"/>
                                            <p:tgtEl>
                                              <p:spTgt spid="219"/>
                                            </p:tgtEl>
                                            <p:attrNameLst>
                                              <p:attrName>ppt_h</p:attrName>
                                            </p:attrNameLst>
                                          </p:cBhvr>
                                          <p:tavLst>
                                            <p:tav tm="0">
                                              <p:val>
                                                <p:fltVal val="0"/>
                                              </p:val>
                                            </p:tav>
                                            <p:tav tm="100000">
                                              <p:val>
                                                <p:strVal val="#ppt_h"/>
                                              </p:val>
                                            </p:tav>
                                          </p:tavLst>
                                        </p:anim>
                                        <p:animEffect transition="in" filter="fade">
                                          <p:cBhvr>
                                            <p:cTn id="131" dur="500"/>
                                            <p:tgtEl>
                                              <p:spTgt spid="219"/>
                                            </p:tgtEl>
                                          </p:cBhvr>
                                        </p:animEffect>
                                      </p:childTnLst>
                                    </p:cTn>
                                  </p:par>
                                  <p:par>
                                    <p:cTn id="132" presetID="53" presetClass="entr" presetSubtype="16" fill="hold" nodeType="withEffect">
                                      <p:stCondLst>
                                        <p:cond delay="0"/>
                                      </p:stCondLst>
                                      <p:childTnLst>
                                        <p:set>
                                          <p:cBhvr>
                                            <p:cTn id="133" dur="1" fill="hold">
                                              <p:stCondLst>
                                                <p:cond delay="0"/>
                                              </p:stCondLst>
                                            </p:cTn>
                                            <p:tgtEl>
                                              <p:spTgt spid="284"/>
                                            </p:tgtEl>
                                            <p:attrNameLst>
                                              <p:attrName>style.visibility</p:attrName>
                                            </p:attrNameLst>
                                          </p:cBhvr>
                                          <p:to>
                                            <p:strVal val="visible"/>
                                          </p:to>
                                        </p:set>
                                        <p:anim calcmode="lin" valueType="num">
                                          <p:cBhvr>
                                            <p:cTn id="134" dur="500" fill="hold"/>
                                            <p:tgtEl>
                                              <p:spTgt spid="284"/>
                                            </p:tgtEl>
                                            <p:attrNameLst>
                                              <p:attrName>ppt_w</p:attrName>
                                            </p:attrNameLst>
                                          </p:cBhvr>
                                          <p:tavLst>
                                            <p:tav tm="0">
                                              <p:val>
                                                <p:fltVal val="0"/>
                                              </p:val>
                                            </p:tav>
                                            <p:tav tm="100000">
                                              <p:val>
                                                <p:strVal val="#ppt_w"/>
                                              </p:val>
                                            </p:tav>
                                          </p:tavLst>
                                        </p:anim>
                                        <p:anim calcmode="lin" valueType="num">
                                          <p:cBhvr>
                                            <p:cTn id="135" dur="500" fill="hold"/>
                                            <p:tgtEl>
                                              <p:spTgt spid="284"/>
                                            </p:tgtEl>
                                            <p:attrNameLst>
                                              <p:attrName>ppt_h</p:attrName>
                                            </p:attrNameLst>
                                          </p:cBhvr>
                                          <p:tavLst>
                                            <p:tav tm="0">
                                              <p:val>
                                                <p:fltVal val="0"/>
                                              </p:val>
                                            </p:tav>
                                            <p:tav tm="100000">
                                              <p:val>
                                                <p:strVal val="#ppt_h"/>
                                              </p:val>
                                            </p:tav>
                                          </p:tavLst>
                                        </p:anim>
                                        <p:animEffect transition="in" filter="fade">
                                          <p:cBhvr>
                                            <p:cTn id="136" dur="500"/>
                                            <p:tgtEl>
                                              <p:spTgt spid="284"/>
                                            </p:tgtEl>
                                          </p:cBhvr>
                                        </p:animEffect>
                                      </p:childTnLst>
                                    </p:cTn>
                                  </p:par>
                                  <p:par>
                                    <p:cTn id="137" presetID="53" presetClass="entr" presetSubtype="16" fill="hold" nodeType="withEffect">
                                      <p:stCondLst>
                                        <p:cond delay="0"/>
                                      </p:stCondLst>
                                      <p:childTnLst>
                                        <p:set>
                                          <p:cBhvr>
                                            <p:cTn id="138" dur="1" fill="hold">
                                              <p:stCondLst>
                                                <p:cond delay="0"/>
                                              </p:stCondLst>
                                            </p:cTn>
                                            <p:tgtEl>
                                              <p:spTgt spid="222"/>
                                            </p:tgtEl>
                                            <p:attrNameLst>
                                              <p:attrName>style.visibility</p:attrName>
                                            </p:attrNameLst>
                                          </p:cBhvr>
                                          <p:to>
                                            <p:strVal val="visible"/>
                                          </p:to>
                                        </p:set>
                                        <p:anim calcmode="lin" valueType="num">
                                          <p:cBhvr>
                                            <p:cTn id="139" dur="500" fill="hold"/>
                                            <p:tgtEl>
                                              <p:spTgt spid="222"/>
                                            </p:tgtEl>
                                            <p:attrNameLst>
                                              <p:attrName>ppt_w</p:attrName>
                                            </p:attrNameLst>
                                          </p:cBhvr>
                                          <p:tavLst>
                                            <p:tav tm="0">
                                              <p:val>
                                                <p:fltVal val="0"/>
                                              </p:val>
                                            </p:tav>
                                            <p:tav tm="100000">
                                              <p:val>
                                                <p:strVal val="#ppt_w"/>
                                              </p:val>
                                            </p:tav>
                                          </p:tavLst>
                                        </p:anim>
                                        <p:anim calcmode="lin" valueType="num">
                                          <p:cBhvr>
                                            <p:cTn id="140" dur="500" fill="hold"/>
                                            <p:tgtEl>
                                              <p:spTgt spid="222"/>
                                            </p:tgtEl>
                                            <p:attrNameLst>
                                              <p:attrName>ppt_h</p:attrName>
                                            </p:attrNameLst>
                                          </p:cBhvr>
                                          <p:tavLst>
                                            <p:tav tm="0">
                                              <p:val>
                                                <p:fltVal val="0"/>
                                              </p:val>
                                            </p:tav>
                                            <p:tav tm="100000">
                                              <p:val>
                                                <p:strVal val="#ppt_h"/>
                                              </p:val>
                                            </p:tav>
                                          </p:tavLst>
                                        </p:anim>
                                        <p:animEffect transition="in" filter="fade">
                                          <p:cBhvr>
                                            <p:cTn id="141" dur="500"/>
                                            <p:tgtEl>
                                              <p:spTgt spid="222"/>
                                            </p:tgtEl>
                                          </p:cBhvr>
                                        </p:animEffect>
                                      </p:childTnLst>
                                    </p:cTn>
                                  </p:par>
                                  <p:par>
                                    <p:cTn id="142" presetID="53" presetClass="entr" presetSubtype="16" fill="hold" nodeType="withEffect">
                                      <p:stCondLst>
                                        <p:cond delay="0"/>
                                      </p:stCondLst>
                                      <p:childTnLst>
                                        <p:set>
                                          <p:cBhvr>
                                            <p:cTn id="143" dur="1" fill="hold">
                                              <p:stCondLst>
                                                <p:cond delay="0"/>
                                              </p:stCondLst>
                                            </p:cTn>
                                            <p:tgtEl>
                                              <p:spTgt spid="225"/>
                                            </p:tgtEl>
                                            <p:attrNameLst>
                                              <p:attrName>style.visibility</p:attrName>
                                            </p:attrNameLst>
                                          </p:cBhvr>
                                          <p:to>
                                            <p:strVal val="visible"/>
                                          </p:to>
                                        </p:set>
                                        <p:anim calcmode="lin" valueType="num">
                                          <p:cBhvr>
                                            <p:cTn id="144" dur="500" fill="hold"/>
                                            <p:tgtEl>
                                              <p:spTgt spid="225"/>
                                            </p:tgtEl>
                                            <p:attrNameLst>
                                              <p:attrName>ppt_w</p:attrName>
                                            </p:attrNameLst>
                                          </p:cBhvr>
                                          <p:tavLst>
                                            <p:tav tm="0">
                                              <p:val>
                                                <p:fltVal val="0"/>
                                              </p:val>
                                            </p:tav>
                                            <p:tav tm="100000">
                                              <p:val>
                                                <p:strVal val="#ppt_w"/>
                                              </p:val>
                                            </p:tav>
                                          </p:tavLst>
                                        </p:anim>
                                        <p:anim calcmode="lin" valueType="num">
                                          <p:cBhvr>
                                            <p:cTn id="145" dur="500" fill="hold"/>
                                            <p:tgtEl>
                                              <p:spTgt spid="225"/>
                                            </p:tgtEl>
                                            <p:attrNameLst>
                                              <p:attrName>ppt_h</p:attrName>
                                            </p:attrNameLst>
                                          </p:cBhvr>
                                          <p:tavLst>
                                            <p:tav tm="0">
                                              <p:val>
                                                <p:fltVal val="0"/>
                                              </p:val>
                                            </p:tav>
                                            <p:tav tm="100000">
                                              <p:val>
                                                <p:strVal val="#ppt_h"/>
                                              </p:val>
                                            </p:tav>
                                          </p:tavLst>
                                        </p:anim>
                                        <p:animEffect transition="in" filter="fade">
                                          <p:cBhvr>
                                            <p:cTn id="146" dur="500"/>
                                            <p:tgtEl>
                                              <p:spTgt spid="225"/>
                                            </p:tgtEl>
                                          </p:cBhvr>
                                        </p:animEffect>
                                      </p:childTnLst>
                                    </p:cTn>
                                  </p:par>
                                  <p:par>
                                    <p:cTn id="147" presetID="42" presetClass="path" presetSubtype="0" fill="hold" nodeType="withEffect">
                                      <p:stCondLst>
                                        <p:cond delay="0"/>
                                      </p:stCondLst>
                                      <p:childTnLst>
                                        <p:animMotion origin="layout" path="M -2.77778E-7 -1.60494E-6 L 0.16788 0.62624 " pathEditMode="relative" rAng="0" ptsTypes="AA">
                                          <p:cBhvr>
                                            <p:cTn id="148" dur="500" spd="-100000" fill="hold"/>
                                            <p:tgtEl>
                                              <p:spTgt spid="204"/>
                                            </p:tgtEl>
                                            <p:attrNameLst>
                                              <p:attrName>ppt_x</p:attrName>
                                              <p:attrName>ppt_y</p:attrName>
                                            </p:attrNameLst>
                                          </p:cBhvr>
                                          <p:rCtr x="8385" y="31296"/>
                                        </p:animMotion>
                                      </p:childTnLst>
                                    </p:cTn>
                                  </p:par>
                                  <p:par>
                                    <p:cTn id="149" presetID="42" presetClass="path" presetSubtype="0" fill="hold" nodeType="withEffect">
                                      <p:stCondLst>
                                        <p:cond delay="0"/>
                                      </p:stCondLst>
                                      <p:childTnLst>
                                        <p:animMotion origin="layout" path="M 1.38889E-6 -2.96296E-6 L -0.24583 0.48704 " pathEditMode="relative" rAng="0" ptsTypes="AA">
                                          <p:cBhvr>
                                            <p:cTn id="150" dur="500" spd="-100000" fill="hold"/>
                                            <p:tgtEl>
                                              <p:spTgt spid="207"/>
                                            </p:tgtEl>
                                            <p:attrNameLst>
                                              <p:attrName>ppt_x</p:attrName>
                                              <p:attrName>ppt_y</p:attrName>
                                            </p:attrNameLst>
                                          </p:cBhvr>
                                          <p:rCtr x="-12292" y="24352"/>
                                        </p:animMotion>
                                      </p:childTnLst>
                                    </p:cTn>
                                  </p:par>
                                  <p:par>
                                    <p:cTn id="151" presetID="42" presetClass="path" presetSubtype="0" fill="hold" nodeType="withEffect">
                                      <p:stCondLst>
                                        <p:cond delay="0"/>
                                      </p:stCondLst>
                                      <p:childTnLst>
                                        <p:animMotion origin="layout" path="M 3.88889E-6 3.20988E-6 L -0.13125 0.61296 " pathEditMode="relative" rAng="0" ptsTypes="AA">
                                          <p:cBhvr>
                                            <p:cTn id="152" dur="500" spd="-100000" fill="hold"/>
                                            <p:tgtEl>
                                              <p:spTgt spid="210"/>
                                            </p:tgtEl>
                                            <p:attrNameLst>
                                              <p:attrName>ppt_x</p:attrName>
                                              <p:attrName>ppt_y</p:attrName>
                                            </p:attrNameLst>
                                          </p:cBhvr>
                                          <p:rCtr x="-6562" y="30648"/>
                                        </p:animMotion>
                                      </p:childTnLst>
                                    </p:cTn>
                                  </p:par>
                                  <p:par>
                                    <p:cTn id="153" presetID="42" presetClass="path" presetSubtype="0" fill="hold" nodeType="withEffect">
                                      <p:stCondLst>
                                        <p:cond delay="0"/>
                                      </p:stCondLst>
                                      <p:childTnLst>
                                        <p:animMotion origin="layout" path="M 5E-6 4.32099E-6 L 0.27987 0.60648 " pathEditMode="relative" rAng="0" ptsTypes="AA">
                                          <p:cBhvr>
                                            <p:cTn id="154" dur="500" spd="-100000" fill="hold"/>
                                            <p:tgtEl>
                                              <p:spTgt spid="213"/>
                                            </p:tgtEl>
                                            <p:attrNameLst>
                                              <p:attrName>ppt_x</p:attrName>
                                              <p:attrName>ppt_y</p:attrName>
                                            </p:attrNameLst>
                                          </p:cBhvr>
                                          <p:rCtr x="13993" y="30309"/>
                                        </p:animMotion>
                                      </p:childTnLst>
                                    </p:cTn>
                                  </p:par>
                                  <p:par>
                                    <p:cTn id="155" presetID="42" presetClass="path" presetSubtype="0" fill="hold" nodeType="withEffect">
                                      <p:stCondLst>
                                        <p:cond delay="0"/>
                                      </p:stCondLst>
                                      <p:childTnLst>
                                        <p:animMotion origin="layout" path="M -3.61111E-6 -9.87654E-7 L 0.08091 0.58364 " pathEditMode="relative" rAng="0" ptsTypes="AA">
                                          <p:cBhvr>
                                            <p:cTn id="156" dur="500" spd="-100000" fill="hold"/>
                                            <p:tgtEl>
                                              <p:spTgt spid="281"/>
                                            </p:tgtEl>
                                            <p:attrNameLst>
                                              <p:attrName>ppt_x</p:attrName>
                                              <p:attrName>ppt_y</p:attrName>
                                            </p:attrNameLst>
                                          </p:cBhvr>
                                          <p:rCtr x="4045" y="29167"/>
                                        </p:animMotion>
                                      </p:childTnLst>
                                    </p:cTn>
                                  </p:par>
                                  <p:par>
                                    <p:cTn id="157" presetID="42" presetClass="path" presetSubtype="0" fill="hold" nodeType="withEffect">
                                      <p:stCondLst>
                                        <p:cond delay="0"/>
                                      </p:stCondLst>
                                      <p:childTnLst>
                                        <p:animMotion origin="layout" path="M -4.72222E-6 3.33333E-6 L 0.04619 0.57808 " pathEditMode="relative" rAng="0" ptsTypes="AA">
                                          <p:cBhvr>
                                            <p:cTn id="158" dur="500" spd="-100000" fill="hold"/>
                                            <p:tgtEl>
                                              <p:spTgt spid="216"/>
                                            </p:tgtEl>
                                            <p:attrNameLst>
                                              <p:attrName>ppt_x</p:attrName>
                                              <p:attrName>ppt_y</p:attrName>
                                            </p:attrNameLst>
                                          </p:cBhvr>
                                          <p:rCtr x="2309" y="28889"/>
                                        </p:animMotion>
                                      </p:childTnLst>
                                    </p:cTn>
                                  </p:par>
                                  <p:par>
                                    <p:cTn id="159" presetID="42" presetClass="path" presetSubtype="0" fill="hold" nodeType="withEffect">
                                      <p:stCondLst>
                                        <p:cond delay="0"/>
                                      </p:stCondLst>
                                      <p:childTnLst>
                                        <p:animMotion origin="layout" path="M 2.5E-6 -1.11111E-6 L -0.05191 0.61512 " pathEditMode="relative" rAng="0" ptsTypes="AA">
                                          <p:cBhvr>
                                            <p:cTn id="160" dur="500" spd="-100000" fill="hold"/>
                                            <p:tgtEl>
                                              <p:spTgt spid="219"/>
                                            </p:tgtEl>
                                            <p:attrNameLst>
                                              <p:attrName>ppt_x</p:attrName>
                                              <p:attrName>ppt_y</p:attrName>
                                            </p:attrNameLst>
                                          </p:cBhvr>
                                          <p:rCtr x="-2604" y="30741"/>
                                        </p:animMotion>
                                      </p:childTnLst>
                                    </p:cTn>
                                  </p:par>
                                  <p:par>
                                    <p:cTn id="161" presetID="42" presetClass="path" presetSubtype="0" fill="hold" nodeType="withEffect">
                                      <p:stCondLst>
                                        <p:cond delay="0"/>
                                      </p:stCondLst>
                                      <p:childTnLst>
                                        <p:animMotion origin="layout" path="M -3.88889E-6 -3.7037E-6 L -0.1375 0.75 " pathEditMode="relative" rAng="0" ptsTypes="AA">
                                          <p:cBhvr>
                                            <p:cTn id="162" dur="500" spd="-100000" fill="hold"/>
                                            <p:tgtEl>
                                              <p:spTgt spid="284"/>
                                            </p:tgtEl>
                                            <p:attrNameLst>
                                              <p:attrName>ppt_x</p:attrName>
                                              <p:attrName>ppt_y</p:attrName>
                                            </p:attrNameLst>
                                          </p:cBhvr>
                                          <p:rCtr x="-6875" y="37500"/>
                                        </p:animMotion>
                                      </p:childTnLst>
                                    </p:cTn>
                                  </p:par>
                                  <p:par>
                                    <p:cTn id="163" presetID="42" presetClass="path" presetSubtype="0" fill="hold" nodeType="withEffect">
                                      <p:stCondLst>
                                        <p:cond delay="0"/>
                                      </p:stCondLst>
                                      <p:childTnLst>
                                        <p:animMotion origin="layout" path="M -4.44444E-6 -4.07407E-6 L 0.07709 0.69074 " pathEditMode="relative" rAng="0" ptsTypes="AA">
                                          <p:cBhvr>
                                            <p:cTn id="164" dur="500" spd="-100000" fill="hold"/>
                                            <p:tgtEl>
                                              <p:spTgt spid="222"/>
                                            </p:tgtEl>
                                            <p:attrNameLst>
                                              <p:attrName>ppt_x</p:attrName>
                                              <p:attrName>ppt_y</p:attrName>
                                            </p:attrNameLst>
                                          </p:cBhvr>
                                          <p:rCtr x="3854" y="34537"/>
                                        </p:animMotion>
                                      </p:childTnLst>
                                    </p:cTn>
                                  </p:par>
                                  <p:par>
                                    <p:cTn id="165" presetID="42" presetClass="path" presetSubtype="0" fill="hold" nodeType="withEffect">
                                      <p:stCondLst>
                                        <p:cond delay="0"/>
                                      </p:stCondLst>
                                      <p:childTnLst>
                                        <p:animMotion origin="layout" path="M 1.11111E-6 -6.17284E-7 L -0.16389 0.69012 " pathEditMode="relative" rAng="0" ptsTypes="AA">
                                          <p:cBhvr>
                                            <p:cTn id="166" dur="500" spd="-100000" fill="hold"/>
                                            <p:tgtEl>
                                              <p:spTgt spid="225"/>
                                            </p:tgtEl>
                                            <p:attrNameLst>
                                              <p:attrName>ppt_x</p:attrName>
                                              <p:attrName>ppt_y</p:attrName>
                                            </p:attrNameLst>
                                          </p:cBhvr>
                                          <p:rCtr x="-8194" y="34506"/>
                                        </p:animMotion>
                                      </p:childTnLst>
                                    </p:cTn>
                                  </p:par>
                                </p:childTnLst>
                              </p:cTn>
                            </p:par>
                            <p:par>
                              <p:cTn id="167" fill="hold">
                                <p:stCondLst>
                                  <p:cond delay="3000"/>
                                </p:stCondLst>
                                <p:childTnLst>
                                  <p:par>
                                    <p:cTn id="168" presetID="42" presetClass="entr" presetSubtype="0" fill="hold" grpId="0" nodeType="afterEffect">
                                      <p:stCondLst>
                                        <p:cond delay="0"/>
                                      </p:stCondLst>
                                      <p:childTnLst>
                                        <p:set>
                                          <p:cBhvr>
                                            <p:cTn id="169" dur="1" fill="hold">
                                              <p:stCondLst>
                                                <p:cond delay="0"/>
                                              </p:stCondLst>
                                            </p:cTn>
                                            <p:tgtEl>
                                              <p:spTgt spid="228"/>
                                            </p:tgtEl>
                                            <p:attrNameLst>
                                              <p:attrName>style.visibility</p:attrName>
                                            </p:attrNameLst>
                                          </p:cBhvr>
                                          <p:to>
                                            <p:strVal val="visible"/>
                                          </p:to>
                                        </p:set>
                                        <p:animEffect transition="in" filter="fade">
                                          <p:cBhvr>
                                            <p:cTn id="170" dur="500"/>
                                            <p:tgtEl>
                                              <p:spTgt spid="228"/>
                                            </p:tgtEl>
                                          </p:cBhvr>
                                        </p:animEffect>
                                        <p:anim calcmode="lin" valueType="num">
                                          <p:cBhvr>
                                            <p:cTn id="171" dur="500" fill="hold"/>
                                            <p:tgtEl>
                                              <p:spTgt spid="228"/>
                                            </p:tgtEl>
                                            <p:attrNameLst>
                                              <p:attrName>ppt_x</p:attrName>
                                            </p:attrNameLst>
                                          </p:cBhvr>
                                          <p:tavLst>
                                            <p:tav tm="0">
                                              <p:val>
                                                <p:strVal val="#ppt_x"/>
                                              </p:val>
                                            </p:tav>
                                            <p:tav tm="100000">
                                              <p:val>
                                                <p:strVal val="#ppt_x"/>
                                              </p:val>
                                            </p:tav>
                                          </p:tavLst>
                                        </p:anim>
                                        <p:anim calcmode="lin" valueType="num">
                                          <p:cBhvr>
                                            <p:cTn id="172" dur="500" fill="hold"/>
                                            <p:tgtEl>
                                              <p:spTgt spid="228"/>
                                            </p:tgtEl>
                                            <p:attrNameLst>
                                              <p:attrName>ppt_y</p:attrName>
                                            </p:attrNameLst>
                                          </p:cBhvr>
                                          <p:tavLst>
                                            <p:tav tm="0">
                                              <p:val>
                                                <p:strVal val="#ppt_y+.1"/>
                                              </p:val>
                                            </p:tav>
                                            <p:tav tm="100000">
                                              <p:val>
                                                <p:strVal val="#ppt_y"/>
                                              </p:val>
                                            </p:tav>
                                          </p:tavLst>
                                        </p:anim>
                                      </p:childTnLst>
                                    </p:cTn>
                                  </p:par>
                                </p:childTnLst>
                              </p:cTn>
                            </p:par>
                            <p:par>
                              <p:cTn id="173" fill="hold">
                                <p:stCondLst>
                                  <p:cond delay="3500"/>
                                </p:stCondLst>
                                <p:childTnLst>
                                  <p:par>
                                    <p:cTn id="174" presetID="53" presetClass="entr" presetSubtype="16" fill="hold" nodeType="afterEffect">
                                      <p:stCondLst>
                                        <p:cond delay="0"/>
                                      </p:stCondLst>
                                      <p:childTnLst>
                                        <p:set>
                                          <p:cBhvr>
                                            <p:cTn id="175" dur="1" fill="hold">
                                              <p:stCondLst>
                                                <p:cond delay="0"/>
                                              </p:stCondLst>
                                            </p:cTn>
                                            <p:tgtEl>
                                              <p:spTgt spid="229"/>
                                            </p:tgtEl>
                                            <p:attrNameLst>
                                              <p:attrName>style.visibility</p:attrName>
                                            </p:attrNameLst>
                                          </p:cBhvr>
                                          <p:to>
                                            <p:strVal val="visible"/>
                                          </p:to>
                                        </p:set>
                                        <p:anim calcmode="lin" valueType="num">
                                          <p:cBhvr>
                                            <p:cTn id="176" dur="500" fill="hold"/>
                                            <p:tgtEl>
                                              <p:spTgt spid="229"/>
                                            </p:tgtEl>
                                            <p:attrNameLst>
                                              <p:attrName>ppt_w</p:attrName>
                                            </p:attrNameLst>
                                          </p:cBhvr>
                                          <p:tavLst>
                                            <p:tav tm="0">
                                              <p:val>
                                                <p:fltVal val="0"/>
                                              </p:val>
                                            </p:tav>
                                            <p:tav tm="100000">
                                              <p:val>
                                                <p:strVal val="#ppt_w"/>
                                              </p:val>
                                            </p:tav>
                                          </p:tavLst>
                                        </p:anim>
                                        <p:anim calcmode="lin" valueType="num">
                                          <p:cBhvr>
                                            <p:cTn id="177" dur="500" fill="hold"/>
                                            <p:tgtEl>
                                              <p:spTgt spid="229"/>
                                            </p:tgtEl>
                                            <p:attrNameLst>
                                              <p:attrName>ppt_h</p:attrName>
                                            </p:attrNameLst>
                                          </p:cBhvr>
                                          <p:tavLst>
                                            <p:tav tm="0">
                                              <p:val>
                                                <p:fltVal val="0"/>
                                              </p:val>
                                            </p:tav>
                                            <p:tav tm="100000">
                                              <p:val>
                                                <p:strVal val="#ppt_h"/>
                                              </p:val>
                                            </p:tav>
                                          </p:tavLst>
                                        </p:anim>
                                        <p:animEffect transition="in" filter="fade">
                                          <p:cBhvr>
                                            <p:cTn id="178" dur="500"/>
                                            <p:tgtEl>
                                              <p:spTgt spid="229"/>
                                            </p:tgtEl>
                                          </p:cBhvr>
                                        </p:animEffect>
                                      </p:childTnLst>
                                    </p:cTn>
                                  </p:par>
                                  <p:par>
                                    <p:cTn id="179" presetID="53" presetClass="entr" presetSubtype="16" fill="hold" nodeType="withEffect">
                                      <p:stCondLst>
                                        <p:cond delay="0"/>
                                      </p:stCondLst>
                                      <p:childTnLst>
                                        <p:set>
                                          <p:cBhvr>
                                            <p:cTn id="180" dur="1" fill="hold">
                                              <p:stCondLst>
                                                <p:cond delay="0"/>
                                              </p:stCondLst>
                                            </p:cTn>
                                            <p:tgtEl>
                                              <p:spTgt spid="232"/>
                                            </p:tgtEl>
                                            <p:attrNameLst>
                                              <p:attrName>style.visibility</p:attrName>
                                            </p:attrNameLst>
                                          </p:cBhvr>
                                          <p:to>
                                            <p:strVal val="visible"/>
                                          </p:to>
                                        </p:set>
                                        <p:anim calcmode="lin" valueType="num">
                                          <p:cBhvr>
                                            <p:cTn id="181" dur="500" fill="hold"/>
                                            <p:tgtEl>
                                              <p:spTgt spid="232"/>
                                            </p:tgtEl>
                                            <p:attrNameLst>
                                              <p:attrName>ppt_w</p:attrName>
                                            </p:attrNameLst>
                                          </p:cBhvr>
                                          <p:tavLst>
                                            <p:tav tm="0">
                                              <p:val>
                                                <p:fltVal val="0"/>
                                              </p:val>
                                            </p:tav>
                                            <p:tav tm="100000">
                                              <p:val>
                                                <p:strVal val="#ppt_w"/>
                                              </p:val>
                                            </p:tav>
                                          </p:tavLst>
                                        </p:anim>
                                        <p:anim calcmode="lin" valueType="num">
                                          <p:cBhvr>
                                            <p:cTn id="182" dur="500" fill="hold"/>
                                            <p:tgtEl>
                                              <p:spTgt spid="232"/>
                                            </p:tgtEl>
                                            <p:attrNameLst>
                                              <p:attrName>ppt_h</p:attrName>
                                            </p:attrNameLst>
                                          </p:cBhvr>
                                          <p:tavLst>
                                            <p:tav tm="0">
                                              <p:val>
                                                <p:fltVal val="0"/>
                                              </p:val>
                                            </p:tav>
                                            <p:tav tm="100000">
                                              <p:val>
                                                <p:strVal val="#ppt_h"/>
                                              </p:val>
                                            </p:tav>
                                          </p:tavLst>
                                        </p:anim>
                                        <p:animEffect transition="in" filter="fade">
                                          <p:cBhvr>
                                            <p:cTn id="183" dur="500"/>
                                            <p:tgtEl>
                                              <p:spTgt spid="232"/>
                                            </p:tgtEl>
                                          </p:cBhvr>
                                        </p:animEffect>
                                      </p:childTnLst>
                                    </p:cTn>
                                  </p:par>
                                  <p:par>
                                    <p:cTn id="184" presetID="53" presetClass="entr" presetSubtype="16" fill="hold" nodeType="withEffect">
                                      <p:stCondLst>
                                        <p:cond delay="0"/>
                                      </p:stCondLst>
                                      <p:childTnLst>
                                        <p:set>
                                          <p:cBhvr>
                                            <p:cTn id="185" dur="1" fill="hold">
                                              <p:stCondLst>
                                                <p:cond delay="0"/>
                                              </p:stCondLst>
                                            </p:cTn>
                                            <p:tgtEl>
                                              <p:spTgt spid="278"/>
                                            </p:tgtEl>
                                            <p:attrNameLst>
                                              <p:attrName>style.visibility</p:attrName>
                                            </p:attrNameLst>
                                          </p:cBhvr>
                                          <p:to>
                                            <p:strVal val="visible"/>
                                          </p:to>
                                        </p:set>
                                        <p:anim calcmode="lin" valueType="num">
                                          <p:cBhvr>
                                            <p:cTn id="186" dur="500" fill="hold"/>
                                            <p:tgtEl>
                                              <p:spTgt spid="278"/>
                                            </p:tgtEl>
                                            <p:attrNameLst>
                                              <p:attrName>ppt_w</p:attrName>
                                            </p:attrNameLst>
                                          </p:cBhvr>
                                          <p:tavLst>
                                            <p:tav tm="0">
                                              <p:val>
                                                <p:fltVal val="0"/>
                                              </p:val>
                                            </p:tav>
                                            <p:tav tm="100000">
                                              <p:val>
                                                <p:strVal val="#ppt_w"/>
                                              </p:val>
                                            </p:tav>
                                          </p:tavLst>
                                        </p:anim>
                                        <p:anim calcmode="lin" valueType="num">
                                          <p:cBhvr>
                                            <p:cTn id="187" dur="500" fill="hold"/>
                                            <p:tgtEl>
                                              <p:spTgt spid="278"/>
                                            </p:tgtEl>
                                            <p:attrNameLst>
                                              <p:attrName>ppt_h</p:attrName>
                                            </p:attrNameLst>
                                          </p:cBhvr>
                                          <p:tavLst>
                                            <p:tav tm="0">
                                              <p:val>
                                                <p:fltVal val="0"/>
                                              </p:val>
                                            </p:tav>
                                            <p:tav tm="100000">
                                              <p:val>
                                                <p:strVal val="#ppt_h"/>
                                              </p:val>
                                            </p:tav>
                                          </p:tavLst>
                                        </p:anim>
                                        <p:animEffect transition="in" filter="fade">
                                          <p:cBhvr>
                                            <p:cTn id="188" dur="500"/>
                                            <p:tgtEl>
                                              <p:spTgt spid="278"/>
                                            </p:tgtEl>
                                          </p:cBhvr>
                                        </p:animEffect>
                                      </p:childTnLst>
                                    </p:cTn>
                                  </p:par>
                                  <p:par>
                                    <p:cTn id="189" presetID="53" presetClass="entr" presetSubtype="16" fill="hold" nodeType="withEffect">
                                      <p:stCondLst>
                                        <p:cond delay="0"/>
                                      </p:stCondLst>
                                      <p:childTnLst>
                                        <p:set>
                                          <p:cBhvr>
                                            <p:cTn id="190" dur="1" fill="hold">
                                              <p:stCondLst>
                                                <p:cond delay="0"/>
                                              </p:stCondLst>
                                            </p:cTn>
                                            <p:tgtEl>
                                              <p:spTgt spid="235"/>
                                            </p:tgtEl>
                                            <p:attrNameLst>
                                              <p:attrName>style.visibility</p:attrName>
                                            </p:attrNameLst>
                                          </p:cBhvr>
                                          <p:to>
                                            <p:strVal val="visible"/>
                                          </p:to>
                                        </p:set>
                                        <p:anim calcmode="lin" valueType="num">
                                          <p:cBhvr>
                                            <p:cTn id="191" dur="500" fill="hold"/>
                                            <p:tgtEl>
                                              <p:spTgt spid="235"/>
                                            </p:tgtEl>
                                            <p:attrNameLst>
                                              <p:attrName>ppt_w</p:attrName>
                                            </p:attrNameLst>
                                          </p:cBhvr>
                                          <p:tavLst>
                                            <p:tav tm="0">
                                              <p:val>
                                                <p:fltVal val="0"/>
                                              </p:val>
                                            </p:tav>
                                            <p:tav tm="100000">
                                              <p:val>
                                                <p:strVal val="#ppt_w"/>
                                              </p:val>
                                            </p:tav>
                                          </p:tavLst>
                                        </p:anim>
                                        <p:anim calcmode="lin" valueType="num">
                                          <p:cBhvr>
                                            <p:cTn id="192" dur="500" fill="hold"/>
                                            <p:tgtEl>
                                              <p:spTgt spid="235"/>
                                            </p:tgtEl>
                                            <p:attrNameLst>
                                              <p:attrName>ppt_h</p:attrName>
                                            </p:attrNameLst>
                                          </p:cBhvr>
                                          <p:tavLst>
                                            <p:tav tm="0">
                                              <p:val>
                                                <p:fltVal val="0"/>
                                              </p:val>
                                            </p:tav>
                                            <p:tav tm="100000">
                                              <p:val>
                                                <p:strVal val="#ppt_h"/>
                                              </p:val>
                                            </p:tav>
                                          </p:tavLst>
                                        </p:anim>
                                        <p:animEffect transition="in" filter="fade">
                                          <p:cBhvr>
                                            <p:cTn id="193" dur="500"/>
                                            <p:tgtEl>
                                              <p:spTgt spid="235"/>
                                            </p:tgtEl>
                                          </p:cBhvr>
                                        </p:animEffect>
                                      </p:childTnLst>
                                    </p:cTn>
                                  </p:par>
                                  <p:par>
                                    <p:cTn id="194" presetID="53" presetClass="entr" presetSubtype="16" fill="hold" nodeType="withEffect">
                                      <p:stCondLst>
                                        <p:cond delay="0"/>
                                      </p:stCondLst>
                                      <p:childTnLst>
                                        <p:set>
                                          <p:cBhvr>
                                            <p:cTn id="195" dur="1" fill="hold">
                                              <p:stCondLst>
                                                <p:cond delay="0"/>
                                              </p:stCondLst>
                                            </p:cTn>
                                            <p:tgtEl>
                                              <p:spTgt spid="238"/>
                                            </p:tgtEl>
                                            <p:attrNameLst>
                                              <p:attrName>style.visibility</p:attrName>
                                            </p:attrNameLst>
                                          </p:cBhvr>
                                          <p:to>
                                            <p:strVal val="visible"/>
                                          </p:to>
                                        </p:set>
                                        <p:anim calcmode="lin" valueType="num">
                                          <p:cBhvr>
                                            <p:cTn id="196" dur="500" fill="hold"/>
                                            <p:tgtEl>
                                              <p:spTgt spid="238"/>
                                            </p:tgtEl>
                                            <p:attrNameLst>
                                              <p:attrName>ppt_w</p:attrName>
                                            </p:attrNameLst>
                                          </p:cBhvr>
                                          <p:tavLst>
                                            <p:tav tm="0">
                                              <p:val>
                                                <p:fltVal val="0"/>
                                              </p:val>
                                            </p:tav>
                                            <p:tav tm="100000">
                                              <p:val>
                                                <p:strVal val="#ppt_w"/>
                                              </p:val>
                                            </p:tav>
                                          </p:tavLst>
                                        </p:anim>
                                        <p:anim calcmode="lin" valueType="num">
                                          <p:cBhvr>
                                            <p:cTn id="197" dur="500" fill="hold"/>
                                            <p:tgtEl>
                                              <p:spTgt spid="238"/>
                                            </p:tgtEl>
                                            <p:attrNameLst>
                                              <p:attrName>ppt_h</p:attrName>
                                            </p:attrNameLst>
                                          </p:cBhvr>
                                          <p:tavLst>
                                            <p:tav tm="0">
                                              <p:val>
                                                <p:fltVal val="0"/>
                                              </p:val>
                                            </p:tav>
                                            <p:tav tm="100000">
                                              <p:val>
                                                <p:strVal val="#ppt_h"/>
                                              </p:val>
                                            </p:tav>
                                          </p:tavLst>
                                        </p:anim>
                                        <p:animEffect transition="in" filter="fade">
                                          <p:cBhvr>
                                            <p:cTn id="198" dur="500"/>
                                            <p:tgtEl>
                                              <p:spTgt spid="238"/>
                                            </p:tgtEl>
                                          </p:cBhvr>
                                        </p:animEffect>
                                      </p:childTnLst>
                                    </p:cTn>
                                  </p:par>
                                  <p:par>
                                    <p:cTn id="199" presetID="53" presetClass="entr" presetSubtype="16" fill="hold" nodeType="withEffect">
                                      <p:stCondLst>
                                        <p:cond delay="0"/>
                                      </p:stCondLst>
                                      <p:childTnLst>
                                        <p:set>
                                          <p:cBhvr>
                                            <p:cTn id="200" dur="1" fill="hold">
                                              <p:stCondLst>
                                                <p:cond delay="0"/>
                                              </p:stCondLst>
                                            </p:cTn>
                                            <p:tgtEl>
                                              <p:spTgt spid="241"/>
                                            </p:tgtEl>
                                            <p:attrNameLst>
                                              <p:attrName>style.visibility</p:attrName>
                                            </p:attrNameLst>
                                          </p:cBhvr>
                                          <p:to>
                                            <p:strVal val="visible"/>
                                          </p:to>
                                        </p:set>
                                        <p:anim calcmode="lin" valueType="num">
                                          <p:cBhvr>
                                            <p:cTn id="201" dur="500" fill="hold"/>
                                            <p:tgtEl>
                                              <p:spTgt spid="241"/>
                                            </p:tgtEl>
                                            <p:attrNameLst>
                                              <p:attrName>ppt_w</p:attrName>
                                            </p:attrNameLst>
                                          </p:cBhvr>
                                          <p:tavLst>
                                            <p:tav tm="0">
                                              <p:val>
                                                <p:fltVal val="0"/>
                                              </p:val>
                                            </p:tav>
                                            <p:tav tm="100000">
                                              <p:val>
                                                <p:strVal val="#ppt_w"/>
                                              </p:val>
                                            </p:tav>
                                          </p:tavLst>
                                        </p:anim>
                                        <p:anim calcmode="lin" valueType="num">
                                          <p:cBhvr>
                                            <p:cTn id="202" dur="500" fill="hold"/>
                                            <p:tgtEl>
                                              <p:spTgt spid="241"/>
                                            </p:tgtEl>
                                            <p:attrNameLst>
                                              <p:attrName>ppt_h</p:attrName>
                                            </p:attrNameLst>
                                          </p:cBhvr>
                                          <p:tavLst>
                                            <p:tav tm="0">
                                              <p:val>
                                                <p:fltVal val="0"/>
                                              </p:val>
                                            </p:tav>
                                            <p:tav tm="100000">
                                              <p:val>
                                                <p:strVal val="#ppt_h"/>
                                              </p:val>
                                            </p:tav>
                                          </p:tavLst>
                                        </p:anim>
                                        <p:animEffect transition="in" filter="fade">
                                          <p:cBhvr>
                                            <p:cTn id="203" dur="500"/>
                                            <p:tgtEl>
                                              <p:spTgt spid="241"/>
                                            </p:tgtEl>
                                          </p:cBhvr>
                                        </p:animEffect>
                                      </p:childTnLst>
                                    </p:cTn>
                                  </p:par>
                                  <p:par>
                                    <p:cTn id="204" presetID="53" presetClass="entr" presetSubtype="16" fill="hold" nodeType="withEffect">
                                      <p:stCondLst>
                                        <p:cond delay="0"/>
                                      </p:stCondLst>
                                      <p:childTnLst>
                                        <p:set>
                                          <p:cBhvr>
                                            <p:cTn id="205" dur="1" fill="hold">
                                              <p:stCondLst>
                                                <p:cond delay="0"/>
                                              </p:stCondLst>
                                            </p:cTn>
                                            <p:tgtEl>
                                              <p:spTgt spid="244"/>
                                            </p:tgtEl>
                                            <p:attrNameLst>
                                              <p:attrName>style.visibility</p:attrName>
                                            </p:attrNameLst>
                                          </p:cBhvr>
                                          <p:to>
                                            <p:strVal val="visible"/>
                                          </p:to>
                                        </p:set>
                                        <p:anim calcmode="lin" valueType="num">
                                          <p:cBhvr>
                                            <p:cTn id="206" dur="500" fill="hold"/>
                                            <p:tgtEl>
                                              <p:spTgt spid="244"/>
                                            </p:tgtEl>
                                            <p:attrNameLst>
                                              <p:attrName>ppt_w</p:attrName>
                                            </p:attrNameLst>
                                          </p:cBhvr>
                                          <p:tavLst>
                                            <p:tav tm="0">
                                              <p:val>
                                                <p:fltVal val="0"/>
                                              </p:val>
                                            </p:tav>
                                            <p:tav tm="100000">
                                              <p:val>
                                                <p:strVal val="#ppt_w"/>
                                              </p:val>
                                            </p:tav>
                                          </p:tavLst>
                                        </p:anim>
                                        <p:anim calcmode="lin" valueType="num">
                                          <p:cBhvr>
                                            <p:cTn id="207" dur="500" fill="hold"/>
                                            <p:tgtEl>
                                              <p:spTgt spid="244"/>
                                            </p:tgtEl>
                                            <p:attrNameLst>
                                              <p:attrName>ppt_h</p:attrName>
                                            </p:attrNameLst>
                                          </p:cBhvr>
                                          <p:tavLst>
                                            <p:tav tm="0">
                                              <p:val>
                                                <p:fltVal val="0"/>
                                              </p:val>
                                            </p:tav>
                                            <p:tav tm="100000">
                                              <p:val>
                                                <p:strVal val="#ppt_h"/>
                                              </p:val>
                                            </p:tav>
                                          </p:tavLst>
                                        </p:anim>
                                        <p:animEffect transition="in" filter="fade">
                                          <p:cBhvr>
                                            <p:cTn id="208" dur="500"/>
                                            <p:tgtEl>
                                              <p:spTgt spid="244"/>
                                            </p:tgtEl>
                                          </p:cBhvr>
                                        </p:animEffect>
                                      </p:childTnLst>
                                    </p:cTn>
                                  </p:par>
                                  <p:par>
                                    <p:cTn id="209" presetID="53" presetClass="entr" presetSubtype="16" fill="hold" nodeType="withEffect">
                                      <p:stCondLst>
                                        <p:cond delay="0"/>
                                      </p:stCondLst>
                                      <p:childTnLst>
                                        <p:set>
                                          <p:cBhvr>
                                            <p:cTn id="210" dur="1" fill="hold">
                                              <p:stCondLst>
                                                <p:cond delay="0"/>
                                              </p:stCondLst>
                                            </p:cTn>
                                            <p:tgtEl>
                                              <p:spTgt spid="247"/>
                                            </p:tgtEl>
                                            <p:attrNameLst>
                                              <p:attrName>style.visibility</p:attrName>
                                            </p:attrNameLst>
                                          </p:cBhvr>
                                          <p:to>
                                            <p:strVal val="visible"/>
                                          </p:to>
                                        </p:set>
                                        <p:anim calcmode="lin" valueType="num">
                                          <p:cBhvr>
                                            <p:cTn id="211" dur="500" fill="hold"/>
                                            <p:tgtEl>
                                              <p:spTgt spid="247"/>
                                            </p:tgtEl>
                                            <p:attrNameLst>
                                              <p:attrName>ppt_w</p:attrName>
                                            </p:attrNameLst>
                                          </p:cBhvr>
                                          <p:tavLst>
                                            <p:tav tm="0">
                                              <p:val>
                                                <p:fltVal val="0"/>
                                              </p:val>
                                            </p:tav>
                                            <p:tav tm="100000">
                                              <p:val>
                                                <p:strVal val="#ppt_w"/>
                                              </p:val>
                                            </p:tav>
                                          </p:tavLst>
                                        </p:anim>
                                        <p:anim calcmode="lin" valueType="num">
                                          <p:cBhvr>
                                            <p:cTn id="212" dur="500" fill="hold"/>
                                            <p:tgtEl>
                                              <p:spTgt spid="247"/>
                                            </p:tgtEl>
                                            <p:attrNameLst>
                                              <p:attrName>ppt_h</p:attrName>
                                            </p:attrNameLst>
                                          </p:cBhvr>
                                          <p:tavLst>
                                            <p:tav tm="0">
                                              <p:val>
                                                <p:fltVal val="0"/>
                                              </p:val>
                                            </p:tav>
                                            <p:tav tm="100000">
                                              <p:val>
                                                <p:strVal val="#ppt_h"/>
                                              </p:val>
                                            </p:tav>
                                          </p:tavLst>
                                        </p:anim>
                                        <p:animEffect transition="in" filter="fade">
                                          <p:cBhvr>
                                            <p:cTn id="213" dur="500"/>
                                            <p:tgtEl>
                                              <p:spTgt spid="247"/>
                                            </p:tgtEl>
                                          </p:cBhvr>
                                        </p:animEffect>
                                      </p:childTnLst>
                                    </p:cTn>
                                  </p:par>
                                  <p:par>
                                    <p:cTn id="214" presetID="53" presetClass="entr" presetSubtype="16" fill="hold" nodeType="withEffect">
                                      <p:stCondLst>
                                        <p:cond delay="0"/>
                                      </p:stCondLst>
                                      <p:childTnLst>
                                        <p:set>
                                          <p:cBhvr>
                                            <p:cTn id="215" dur="1" fill="hold">
                                              <p:stCondLst>
                                                <p:cond delay="0"/>
                                              </p:stCondLst>
                                            </p:cTn>
                                            <p:tgtEl>
                                              <p:spTgt spid="250"/>
                                            </p:tgtEl>
                                            <p:attrNameLst>
                                              <p:attrName>style.visibility</p:attrName>
                                            </p:attrNameLst>
                                          </p:cBhvr>
                                          <p:to>
                                            <p:strVal val="visible"/>
                                          </p:to>
                                        </p:set>
                                        <p:anim calcmode="lin" valueType="num">
                                          <p:cBhvr>
                                            <p:cTn id="216" dur="500" fill="hold"/>
                                            <p:tgtEl>
                                              <p:spTgt spid="250"/>
                                            </p:tgtEl>
                                            <p:attrNameLst>
                                              <p:attrName>ppt_w</p:attrName>
                                            </p:attrNameLst>
                                          </p:cBhvr>
                                          <p:tavLst>
                                            <p:tav tm="0">
                                              <p:val>
                                                <p:fltVal val="0"/>
                                              </p:val>
                                            </p:tav>
                                            <p:tav tm="100000">
                                              <p:val>
                                                <p:strVal val="#ppt_w"/>
                                              </p:val>
                                            </p:tav>
                                          </p:tavLst>
                                        </p:anim>
                                        <p:anim calcmode="lin" valueType="num">
                                          <p:cBhvr>
                                            <p:cTn id="217" dur="500" fill="hold"/>
                                            <p:tgtEl>
                                              <p:spTgt spid="250"/>
                                            </p:tgtEl>
                                            <p:attrNameLst>
                                              <p:attrName>ppt_h</p:attrName>
                                            </p:attrNameLst>
                                          </p:cBhvr>
                                          <p:tavLst>
                                            <p:tav tm="0">
                                              <p:val>
                                                <p:fltVal val="0"/>
                                              </p:val>
                                            </p:tav>
                                            <p:tav tm="100000">
                                              <p:val>
                                                <p:strVal val="#ppt_h"/>
                                              </p:val>
                                            </p:tav>
                                          </p:tavLst>
                                        </p:anim>
                                        <p:animEffect transition="in" filter="fade">
                                          <p:cBhvr>
                                            <p:cTn id="218" dur="500"/>
                                            <p:tgtEl>
                                              <p:spTgt spid="250"/>
                                            </p:tgtEl>
                                          </p:cBhvr>
                                        </p:animEffect>
                                      </p:childTnLst>
                                    </p:cTn>
                                  </p:par>
                                  <p:par>
                                    <p:cTn id="219" presetID="53" presetClass="entr" presetSubtype="16" fill="hold" nodeType="withEffect">
                                      <p:stCondLst>
                                        <p:cond delay="0"/>
                                      </p:stCondLst>
                                      <p:childTnLst>
                                        <p:set>
                                          <p:cBhvr>
                                            <p:cTn id="220" dur="1" fill="hold">
                                              <p:stCondLst>
                                                <p:cond delay="0"/>
                                              </p:stCondLst>
                                            </p:cTn>
                                            <p:tgtEl>
                                              <p:spTgt spid="253"/>
                                            </p:tgtEl>
                                            <p:attrNameLst>
                                              <p:attrName>style.visibility</p:attrName>
                                            </p:attrNameLst>
                                          </p:cBhvr>
                                          <p:to>
                                            <p:strVal val="visible"/>
                                          </p:to>
                                        </p:set>
                                        <p:anim calcmode="lin" valueType="num">
                                          <p:cBhvr>
                                            <p:cTn id="221" dur="500" fill="hold"/>
                                            <p:tgtEl>
                                              <p:spTgt spid="253"/>
                                            </p:tgtEl>
                                            <p:attrNameLst>
                                              <p:attrName>ppt_w</p:attrName>
                                            </p:attrNameLst>
                                          </p:cBhvr>
                                          <p:tavLst>
                                            <p:tav tm="0">
                                              <p:val>
                                                <p:fltVal val="0"/>
                                              </p:val>
                                            </p:tav>
                                            <p:tav tm="100000">
                                              <p:val>
                                                <p:strVal val="#ppt_w"/>
                                              </p:val>
                                            </p:tav>
                                          </p:tavLst>
                                        </p:anim>
                                        <p:anim calcmode="lin" valueType="num">
                                          <p:cBhvr>
                                            <p:cTn id="222" dur="500" fill="hold"/>
                                            <p:tgtEl>
                                              <p:spTgt spid="253"/>
                                            </p:tgtEl>
                                            <p:attrNameLst>
                                              <p:attrName>ppt_h</p:attrName>
                                            </p:attrNameLst>
                                          </p:cBhvr>
                                          <p:tavLst>
                                            <p:tav tm="0">
                                              <p:val>
                                                <p:fltVal val="0"/>
                                              </p:val>
                                            </p:tav>
                                            <p:tav tm="100000">
                                              <p:val>
                                                <p:strVal val="#ppt_h"/>
                                              </p:val>
                                            </p:tav>
                                          </p:tavLst>
                                        </p:anim>
                                        <p:animEffect transition="in" filter="fade">
                                          <p:cBhvr>
                                            <p:cTn id="223" dur="500"/>
                                            <p:tgtEl>
                                              <p:spTgt spid="253"/>
                                            </p:tgtEl>
                                          </p:cBhvr>
                                        </p:animEffect>
                                      </p:childTnLst>
                                    </p:cTn>
                                  </p:par>
                                  <p:par>
                                    <p:cTn id="224" presetID="42" presetClass="path" presetSubtype="0" fill="hold" nodeType="withEffect">
                                      <p:stCondLst>
                                        <p:cond delay="0"/>
                                      </p:stCondLst>
                                      <p:childTnLst>
                                        <p:animMotion origin="layout" path="M -2.77778E-7 -1.60494E-6 L 0.16788 0.62624 " pathEditMode="relative" rAng="0" ptsTypes="AA">
                                          <p:cBhvr>
                                            <p:cTn id="225" dur="500" spd="-100000" fill="hold"/>
                                            <p:tgtEl>
                                              <p:spTgt spid="229"/>
                                            </p:tgtEl>
                                            <p:attrNameLst>
                                              <p:attrName>ppt_x</p:attrName>
                                              <p:attrName>ppt_y</p:attrName>
                                            </p:attrNameLst>
                                          </p:cBhvr>
                                          <p:rCtr x="8385" y="31296"/>
                                        </p:animMotion>
                                      </p:childTnLst>
                                    </p:cTn>
                                  </p:par>
                                  <p:par>
                                    <p:cTn id="226" presetID="42" presetClass="path" presetSubtype="0" fill="hold" nodeType="withEffect">
                                      <p:stCondLst>
                                        <p:cond delay="0"/>
                                      </p:stCondLst>
                                      <p:childTnLst>
                                        <p:animMotion origin="layout" path="M 1.38889E-6 -2.96296E-6 L -0.24583 0.48704 " pathEditMode="relative" rAng="0" ptsTypes="AA">
                                          <p:cBhvr>
                                            <p:cTn id="227" dur="500" spd="-100000" fill="hold"/>
                                            <p:tgtEl>
                                              <p:spTgt spid="232"/>
                                            </p:tgtEl>
                                            <p:attrNameLst>
                                              <p:attrName>ppt_x</p:attrName>
                                              <p:attrName>ppt_y</p:attrName>
                                            </p:attrNameLst>
                                          </p:cBhvr>
                                          <p:rCtr x="-12292" y="24352"/>
                                        </p:animMotion>
                                      </p:childTnLst>
                                    </p:cTn>
                                  </p:par>
                                  <p:par>
                                    <p:cTn id="228" presetID="42" presetClass="path" presetSubtype="0" fill="hold" nodeType="withEffect">
                                      <p:stCondLst>
                                        <p:cond delay="0"/>
                                      </p:stCondLst>
                                      <p:childTnLst>
                                        <p:animMotion origin="layout" path="M 3.88889E-6 3.20988E-6 L -0.13125 0.61296 " pathEditMode="relative" rAng="0" ptsTypes="AA">
                                          <p:cBhvr>
                                            <p:cTn id="229" dur="500" spd="-100000" fill="hold"/>
                                            <p:tgtEl>
                                              <p:spTgt spid="278"/>
                                            </p:tgtEl>
                                            <p:attrNameLst>
                                              <p:attrName>ppt_x</p:attrName>
                                              <p:attrName>ppt_y</p:attrName>
                                            </p:attrNameLst>
                                          </p:cBhvr>
                                          <p:rCtr x="-6562" y="30648"/>
                                        </p:animMotion>
                                      </p:childTnLst>
                                    </p:cTn>
                                  </p:par>
                                  <p:par>
                                    <p:cTn id="230" presetID="42" presetClass="path" presetSubtype="0" fill="hold" nodeType="withEffect">
                                      <p:stCondLst>
                                        <p:cond delay="0"/>
                                      </p:stCondLst>
                                      <p:childTnLst>
                                        <p:animMotion origin="layout" path="M 3.61111E-6 3.07074E-6 L 0.27986 0.60642 " pathEditMode="relative" rAng="0" ptsTypes="AA">
                                          <p:cBhvr>
                                            <p:cTn id="231" dur="500" spd="-100000" fill="hold"/>
                                            <p:tgtEl>
                                              <p:spTgt spid="235"/>
                                            </p:tgtEl>
                                            <p:attrNameLst>
                                              <p:attrName>ppt_x</p:attrName>
                                              <p:attrName>ppt_y</p:attrName>
                                            </p:attrNameLst>
                                          </p:cBhvr>
                                          <p:rCtr x="13993" y="30306"/>
                                        </p:animMotion>
                                      </p:childTnLst>
                                    </p:cTn>
                                  </p:par>
                                  <p:par>
                                    <p:cTn id="232" presetID="42" presetClass="path" presetSubtype="0" fill="hold" nodeType="withEffect">
                                      <p:stCondLst>
                                        <p:cond delay="0"/>
                                      </p:stCondLst>
                                      <p:childTnLst>
                                        <p:animMotion origin="layout" path="M -3.61111E-6 -9.87654E-7 L 0.08091 0.58364 " pathEditMode="relative" rAng="0" ptsTypes="AA">
                                          <p:cBhvr>
                                            <p:cTn id="233" dur="500" spd="-100000" fill="hold"/>
                                            <p:tgtEl>
                                              <p:spTgt spid="238"/>
                                            </p:tgtEl>
                                            <p:attrNameLst>
                                              <p:attrName>ppt_x</p:attrName>
                                              <p:attrName>ppt_y</p:attrName>
                                            </p:attrNameLst>
                                          </p:cBhvr>
                                          <p:rCtr x="4045" y="29167"/>
                                        </p:animMotion>
                                      </p:childTnLst>
                                    </p:cTn>
                                  </p:par>
                                  <p:par>
                                    <p:cTn id="234" presetID="42" presetClass="path" presetSubtype="0" fill="hold" nodeType="withEffect">
                                      <p:stCondLst>
                                        <p:cond delay="0"/>
                                      </p:stCondLst>
                                      <p:childTnLst>
                                        <p:animMotion origin="layout" path="M -4.72222E-6 3.33333E-6 L 0.04619 0.57808 " pathEditMode="relative" rAng="0" ptsTypes="AA">
                                          <p:cBhvr>
                                            <p:cTn id="235" dur="500" spd="-100000" fill="hold"/>
                                            <p:tgtEl>
                                              <p:spTgt spid="241"/>
                                            </p:tgtEl>
                                            <p:attrNameLst>
                                              <p:attrName>ppt_x</p:attrName>
                                              <p:attrName>ppt_y</p:attrName>
                                            </p:attrNameLst>
                                          </p:cBhvr>
                                          <p:rCtr x="2309" y="28889"/>
                                        </p:animMotion>
                                      </p:childTnLst>
                                    </p:cTn>
                                  </p:par>
                                  <p:par>
                                    <p:cTn id="236" presetID="42" presetClass="path" presetSubtype="0" fill="hold" nodeType="withEffect">
                                      <p:stCondLst>
                                        <p:cond delay="0"/>
                                      </p:stCondLst>
                                      <p:childTnLst>
                                        <p:animMotion origin="layout" path="M 2.5E-6 -1.11111E-6 L -0.05191 0.61512 " pathEditMode="relative" rAng="0" ptsTypes="AA">
                                          <p:cBhvr>
                                            <p:cTn id="237" dur="500" spd="-100000" fill="hold"/>
                                            <p:tgtEl>
                                              <p:spTgt spid="244"/>
                                            </p:tgtEl>
                                            <p:attrNameLst>
                                              <p:attrName>ppt_x</p:attrName>
                                              <p:attrName>ppt_y</p:attrName>
                                            </p:attrNameLst>
                                          </p:cBhvr>
                                          <p:rCtr x="-2604" y="30741"/>
                                        </p:animMotion>
                                      </p:childTnLst>
                                    </p:cTn>
                                  </p:par>
                                  <p:par>
                                    <p:cTn id="238" presetID="42" presetClass="path" presetSubtype="0" fill="hold" nodeType="withEffect">
                                      <p:stCondLst>
                                        <p:cond delay="0"/>
                                      </p:stCondLst>
                                      <p:childTnLst>
                                        <p:animMotion origin="layout" path="M -3.88889E-6 -3.7037E-6 L -0.1375 0.75 " pathEditMode="relative" rAng="0" ptsTypes="AA">
                                          <p:cBhvr>
                                            <p:cTn id="239" dur="500" spd="-100000" fill="hold"/>
                                            <p:tgtEl>
                                              <p:spTgt spid="247"/>
                                            </p:tgtEl>
                                            <p:attrNameLst>
                                              <p:attrName>ppt_x</p:attrName>
                                              <p:attrName>ppt_y</p:attrName>
                                            </p:attrNameLst>
                                          </p:cBhvr>
                                          <p:rCtr x="-6875" y="37500"/>
                                        </p:animMotion>
                                      </p:childTnLst>
                                    </p:cTn>
                                  </p:par>
                                  <p:par>
                                    <p:cTn id="240" presetID="42" presetClass="path" presetSubtype="0" fill="hold" nodeType="withEffect">
                                      <p:stCondLst>
                                        <p:cond delay="0"/>
                                      </p:stCondLst>
                                      <p:childTnLst>
                                        <p:animMotion origin="layout" path="M -4.44444E-6 -4.07407E-6 L 0.07709 0.69074 " pathEditMode="relative" rAng="0" ptsTypes="AA">
                                          <p:cBhvr>
                                            <p:cTn id="241" dur="500" spd="-100000" fill="hold"/>
                                            <p:tgtEl>
                                              <p:spTgt spid="250"/>
                                            </p:tgtEl>
                                            <p:attrNameLst>
                                              <p:attrName>ppt_x</p:attrName>
                                              <p:attrName>ppt_y</p:attrName>
                                            </p:attrNameLst>
                                          </p:cBhvr>
                                          <p:rCtr x="3854" y="34537"/>
                                        </p:animMotion>
                                      </p:childTnLst>
                                    </p:cTn>
                                  </p:par>
                                  <p:par>
                                    <p:cTn id="242" presetID="42" presetClass="path" presetSubtype="0" fill="hold" nodeType="withEffect">
                                      <p:stCondLst>
                                        <p:cond delay="0"/>
                                      </p:stCondLst>
                                      <p:childTnLst>
                                        <p:animMotion origin="layout" path="M 1.11111E-6 -6.17284E-7 L -0.16389 0.69012 " pathEditMode="relative" rAng="0" ptsTypes="AA">
                                          <p:cBhvr>
                                            <p:cTn id="243" dur="500" spd="-100000" fill="hold"/>
                                            <p:tgtEl>
                                              <p:spTgt spid="253"/>
                                            </p:tgtEl>
                                            <p:attrNameLst>
                                              <p:attrName>ppt_x</p:attrName>
                                              <p:attrName>ppt_y</p:attrName>
                                            </p:attrNameLst>
                                          </p:cBhvr>
                                          <p:rCtr x="-8194" y="34506"/>
                                        </p:animMotion>
                                      </p:childTnLst>
                                    </p:cTn>
                                  </p:par>
                                </p:childTnLst>
                              </p:cTn>
                            </p:par>
                            <p:par>
                              <p:cTn id="244" fill="hold">
                                <p:stCondLst>
                                  <p:cond delay="4000"/>
                                </p:stCondLst>
                                <p:childTnLst>
                                  <p:par>
                                    <p:cTn id="245" presetID="42" presetClass="entr" presetSubtype="0" fill="hold" grpId="0" nodeType="afterEffect">
                                      <p:stCondLst>
                                        <p:cond delay="0"/>
                                      </p:stCondLst>
                                      <p:childTnLst>
                                        <p:set>
                                          <p:cBhvr>
                                            <p:cTn id="246" dur="1" fill="hold">
                                              <p:stCondLst>
                                                <p:cond delay="0"/>
                                              </p:stCondLst>
                                            </p:cTn>
                                            <p:tgtEl>
                                              <p:spTgt spid="256"/>
                                            </p:tgtEl>
                                            <p:attrNameLst>
                                              <p:attrName>style.visibility</p:attrName>
                                            </p:attrNameLst>
                                          </p:cBhvr>
                                          <p:to>
                                            <p:strVal val="visible"/>
                                          </p:to>
                                        </p:set>
                                        <p:animEffect transition="in" filter="fade">
                                          <p:cBhvr>
                                            <p:cTn id="247" dur="500"/>
                                            <p:tgtEl>
                                              <p:spTgt spid="256"/>
                                            </p:tgtEl>
                                          </p:cBhvr>
                                        </p:animEffect>
                                        <p:anim calcmode="lin" valueType="num">
                                          <p:cBhvr>
                                            <p:cTn id="248" dur="500" fill="hold"/>
                                            <p:tgtEl>
                                              <p:spTgt spid="256"/>
                                            </p:tgtEl>
                                            <p:attrNameLst>
                                              <p:attrName>ppt_x</p:attrName>
                                            </p:attrNameLst>
                                          </p:cBhvr>
                                          <p:tavLst>
                                            <p:tav tm="0">
                                              <p:val>
                                                <p:strVal val="#ppt_x"/>
                                              </p:val>
                                            </p:tav>
                                            <p:tav tm="100000">
                                              <p:val>
                                                <p:strVal val="#ppt_x"/>
                                              </p:val>
                                            </p:tav>
                                          </p:tavLst>
                                        </p:anim>
                                        <p:anim calcmode="lin" valueType="num">
                                          <p:cBhvr>
                                            <p:cTn id="249" dur="500" fill="hold"/>
                                            <p:tgtEl>
                                              <p:spTgt spid="256"/>
                                            </p:tgtEl>
                                            <p:attrNameLst>
                                              <p:attrName>ppt_y</p:attrName>
                                            </p:attrNameLst>
                                          </p:cBhvr>
                                          <p:tavLst>
                                            <p:tav tm="0">
                                              <p:val>
                                                <p:strVal val="#ppt_y+.1"/>
                                              </p:val>
                                            </p:tav>
                                            <p:tav tm="100000">
                                              <p:val>
                                                <p:strVal val="#ppt_y"/>
                                              </p:val>
                                            </p:tav>
                                          </p:tavLst>
                                        </p:anim>
                                      </p:childTnLst>
                                    </p:cTn>
                                  </p:par>
                                </p:childTnLst>
                              </p:cTn>
                            </p:par>
                            <p:par>
                              <p:cTn id="250" fill="hold">
                                <p:stCondLst>
                                  <p:cond delay="4500"/>
                                </p:stCondLst>
                                <p:childTnLst>
                                  <p:par>
                                    <p:cTn id="251" presetID="53" presetClass="entr" presetSubtype="16" fill="hold" nodeType="afterEffect">
                                      <p:stCondLst>
                                        <p:cond delay="0"/>
                                      </p:stCondLst>
                                      <p:childTnLst>
                                        <p:set>
                                          <p:cBhvr>
                                            <p:cTn id="252" dur="1" fill="hold">
                                              <p:stCondLst>
                                                <p:cond delay="0"/>
                                              </p:stCondLst>
                                            </p:cTn>
                                            <p:tgtEl>
                                              <p:spTgt spid="287"/>
                                            </p:tgtEl>
                                            <p:attrNameLst>
                                              <p:attrName>style.visibility</p:attrName>
                                            </p:attrNameLst>
                                          </p:cBhvr>
                                          <p:to>
                                            <p:strVal val="visible"/>
                                          </p:to>
                                        </p:set>
                                        <p:anim calcmode="lin" valueType="num">
                                          <p:cBhvr>
                                            <p:cTn id="253" dur="500" fill="hold"/>
                                            <p:tgtEl>
                                              <p:spTgt spid="287"/>
                                            </p:tgtEl>
                                            <p:attrNameLst>
                                              <p:attrName>ppt_w</p:attrName>
                                            </p:attrNameLst>
                                          </p:cBhvr>
                                          <p:tavLst>
                                            <p:tav tm="0">
                                              <p:val>
                                                <p:fltVal val="0"/>
                                              </p:val>
                                            </p:tav>
                                            <p:tav tm="100000">
                                              <p:val>
                                                <p:strVal val="#ppt_w"/>
                                              </p:val>
                                            </p:tav>
                                          </p:tavLst>
                                        </p:anim>
                                        <p:anim calcmode="lin" valueType="num">
                                          <p:cBhvr>
                                            <p:cTn id="254" dur="500" fill="hold"/>
                                            <p:tgtEl>
                                              <p:spTgt spid="287"/>
                                            </p:tgtEl>
                                            <p:attrNameLst>
                                              <p:attrName>ppt_h</p:attrName>
                                            </p:attrNameLst>
                                          </p:cBhvr>
                                          <p:tavLst>
                                            <p:tav tm="0">
                                              <p:val>
                                                <p:fltVal val="0"/>
                                              </p:val>
                                            </p:tav>
                                            <p:tav tm="100000">
                                              <p:val>
                                                <p:strVal val="#ppt_h"/>
                                              </p:val>
                                            </p:tav>
                                          </p:tavLst>
                                        </p:anim>
                                        <p:animEffect transition="in" filter="fade">
                                          <p:cBhvr>
                                            <p:cTn id="255" dur="500"/>
                                            <p:tgtEl>
                                              <p:spTgt spid="287"/>
                                            </p:tgtEl>
                                          </p:cBhvr>
                                        </p:animEffect>
                                      </p:childTnLst>
                                    </p:cTn>
                                  </p:par>
                                  <p:par>
                                    <p:cTn id="256" presetID="53" presetClass="entr" presetSubtype="16" fill="hold" nodeType="withEffect">
                                      <p:stCondLst>
                                        <p:cond delay="0"/>
                                      </p:stCondLst>
                                      <p:childTnLst>
                                        <p:set>
                                          <p:cBhvr>
                                            <p:cTn id="257" dur="1" fill="hold">
                                              <p:stCondLst>
                                                <p:cond delay="0"/>
                                              </p:stCondLst>
                                            </p:cTn>
                                            <p:tgtEl>
                                              <p:spTgt spid="257"/>
                                            </p:tgtEl>
                                            <p:attrNameLst>
                                              <p:attrName>style.visibility</p:attrName>
                                            </p:attrNameLst>
                                          </p:cBhvr>
                                          <p:to>
                                            <p:strVal val="visible"/>
                                          </p:to>
                                        </p:set>
                                        <p:anim calcmode="lin" valueType="num">
                                          <p:cBhvr>
                                            <p:cTn id="258" dur="500" fill="hold"/>
                                            <p:tgtEl>
                                              <p:spTgt spid="257"/>
                                            </p:tgtEl>
                                            <p:attrNameLst>
                                              <p:attrName>ppt_w</p:attrName>
                                            </p:attrNameLst>
                                          </p:cBhvr>
                                          <p:tavLst>
                                            <p:tav tm="0">
                                              <p:val>
                                                <p:fltVal val="0"/>
                                              </p:val>
                                            </p:tav>
                                            <p:tav tm="100000">
                                              <p:val>
                                                <p:strVal val="#ppt_w"/>
                                              </p:val>
                                            </p:tav>
                                          </p:tavLst>
                                        </p:anim>
                                        <p:anim calcmode="lin" valueType="num">
                                          <p:cBhvr>
                                            <p:cTn id="259" dur="500" fill="hold"/>
                                            <p:tgtEl>
                                              <p:spTgt spid="257"/>
                                            </p:tgtEl>
                                            <p:attrNameLst>
                                              <p:attrName>ppt_h</p:attrName>
                                            </p:attrNameLst>
                                          </p:cBhvr>
                                          <p:tavLst>
                                            <p:tav tm="0">
                                              <p:val>
                                                <p:fltVal val="0"/>
                                              </p:val>
                                            </p:tav>
                                            <p:tav tm="100000">
                                              <p:val>
                                                <p:strVal val="#ppt_h"/>
                                              </p:val>
                                            </p:tav>
                                          </p:tavLst>
                                        </p:anim>
                                        <p:animEffect transition="in" filter="fade">
                                          <p:cBhvr>
                                            <p:cTn id="260" dur="500"/>
                                            <p:tgtEl>
                                              <p:spTgt spid="257"/>
                                            </p:tgtEl>
                                          </p:cBhvr>
                                        </p:animEffect>
                                      </p:childTnLst>
                                    </p:cTn>
                                  </p:par>
                                  <p:par>
                                    <p:cTn id="261" presetID="53" presetClass="entr" presetSubtype="16" fill="hold" nodeType="withEffect">
                                      <p:stCondLst>
                                        <p:cond delay="0"/>
                                      </p:stCondLst>
                                      <p:childTnLst>
                                        <p:set>
                                          <p:cBhvr>
                                            <p:cTn id="262" dur="1" fill="hold">
                                              <p:stCondLst>
                                                <p:cond delay="0"/>
                                              </p:stCondLst>
                                            </p:cTn>
                                            <p:tgtEl>
                                              <p:spTgt spid="260"/>
                                            </p:tgtEl>
                                            <p:attrNameLst>
                                              <p:attrName>style.visibility</p:attrName>
                                            </p:attrNameLst>
                                          </p:cBhvr>
                                          <p:to>
                                            <p:strVal val="visible"/>
                                          </p:to>
                                        </p:set>
                                        <p:anim calcmode="lin" valueType="num">
                                          <p:cBhvr>
                                            <p:cTn id="263" dur="500" fill="hold"/>
                                            <p:tgtEl>
                                              <p:spTgt spid="260"/>
                                            </p:tgtEl>
                                            <p:attrNameLst>
                                              <p:attrName>ppt_w</p:attrName>
                                            </p:attrNameLst>
                                          </p:cBhvr>
                                          <p:tavLst>
                                            <p:tav tm="0">
                                              <p:val>
                                                <p:fltVal val="0"/>
                                              </p:val>
                                            </p:tav>
                                            <p:tav tm="100000">
                                              <p:val>
                                                <p:strVal val="#ppt_w"/>
                                              </p:val>
                                            </p:tav>
                                          </p:tavLst>
                                        </p:anim>
                                        <p:anim calcmode="lin" valueType="num">
                                          <p:cBhvr>
                                            <p:cTn id="264" dur="500" fill="hold"/>
                                            <p:tgtEl>
                                              <p:spTgt spid="260"/>
                                            </p:tgtEl>
                                            <p:attrNameLst>
                                              <p:attrName>ppt_h</p:attrName>
                                            </p:attrNameLst>
                                          </p:cBhvr>
                                          <p:tavLst>
                                            <p:tav tm="0">
                                              <p:val>
                                                <p:fltVal val="0"/>
                                              </p:val>
                                            </p:tav>
                                            <p:tav tm="100000">
                                              <p:val>
                                                <p:strVal val="#ppt_h"/>
                                              </p:val>
                                            </p:tav>
                                          </p:tavLst>
                                        </p:anim>
                                        <p:animEffect transition="in" filter="fade">
                                          <p:cBhvr>
                                            <p:cTn id="265" dur="500"/>
                                            <p:tgtEl>
                                              <p:spTgt spid="260"/>
                                            </p:tgtEl>
                                          </p:cBhvr>
                                        </p:animEffect>
                                      </p:childTnLst>
                                    </p:cTn>
                                  </p:par>
                                  <p:par>
                                    <p:cTn id="266" presetID="53" presetClass="entr" presetSubtype="16" fill="hold" nodeType="withEffect">
                                      <p:stCondLst>
                                        <p:cond delay="0"/>
                                      </p:stCondLst>
                                      <p:childTnLst>
                                        <p:set>
                                          <p:cBhvr>
                                            <p:cTn id="267" dur="1" fill="hold">
                                              <p:stCondLst>
                                                <p:cond delay="0"/>
                                              </p:stCondLst>
                                            </p:cTn>
                                            <p:tgtEl>
                                              <p:spTgt spid="263"/>
                                            </p:tgtEl>
                                            <p:attrNameLst>
                                              <p:attrName>style.visibility</p:attrName>
                                            </p:attrNameLst>
                                          </p:cBhvr>
                                          <p:to>
                                            <p:strVal val="visible"/>
                                          </p:to>
                                        </p:set>
                                        <p:anim calcmode="lin" valueType="num">
                                          <p:cBhvr>
                                            <p:cTn id="268" dur="500" fill="hold"/>
                                            <p:tgtEl>
                                              <p:spTgt spid="263"/>
                                            </p:tgtEl>
                                            <p:attrNameLst>
                                              <p:attrName>ppt_w</p:attrName>
                                            </p:attrNameLst>
                                          </p:cBhvr>
                                          <p:tavLst>
                                            <p:tav tm="0">
                                              <p:val>
                                                <p:fltVal val="0"/>
                                              </p:val>
                                            </p:tav>
                                            <p:tav tm="100000">
                                              <p:val>
                                                <p:strVal val="#ppt_w"/>
                                              </p:val>
                                            </p:tav>
                                          </p:tavLst>
                                        </p:anim>
                                        <p:anim calcmode="lin" valueType="num">
                                          <p:cBhvr>
                                            <p:cTn id="269" dur="500" fill="hold"/>
                                            <p:tgtEl>
                                              <p:spTgt spid="263"/>
                                            </p:tgtEl>
                                            <p:attrNameLst>
                                              <p:attrName>ppt_h</p:attrName>
                                            </p:attrNameLst>
                                          </p:cBhvr>
                                          <p:tavLst>
                                            <p:tav tm="0">
                                              <p:val>
                                                <p:fltVal val="0"/>
                                              </p:val>
                                            </p:tav>
                                            <p:tav tm="100000">
                                              <p:val>
                                                <p:strVal val="#ppt_h"/>
                                              </p:val>
                                            </p:tav>
                                          </p:tavLst>
                                        </p:anim>
                                        <p:animEffect transition="in" filter="fade">
                                          <p:cBhvr>
                                            <p:cTn id="270" dur="500"/>
                                            <p:tgtEl>
                                              <p:spTgt spid="263"/>
                                            </p:tgtEl>
                                          </p:cBhvr>
                                        </p:animEffect>
                                      </p:childTnLst>
                                    </p:cTn>
                                  </p:par>
                                  <p:par>
                                    <p:cTn id="271" presetID="53" presetClass="entr" presetSubtype="16" fill="hold" nodeType="withEffect">
                                      <p:stCondLst>
                                        <p:cond delay="0"/>
                                      </p:stCondLst>
                                      <p:childTnLst>
                                        <p:set>
                                          <p:cBhvr>
                                            <p:cTn id="272" dur="1" fill="hold">
                                              <p:stCondLst>
                                                <p:cond delay="0"/>
                                              </p:stCondLst>
                                            </p:cTn>
                                            <p:tgtEl>
                                              <p:spTgt spid="266"/>
                                            </p:tgtEl>
                                            <p:attrNameLst>
                                              <p:attrName>style.visibility</p:attrName>
                                            </p:attrNameLst>
                                          </p:cBhvr>
                                          <p:to>
                                            <p:strVal val="visible"/>
                                          </p:to>
                                        </p:set>
                                        <p:anim calcmode="lin" valueType="num">
                                          <p:cBhvr>
                                            <p:cTn id="273" dur="500" fill="hold"/>
                                            <p:tgtEl>
                                              <p:spTgt spid="266"/>
                                            </p:tgtEl>
                                            <p:attrNameLst>
                                              <p:attrName>ppt_w</p:attrName>
                                            </p:attrNameLst>
                                          </p:cBhvr>
                                          <p:tavLst>
                                            <p:tav tm="0">
                                              <p:val>
                                                <p:fltVal val="0"/>
                                              </p:val>
                                            </p:tav>
                                            <p:tav tm="100000">
                                              <p:val>
                                                <p:strVal val="#ppt_w"/>
                                              </p:val>
                                            </p:tav>
                                          </p:tavLst>
                                        </p:anim>
                                        <p:anim calcmode="lin" valueType="num">
                                          <p:cBhvr>
                                            <p:cTn id="274" dur="500" fill="hold"/>
                                            <p:tgtEl>
                                              <p:spTgt spid="266"/>
                                            </p:tgtEl>
                                            <p:attrNameLst>
                                              <p:attrName>ppt_h</p:attrName>
                                            </p:attrNameLst>
                                          </p:cBhvr>
                                          <p:tavLst>
                                            <p:tav tm="0">
                                              <p:val>
                                                <p:fltVal val="0"/>
                                              </p:val>
                                            </p:tav>
                                            <p:tav tm="100000">
                                              <p:val>
                                                <p:strVal val="#ppt_h"/>
                                              </p:val>
                                            </p:tav>
                                          </p:tavLst>
                                        </p:anim>
                                        <p:animEffect transition="in" filter="fade">
                                          <p:cBhvr>
                                            <p:cTn id="275" dur="500"/>
                                            <p:tgtEl>
                                              <p:spTgt spid="266"/>
                                            </p:tgtEl>
                                          </p:cBhvr>
                                        </p:animEffect>
                                      </p:childTnLst>
                                    </p:cTn>
                                  </p:par>
                                  <p:par>
                                    <p:cTn id="276" presetID="53" presetClass="entr" presetSubtype="16" fill="hold" nodeType="withEffect">
                                      <p:stCondLst>
                                        <p:cond delay="0"/>
                                      </p:stCondLst>
                                      <p:childTnLst>
                                        <p:set>
                                          <p:cBhvr>
                                            <p:cTn id="277" dur="1" fill="hold">
                                              <p:stCondLst>
                                                <p:cond delay="0"/>
                                              </p:stCondLst>
                                            </p:cTn>
                                            <p:tgtEl>
                                              <p:spTgt spid="269"/>
                                            </p:tgtEl>
                                            <p:attrNameLst>
                                              <p:attrName>style.visibility</p:attrName>
                                            </p:attrNameLst>
                                          </p:cBhvr>
                                          <p:to>
                                            <p:strVal val="visible"/>
                                          </p:to>
                                        </p:set>
                                        <p:anim calcmode="lin" valueType="num">
                                          <p:cBhvr>
                                            <p:cTn id="278" dur="500" fill="hold"/>
                                            <p:tgtEl>
                                              <p:spTgt spid="269"/>
                                            </p:tgtEl>
                                            <p:attrNameLst>
                                              <p:attrName>ppt_w</p:attrName>
                                            </p:attrNameLst>
                                          </p:cBhvr>
                                          <p:tavLst>
                                            <p:tav tm="0">
                                              <p:val>
                                                <p:fltVal val="0"/>
                                              </p:val>
                                            </p:tav>
                                            <p:tav tm="100000">
                                              <p:val>
                                                <p:strVal val="#ppt_w"/>
                                              </p:val>
                                            </p:tav>
                                          </p:tavLst>
                                        </p:anim>
                                        <p:anim calcmode="lin" valueType="num">
                                          <p:cBhvr>
                                            <p:cTn id="279" dur="500" fill="hold"/>
                                            <p:tgtEl>
                                              <p:spTgt spid="269"/>
                                            </p:tgtEl>
                                            <p:attrNameLst>
                                              <p:attrName>ppt_h</p:attrName>
                                            </p:attrNameLst>
                                          </p:cBhvr>
                                          <p:tavLst>
                                            <p:tav tm="0">
                                              <p:val>
                                                <p:fltVal val="0"/>
                                              </p:val>
                                            </p:tav>
                                            <p:tav tm="100000">
                                              <p:val>
                                                <p:strVal val="#ppt_h"/>
                                              </p:val>
                                            </p:tav>
                                          </p:tavLst>
                                        </p:anim>
                                        <p:animEffect transition="in" filter="fade">
                                          <p:cBhvr>
                                            <p:cTn id="280" dur="500"/>
                                            <p:tgtEl>
                                              <p:spTgt spid="269"/>
                                            </p:tgtEl>
                                          </p:cBhvr>
                                        </p:animEffect>
                                      </p:childTnLst>
                                    </p:cTn>
                                  </p:par>
                                  <p:par>
                                    <p:cTn id="281" presetID="53" presetClass="entr" presetSubtype="16" fill="hold" nodeType="withEffect">
                                      <p:stCondLst>
                                        <p:cond delay="0"/>
                                      </p:stCondLst>
                                      <p:childTnLst>
                                        <p:set>
                                          <p:cBhvr>
                                            <p:cTn id="282" dur="1" fill="hold">
                                              <p:stCondLst>
                                                <p:cond delay="0"/>
                                              </p:stCondLst>
                                            </p:cTn>
                                            <p:tgtEl>
                                              <p:spTgt spid="290"/>
                                            </p:tgtEl>
                                            <p:attrNameLst>
                                              <p:attrName>style.visibility</p:attrName>
                                            </p:attrNameLst>
                                          </p:cBhvr>
                                          <p:to>
                                            <p:strVal val="visible"/>
                                          </p:to>
                                        </p:set>
                                        <p:anim calcmode="lin" valueType="num">
                                          <p:cBhvr>
                                            <p:cTn id="283" dur="500" fill="hold"/>
                                            <p:tgtEl>
                                              <p:spTgt spid="290"/>
                                            </p:tgtEl>
                                            <p:attrNameLst>
                                              <p:attrName>ppt_w</p:attrName>
                                            </p:attrNameLst>
                                          </p:cBhvr>
                                          <p:tavLst>
                                            <p:tav tm="0">
                                              <p:val>
                                                <p:fltVal val="0"/>
                                              </p:val>
                                            </p:tav>
                                            <p:tav tm="100000">
                                              <p:val>
                                                <p:strVal val="#ppt_w"/>
                                              </p:val>
                                            </p:tav>
                                          </p:tavLst>
                                        </p:anim>
                                        <p:anim calcmode="lin" valueType="num">
                                          <p:cBhvr>
                                            <p:cTn id="284" dur="500" fill="hold"/>
                                            <p:tgtEl>
                                              <p:spTgt spid="290"/>
                                            </p:tgtEl>
                                            <p:attrNameLst>
                                              <p:attrName>ppt_h</p:attrName>
                                            </p:attrNameLst>
                                          </p:cBhvr>
                                          <p:tavLst>
                                            <p:tav tm="0">
                                              <p:val>
                                                <p:fltVal val="0"/>
                                              </p:val>
                                            </p:tav>
                                            <p:tav tm="100000">
                                              <p:val>
                                                <p:strVal val="#ppt_h"/>
                                              </p:val>
                                            </p:tav>
                                          </p:tavLst>
                                        </p:anim>
                                        <p:animEffect transition="in" filter="fade">
                                          <p:cBhvr>
                                            <p:cTn id="285" dur="500"/>
                                            <p:tgtEl>
                                              <p:spTgt spid="290"/>
                                            </p:tgtEl>
                                          </p:cBhvr>
                                        </p:animEffect>
                                      </p:childTnLst>
                                    </p:cTn>
                                  </p:par>
                                  <p:par>
                                    <p:cTn id="286" presetID="53" presetClass="entr" presetSubtype="16" fill="hold" nodeType="withEffect">
                                      <p:stCondLst>
                                        <p:cond delay="0"/>
                                      </p:stCondLst>
                                      <p:childTnLst>
                                        <p:set>
                                          <p:cBhvr>
                                            <p:cTn id="287" dur="1" fill="hold">
                                              <p:stCondLst>
                                                <p:cond delay="0"/>
                                              </p:stCondLst>
                                            </p:cTn>
                                            <p:tgtEl>
                                              <p:spTgt spid="293"/>
                                            </p:tgtEl>
                                            <p:attrNameLst>
                                              <p:attrName>style.visibility</p:attrName>
                                            </p:attrNameLst>
                                          </p:cBhvr>
                                          <p:to>
                                            <p:strVal val="visible"/>
                                          </p:to>
                                        </p:set>
                                        <p:anim calcmode="lin" valueType="num">
                                          <p:cBhvr>
                                            <p:cTn id="288" dur="500" fill="hold"/>
                                            <p:tgtEl>
                                              <p:spTgt spid="293"/>
                                            </p:tgtEl>
                                            <p:attrNameLst>
                                              <p:attrName>ppt_w</p:attrName>
                                            </p:attrNameLst>
                                          </p:cBhvr>
                                          <p:tavLst>
                                            <p:tav tm="0">
                                              <p:val>
                                                <p:fltVal val="0"/>
                                              </p:val>
                                            </p:tav>
                                            <p:tav tm="100000">
                                              <p:val>
                                                <p:strVal val="#ppt_w"/>
                                              </p:val>
                                            </p:tav>
                                          </p:tavLst>
                                        </p:anim>
                                        <p:anim calcmode="lin" valueType="num">
                                          <p:cBhvr>
                                            <p:cTn id="289" dur="500" fill="hold"/>
                                            <p:tgtEl>
                                              <p:spTgt spid="293"/>
                                            </p:tgtEl>
                                            <p:attrNameLst>
                                              <p:attrName>ppt_h</p:attrName>
                                            </p:attrNameLst>
                                          </p:cBhvr>
                                          <p:tavLst>
                                            <p:tav tm="0">
                                              <p:val>
                                                <p:fltVal val="0"/>
                                              </p:val>
                                            </p:tav>
                                            <p:tav tm="100000">
                                              <p:val>
                                                <p:strVal val="#ppt_h"/>
                                              </p:val>
                                            </p:tav>
                                          </p:tavLst>
                                        </p:anim>
                                        <p:animEffect transition="in" filter="fade">
                                          <p:cBhvr>
                                            <p:cTn id="290" dur="500"/>
                                            <p:tgtEl>
                                              <p:spTgt spid="293"/>
                                            </p:tgtEl>
                                          </p:cBhvr>
                                        </p:animEffect>
                                      </p:childTnLst>
                                    </p:cTn>
                                  </p:par>
                                  <p:par>
                                    <p:cTn id="291" presetID="53" presetClass="entr" presetSubtype="16" fill="hold" nodeType="withEffect">
                                      <p:stCondLst>
                                        <p:cond delay="0"/>
                                      </p:stCondLst>
                                      <p:childTnLst>
                                        <p:set>
                                          <p:cBhvr>
                                            <p:cTn id="292" dur="1" fill="hold">
                                              <p:stCondLst>
                                                <p:cond delay="0"/>
                                              </p:stCondLst>
                                            </p:cTn>
                                            <p:tgtEl>
                                              <p:spTgt spid="272"/>
                                            </p:tgtEl>
                                            <p:attrNameLst>
                                              <p:attrName>style.visibility</p:attrName>
                                            </p:attrNameLst>
                                          </p:cBhvr>
                                          <p:to>
                                            <p:strVal val="visible"/>
                                          </p:to>
                                        </p:set>
                                        <p:anim calcmode="lin" valueType="num">
                                          <p:cBhvr>
                                            <p:cTn id="293" dur="500" fill="hold"/>
                                            <p:tgtEl>
                                              <p:spTgt spid="272"/>
                                            </p:tgtEl>
                                            <p:attrNameLst>
                                              <p:attrName>ppt_w</p:attrName>
                                            </p:attrNameLst>
                                          </p:cBhvr>
                                          <p:tavLst>
                                            <p:tav tm="0">
                                              <p:val>
                                                <p:fltVal val="0"/>
                                              </p:val>
                                            </p:tav>
                                            <p:tav tm="100000">
                                              <p:val>
                                                <p:strVal val="#ppt_w"/>
                                              </p:val>
                                            </p:tav>
                                          </p:tavLst>
                                        </p:anim>
                                        <p:anim calcmode="lin" valueType="num">
                                          <p:cBhvr>
                                            <p:cTn id="294" dur="500" fill="hold"/>
                                            <p:tgtEl>
                                              <p:spTgt spid="272"/>
                                            </p:tgtEl>
                                            <p:attrNameLst>
                                              <p:attrName>ppt_h</p:attrName>
                                            </p:attrNameLst>
                                          </p:cBhvr>
                                          <p:tavLst>
                                            <p:tav tm="0">
                                              <p:val>
                                                <p:fltVal val="0"/>
                                              </p:val>
                                            </p:tav>
                                            <p:tav tm="100000">
                                              <p:val>
                                                <p:strVal val="#ppt_h"/>
                                              </p:val>
                                            </p:tav>
                                          </p:tavLst>
                                        </p:anim>
                                        <p:animEffect transition="in" filter="fade">
                                          <p:cBhvr>
                                            <p:cTn id="295" dur="500"/>
                                            <p:tgtEl>
                                              <p:spTgt spid="272"/>
                                            </p:tgtEl>
                                          </p:cBhvr>
                                        </p:animEffect>
                                      </p:childTnLst>
                                    </p:cTn>
                                  </p:par>
                                  <p:par>
                                    <p:cTn id="296" presetID="53" presetClass="entr" presetSubtype="16" fill="hold" nodeType="withEffect">
                                      <p:stCondLst>
                                        <p:cond delay="0"/>
                                      </p:stCondLst>
                                      <p:childTnLst>
                                        <p:set>
                                          <p:cBhvr>
                                            <p:cTn id="297" dur="1" fill="hold">
                                              <p:stCondLst>
                                                <p:cond delay="0"/>
                                              </p:stCondLst>
                                            </p:cTn>
                                            <p:tgtEl>
                                              <p:spTgt spid="275"/>
                                            </p:tgtEl>
                                            <p:attrNameLst>
                                              <p:attrName>style.visibility</p:attrName>
                                            </p:attrNameLst>
                                          </p:cBhvr>
                                          <p:to>
                                            <p:strVal val="visible"/>
                                          </p:to>
                                        </p:set>
                                        <p:anim calcmode="lin" valueType="num">
                                          <p:cBhvr>
                                            <p:cTn id="298" dur="500" fill="hold"/>
                                            <p:tgtEl>
                                              <p:spTgt spid="275"/>
                                            </p:tgtEl>
                                            <p:attrNameLst>
                                              <p:attrName>ppt_w</p:attrName>
                                            </p:attrNameLst>
                                          </p:cBhvr>
                                          <p:tavLst>
                                            <p:tav tm="0">
                                              <p:val>
                                                <p:fltVal val="0"/>
                                              </p:val>
                                            </p:tav>
                                            <p:tav tm="100000">
                                              <p:val>
                                                <p:strVal val="#ppt_w"/>
                                              </p:val>
                                            </p:tav>
                                          </p:tavLst>
                                        </p:anim>
                                        <p:anim calcmode="lin" valueType="num">
                                          <p:cBhvr>
                                            <p:cTn id="299" dur="500" fill="hold"/>
                                            <p:tgtEl>
                                              <p:spTgt spid="275"/>
                                            </p:tgtEl>
                                            <p:attrNameLst>
                                              <p:attrName>ppt_h</p:attrName>
                                            </p:attrNameLst>
                                          </p:cBhvr>
                                          <p:tavLst>
                                            <p:tav tm="0">
                                              <p:val>
                                                <p:fltVal val="0"/>
                                              </p:val>
                                            </p:tav>
                                            <p:tav tm="100000">
                                              <p:val>
                                                <p:strVal val="#ppt_h"/>
                                              </p:val>
                                            </p:tav>
                                          </p:tavLst>
                                        </p:anim>
                                        <p:animEffect transition="in" filter="fade">
                                          <p:cBhvr>
                                            <p:cTn id="300" dur="500"/>
                                            <p:tgtEl>
                                              <p:spTgt spid="275"/>
                                            </p:tgtEl>
                                          </p:cBhvr>
                                        </p:animEffect>
                                      </p:childTnLst>
                                    </p:cTn>
                                  </p:par>
                                  <p:par>
                                    <p:cTn id="301" presetID="42" presetClass="path" presetSubtype="0" fill="hold" nodeType="withEffect">
                                      <p:stCondLst>
                                        <p:cond delay="0"/>
                                      </p:stCondLst>
                                      <p:childTnLst>
                                        <p:animMotion origin="layout" path="M -2.77778E-7 -1.60494E-6 L 0.16788 0.62624 " pathEditMode="relative" rAng="0" ptsTypes="AA">
                                          <p:cBhvr>
                                            <p:cTn id="302" dur="500" spd="-100000" fill="hold"/>
                                            <p:tgtEl>
                                              <p:spTgt spid="287"/>
                                            </p:tgtEl>
                                            <p:attrNameLst>
                                              <p:attrName>ppt_x</p:attrName>
                                              <p:attrName>ppt_y</p:attrName>
                                            </p:attrNameLst>
                                          </p:cBhvr>
                                          <p:rCtr x="8385" y="31296"/>
                                        </p:animMotion>
                                      </p:childTnLst>
                                    </p:cTn>
                                  </p:par>
                                  <p:par>
                                    <p:cTn id="303" presetID="42" presetClass="path" presetSubtype="0" fill="hold" nodeType="withEffect">
                                      <p:stCondLst>
                                        <p:cond delay="0"/>
                                      </p:stCondLst>
                                      <p:childTnLst>
                                        <p:animMotion origin="layout" path="M 1.38889E-6 -2.96296E-6 L -0.24583 0.48704 " pathEditMode="relative" rAng="0" ptsTypes="AA">
                                          <p:cBhvr>
                                            <p:cTn id="304" dur="500" spd="-100000" fill="hold"/>
                                            <p:tgtEl>
                                              <p:spTgt spid="257"/>
                                            </p:tgtEl>
                                            <p:attrNameLst>
                                              <p:attrName>ppt_x</p:attrName>
                                              <p:attrName>ppt_y</p:attrName>
                                            </p:attrNameLst>
                                          </p:cBhvr>
                                          <p:rCtr x="-12292" y="24352"/>
                                        </p:animMotion>
                                      </p:childTnLst>
                                    </p:cTn>
                                  </p:par>
                                  <p:par>
                                    <p:cTn id="305" presetID="42" presetClass="path" presetSubtype="0" fill="hold" nodeType="withEffect">
                                      <p:stCondLst>
                                        <p:cond delay="0"/>
                                      </p:stCondLst>
                                      <p:childTnLst>
                                        <p:animMotion origin="layout" path="M 3.88889E-6 3.20988E-6 L -0.13125 0.61296 " pathEditMode="relative" rAng="0" ptsTypes="AA">
                                          <p:cBhvr>
                                            <p:cTn id="306" dur="500" spd="-100000" fill="hold"/>
                                            <p:tgtEl>
                                              <p:spTgt spid="260"/>
                                            </p:tgtEl>
                                            <p:attrNameLst>
                                              <p:attrName>ppt_x</p:attrName>
                                              <p:attrName>ppt_y</p:attrName>
                                            </p:attrNameLst>
                                          </p:cBhvr>
                                          <p:rCtr x="-6562" y="30648"/>
                                        </p:animMotion>
                                      </p:childTnLst>
                                    </p:cTn>
                                  </p:par>
                                  <p:par>
                                    <p:cTn id="307" presetID="42" presetClass="path" presetSubtype="0" fill="hold" nodeType="withEffect">
                                      <p:stCondLst>
                                        <p:cond delay="0"/>
                                      </p:stCondLst>
                                      <p:childTnLst>
                                        <p:animMotion origin="layout" path="M 5E-6 4.32099E-6 L 0.27987 0.60648 " pathEditMode="relative" rAng="0" ptsTypes="AA">
                                          <p:cBhvr>
                                            <p:cTn id="308" dur="500" spd="-100000" fill="hold"/>
                                            <p:tgtEl>
                                              <p:spTgt spid="263"/>
                                            </p:tgtEl>
                                            <p:attrNameLst>
                                              <p:attrName>ppt_x</p:attrName>
                                              <p:attrName>ppt_y</p:attrName>
                                            </p:attrNameLst>
                                          </p:cBhvr>
                                          <p:rCtr x="13993" y="30309"/>
                                        </p:animMotion>
                                      </p:childTnLst>
                                    </p:cTn>
                                  </p:par>
                                  <p:par>
                                    <p:cTn id="309" presetID="42" presetClass="path" presetSubtype="0" fill="hold" nodeType="withEffect">
                                      <p:stCondLst>
                                        <p:cond delay="0"/>
                                      </p:stCondLst>
                                      <p:childTnLst>
                                        <p:animMotion origin="layout" path="M -3.61111E-6 -9.87654E-7 L 0.08091 0.58364 " pathEditMode="relative" rAng="0" ptsTypes="AA">
                                          <p:cBhvr>
                                            <p:cTn id="310" dur="500" spd="-100000" fill="hold"/>
                                            <p:tgtEl>
                                              <p:spTgt spid="266"/>
                                            </p:tgtEl>
                                            <p:attrNameLst>
                                              <p:attrName>ppt_x</p:attrName>
                                              <p:attrName>ppt_y</p:attrName>
                                            </p:attrNameLst>
                                          </p:cBhvr>
                                          <p:rCtr x="4045" y="29167"/>
                                        </p:animMotion>
                                      </p:childTnLst>
                                    </p:cTn>
                                  </p:par>
                                  <p:par>
                                    <p:cTn id="311" presetID="42" presetClass="path" presetSubtype="0" fill="hold" nodeType="withEffect">
                                      <p:stCondLst>
                                        <p:cond delay="0"/>
                                      </p:stCondLst>
                                      <p:childTnLst>
                                        <p:animMotion origin="layout" path="M -4.72222E-6 3.33333E-6 L 0.04619 0.57808 " pathEditMode="relative" rAng="0" ptsTypes="AA">
                                          <p:cBhvr>
                                            <p:cTn id="312" dur="500" spd="-100000" fill="hold"/>
                                            <p:tgtEl>
                                              <p:spTgt spid="269"/>
                                            </p:tgtEl>
                                            <p:attrNameLst>
                                              <p:attrName>ppt_x</p:attrName>
                                              <p:attrName>ppt_y</p:attrName>
                                            </p:attrNameLst>
                                          </p:cBhvr>
                                          <p:rCtr x="2309" y="28889"/>
                                        </p:animMotion>
                                      </p:childTnLst>
                                    </p:cTn>
                                  </p:par>
                                  <p:par>
                                    <p:cTn id="313" presetID="42" presetClass="path" presetSubtype="0" fill="hold" nodeType="withEffect">
                                      <p:stCondLst>
                                        <p:cond delay="0"/>
                                      </p:stCondLst>
                                      <p:childTnLst>
                                        <p:animMotion origin="layout" path="M 2.5E-6 -1.11111E-6 L -0.05191 0.61512 " pathEditMode="relative" rAng="0" ptsTypes="AA">
                                          <p:cBhvr>
                                            <p:cTn id="314" dur="500" spd="-100000" fill="hold"/>
                                            <p:tgtEl>
                                              <p:spTgt spid="290"/>
                                            </p:tgtEl>
                                            <p:attrNameLst>
                                              <p:attrName>ppt_x</p:attrName>
                                              <p:attrName>ppt_y</p:attrName>
                                            </p:attrNameLst>
                                          </p:cBhvr>
                                          <p:rCtr x="-2604" y="30741"/>
                                        </p:animMotion>
                                      </p:childTnLst>
                                    </p:cTn>
                                  </p:par>
                                  <p:par>
                                    <p:cTn id="315" presetID="42" presetClass="path" presetSubtype="0" fill="hold" nodeType="withEffect">
                                      <p:stCondLst>
                                        <p:cond delay="0"/>
                                      </p:stCondLst>
                                      <p:childTnLst>
                                        <p:animMotion origin="layout" path="M -3.88889E-6 -3.7037E-6 L -0.1375 0.75 " pathEditMode="relative" rAng="0" ptsTypes="AA">
                                          <p:cBhvr>
                                            <p:cTn id="316" dur="500" spd="-100000" fill="hold"/>
                                            <p:tgtEl>
                                              <p:spTgt spid="293"/>
                                            </p:tgtEl>
                                            <p:attrNameLst>
                                              <p:attrName>ppt_x</p:attrName>
                                              <p:attrName>ppt_y</p:attrName>
                                            </p:attrNameLst>
                                          </p:cBhvr>
                                          <p:rCtr x="-6875" y="37500"/>
                                        </p:animMotion>
                                      </p:childTnLst>
                                    </p:cTn>
                                  </p:par>
                                  <p:par>
                                    <p:cTn id="317" presetID="42" presetClass="path" presetSubtype="0" fill="hold" nodeType="withEffect">
                                      <p:stCondLst>
                                        <p:cond delay="0"/>
                                      </p:stCondLst>
                                      <p:childTnLst>
                                        <p:animMotion origin="layout" path="M -4.44444E-6 -4.07407E-6 L 0.07709 0.69074 " pathEditMode="relative" rAng="0" ptsTypes="AA">
                                          <p:cBhvr>
                                            <p:cTn id="318" dur="500" spd="-100000" fill="hold"/>
                                            <p:tgtEl>
                                              <p:spTgt spid="272"/>
                                            </p:tgtEl>
                                            <p:attrNameLst>
                                              <p:attrName>ppt_x</p:attrName>
                                              <p:attrName>ppt_y</p:attrName>
                                            </p:attrNameLst>
                                          </p:cBhvr>
                                          <p:rCtr x="3854" y="34537"/>
                                        </p:animMotion>
                                      </p:childTnLst>
                                    </p:cTn>
                                  </p:par>
                                  <p:par>
                                    <p:cTn id="319" presetID="42" presetClass="path" presetSubtype="0" fill="hold" nodeType="withEffect">
                                      <p:stCondLst>
                                        <p:cond delay="0"/>
                                      </p:stCondLst>
                                      <p:childTnLst>
                                        <p:animMotion origin="layout" path="M 1.11111E-6 -6.17284E-7 L -0.16389 0.69012 " pathEditMode="relative" rAng="0" ptsTypes="AA">
                                          <p:cBhvr>
                                            <p:cTn id="320" dur="500" spd="-100000" fill="hold"/>
                                            <p:tgtEl>
                                              <p:spTgt spid="275"/>
                                            </p:tgtEl>
                                            <p:attrNameLst>
                                              <p:attrName>ppt_x</p:attrName>
                                              <p:attrName>ppt_y</p:attrName>
                                            </p:attrNameLst>
                                          </p:cBhvr>
                                          <p:rCtr x="-8194" y="34506"/>
                                        </p:animMotion>
                                      </p:childTnLst>
                                    </p:cTn>
                                  </p:par>
                                </p:childTnLst>
                              </p:cTn>
                            </p:par>
                            <p:par>
                              <p:cTn id="321" fill="hold">
                                <p:stCondLst>
                                  <p:cond delay="5000"/>
                                </p:stCondLst>
                                <p:childTnLst>
                                  <p:par>
                                    <p:cTn id="322" presetID="10" presetClass="entr" presetSubtype="0" fill="hold" grpId="0" nodeType="afterEffect">
                                      <p:stCondLst>
                                        <p:cond delay="0"/>
                                      </p:stCondLst>
                                      <p:childTnLst>
                                        <p:set>
                                          <p:cBhvr>
                                            <p:cTn id="323" dur="1" fill="hold">
                                              <p:stCondLst>
                                                <p:cond delay="0"/>
                                              </p:stCondLst>
                                            </p:cTn>
                                            <p:tgtEl>
                                              <p:spTgt spid="296"/>
                                            </p:tgtEl>
                                            <p:attrNameLst>
                                              <p:attrName>style.visibility</p:attrName>
                                            </p:attrNameLst>
                                          </p:cBhvr>
                                          <p:to>
                                            <p:strVal val="visible"/>
                                          </p:to>
                                        </p:set>
                                        <p:animEffect transition="in" filter="fade">
                                          <p:cBhvr>
                                            <p:cTn id="324" dur="2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1" grpId="0"/>
          <p:bldP spid="172" grpId="0"/>
          <p:bldP spid="203" grpId="0"/>
          <p:bldP spid="228" grpId="0"/>
          <p:bldP spid="256" grpId="0"/>
          <p:bldP spid="29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0732" y="1396434"/>
            <a:ext cx="3708066" cy="707886"/>
          </a:xfrm>
          <a:prstGeom prst="rect">
            <a:avLst/>
          </a:prstGeom>
          <a:noFill/>
        </p:spPr>
        <p:txBody>
          <a:bodyPr wrap="none" rtlCol="0">
            <a:spAutoFit/>
          </a:bodyPr>
          <a:lstStyle>
            <a:defPPr>
              <a:defRPr lang="zh-CN"/>
            </a:defPPr>
            <a:lvl1pPr>
              <a:defRPr sz="3600" b="1">
                <a:gradFill>
                  <a:gsLst>
                    <a:gs pos="0">
                      <a:schemeClr val="accent2"/>
                    </a:gs>
                    <a:gs pos="57000">
                      <a:schemeClr val="accent3"/>
                    </a:gs>
                    <a:gs pos="100000">
                      <a:schemeClr val="accent5"/>
                    </a:gs>
                  </a:gsLst>
                  <a:lin ang="8100000" scaled="0"/>
                </a:gradFill>
                <a:effectLst>
                  <a:outerShdw blurRad="50800" dist="25400" dir="8100000" algn="tr" rotWithShape="0">
                    <a:prstClr val="black">
                      <a:alpha val="40000"/>
                    </a:prstClr>
                  </a:outerShdw>
                </a:effectLst>
                <a:latin typeface="+mn-ea"/>
                <a:cs typeface="+mn-ea"/>
              </a:defRPr>
            </a:lvl1pPr>
          </a:lstStyle>
          <a:p>
            <a:r>
              <a:rPr lang="zh-CN" altLang="en-US" sz="4000" dirty="0"/>
              <a:t>解决方案及总结</a:t>
            </a:r>
            <a:endParaRPr lang="zh-CN" altLang="en-US" sz="4000" dirty="0"/>
          </a:p>
        </p:txBody>
      </p:sp>
      <p:grpSp>
        <p:nvGrpSpPr>
          <p:cNvPr id="3" name="组合 2"/>
          <p:cNvGrpSpPr/>
          <p:nvPr/>
        </p:nvGrpSpPr>
        <p:grpSpPr>
          <a:xfrm>
            <a:off x="954185" y="1083498"/>
            <a:ext cx="2649600" cy="2548800"/>
            <a:chOff x="1876433" y="1476843"/>
            <a:chExt cx="1380610" cy="1301106"/>
          </a:xfrm>
          <a:solidFill>
            <a:schemeClr val="bg1"/>
          </a:solidFill>
        </p:grpSpPr>
        <p:sp>
          <p:nvSpPr>
            <p:cNvPr id="5" name="椭圆 4"/>
            <p:cNvSpPr/>
            <p:nvPr/>
          </p:nvSpPr>
          <p:spPr>
            <a:xfrm>
              <a:off x="1876433" y="1476843"/>
              <a:ext cx="1301106" cy="1301106"/>
            </a:xfrm>
            <a:prstGeom prst="ellipse">
              <a:avLst/>
            </a:prstGeom>
            <a:blipFill dpi="0" rotWithShape="1">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57150">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dirty="0" smtClean="0">
                  <a:solidFill>
                    <a:schemeClr val="accent5"/>
                  </a:solidFill>
                  <a:cs typeface="+mn-ea"/>
                </a:rPr>
                <a:t>伍</a:t>
              </a:r>
              <a:endParaRPr lang="zh-CN" altLang="en-US" sz="8000" dirty="0">
                <a:solidFill>
                  <a:schemeClr val="accent5"/>
                </a:solidFill>
                <a:cs typeface="+mn-ea"/>
              </a:endParaRPr>
            </a:p>
          </p:txBody>
        </p:sp>
        <p:sp>
          <p:nvSpPr>
            <p:cNvPr id="16" name="KSO_Shape"/>
            <p:cNvSpPr/>
            <p:nvPr/>
          </p:nvSpPr>
          <p:spPr bwMode="auto">
            <a:xfrm>
              <a:off x="2569626" y="1834674"/>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noFill/>
            <a:ln>
              <a:noFill/>
            </a:ln>
            <a:effectLst>
              <a:outerShdw blurRad="139700" dist="88900" dir="8100000" algn="tr"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cs typeface="+mn-ea"/>
              </a:endParaRPr>
            </a:p>
          </p:txBody>
        </p:sp>
      </p:grpSp>
      <p:sp>
        <p:nvSpPr>
          <p:cNvPr id="30" name="椭圆 29"/>
          <p:cNvSpPr/>
          <p:nvPr/>
        </p:nvSpPr>
        <p:spPr>
          <a:xfrm>
            <a:off x="4086242" y="2254169"/>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1" name="椭圆 30"/>
          <p:cNvSpPr/>
          <p:nvPr/>
        </p:nvSpPr>
        <p:spPr>
          <a:xfrm>
            <a:off x="4086242" y="2691532"/>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2" name="椭圆 31"/>
          <p:cNvSpPr/>
          <p:nvPr/>
        </p:nvSpPr>
        <p:spPr>
          <a:xfrm>
            <a:off x="4086242" y="3128895"/>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3" name="椭圆 32"/>
          <p:cNvSpPr/>
          <p:nvPr/>
        </p:nvSpPr>
        <p:spPr>
          <a:xfrm>
            <a:off x="4086242" y="3566258"/>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6" name="椭圆 35"/>
          <p:cNvSpPr/>
          <p:nvPr/>
        </p:nvSpPr>
        <p:spPr>
          <a:xfrm>
            <a:off x="4086241" y="3924797"/>
            <a:ext cx="274777" cy="274777"/>
          </a:xfrm>
          <a:prstGeom prst="ellipse">
            <a:avLst/>
          </a:prstGeom>
          <a:blipFill dpi="0"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21" name="TextBox 11"/>
          <p:cNvSpPr txBox="1"/>
          <p:nvPr/>
        </p:nvSpPr>
        <p:spPr>
          <a:xfrm>
            <a:off x="4452743" y="2222810"/>
            <a:ext cx="1107996" cy="369332"/>
          </a:xfrm>
          <a:prstGeom prst="rect">
            <a:avLst/>
          </a:prstGeom>
          <a:noFill/>
        </p:spPr>
        <p:txBody>
          <a:bodyPr wrap="none" rtlCol="0">
            <a:spAutoFit/>
          </a:bodyPr>
          <a:lstStyle/>
          <a:p>
            <a:r>
              <a:rPr lang="zh-CN" altLang="en-US" dirty="0" smtClean="0">
                <a:solidFill>
                  <a:schemeClr val="accent5"/>
                </a:solidFill>
                <a:latin typeface="+mn-ea"/>
                <a:cs typeface="+mn-ea"/>
              </a:rPr>
              <a:t>解决方案</a:t>
            </a:r>
            <a:endParaRPr lang="zh-CN" altLang="en-US" dirty="0">
              <a:solidFill>
                <a:schemeClr val="accent5"/>
              </a:solidFill>
              <a:latin typeface="+mn-ea"/>
              <a:cs typeface="+mn-ea"/>
            </a:endParaRPr>
          </a:p>
        </p:txBody>
      </p:sp>
      <p:sp>
        <p:nvSpPr>
          <p:cNvPr id="22" name="TextBox 13"/>
          <p:cNvSpPr txBox="1"/>
          <p:nvPr/>
        </p:nvSpPr>
        <p:spPr>
          <a:xfrm>
            <a:off x="4452743" y="2669403"/>
            <a:ext cx="1107996" cy="369332"/>
          </a:xfrm>
          <a:prstGeom prst="rect">
            <a:avLst/>
          </a:prstGeom>
          <a:noFill/>
        </p:spPr>
        <p:txBody>
          <a:bodyPr wrap="none" rtlCol="0">
            <a:spAutoFit/>
          </a:bodyPr>
          <a:lstStyle/>
          <a:p>
            <a:r>
              <a:rPr lang="zh-CN" altLang="en-US" dirty="0" smtClean="0">
                <a:solidFill>
                  <a:schemeClr val="accent5"/>
                </a:solidFill>
                <a:latin typeface="+mn-ea"/>
                <a:cs typeface="+mn-ea"/>
              </a:rPr>
              <a:t>方案评估</a:t>
            </a:r>
            <a:endParaRPr lang="zh-CN" altLang="en-US" dirty="0">
              <a:solidFill>
                <a:schemeClr val="accent5"/>
              </a:solidFill>
              <a:latin typeface="+mn-ea"/>
              <a:cs typeface="+mn-ea"/>
            </a:endParaRPr>
          </a:p>
        </p:txBody>
      </p:sp>
      <p:sp>
        <p:nvSpPr>
          <p:cNvPr id="23" name="TextBox 16"/>
          <p:cNvSpPr txBox="1"/>
          <p:nvPr/>
        </p:nvSpPr>
        <p:spPr>
          <a:xfrm>
            <a:off x="4452743" y="3115996"/>
            <a:ext cx="1107996" cy="369332"/>
          </a:xfrm>
          <a:prstGeom prst="rect">
            <a:avLst/>
          </a:prstGeom>
          <a:noFill/>
        </p:spPr>
        <p:txBody>
          <a:bodyPr wrap="none" rtlCol="0">
            <a:spAutoFit/>
          </a:bodyPr>
          <a:lstStyle/>
          <a:p>
            <a:r>
              <a:rPr lang="zh-CN" altLang="en-US" dirty="0" smtClean="0">
                <a:solidFill>
                  <a:schemeClr val="accent5"/>
                </a:solidFill>
                <a:latin typeface="+mn-ea"/>
                <a:cs typeface="+mn-ea"/>
              </a:rPr>
              <a:t>补救措施</a:t>
            </a:r>
            <a:endParaRPr lang="zh-CN" altLang="en-US" dirty="0">
              <a:solidFill>
                <a:schemeClr val="accent5"/>
              </a:solidFill>
              <a:latin typeface="+mn-ea"/>
              <a:cs typeface="+mn-ea"/>
            </a:endParaRPr>
          </a:p>
        </p:txBody>
      </p:sp>
      <p:sp>
        <p:nvSpPr>
          <p:cNvPr id="37" name="TextBox 17"/>
          <p:cNvSpPr txBox="1"/>
          <p:nvPr/>
        </p:nvSpPr>
        <p:spPr>
          <a:xfrm>
            <a:off x="4452743" y="3534012"/>
            <a:ext cx="1107996" cy="369332"/>
          </a:xfrm>
          <a:prstGeom prst="rect">
            <a:avLst/>
          </a:prstGeom>
          <a:noFill/>
        </p:spPr>
        <p:txBody>
          <a:bodyPr wrap="none" rtlCol="0">
            <a:spAutoFit/>
          </a:bodyPr>
          <a:lstStyle/>
          <a:p>
            <a:r>
              <a:rPr lang="zh-CN" altLang="en-US" dirty="0" smtClean="0">
                <a:solidFill>
                  <a:schemeClr val="accent5"/>
                </a:solidFill>
                <a:latin typeface="+mn-ea"/>
                <a:cs typeface="+mn-ea"/>
              </a:rPr>
              <a:t>参考文献</a:t>
            </a:r>
            <a:endParaRPr lang="zh-CN" altLang="en-US" dirty="0">
              <a:solidFill>
                <a:schemeClr val="accent5"/>
              </a:solidFill>
              <a:latin typeface="+mn-ea"/>
              <a:cs typeface="+mn-ea"/>
            </a:endParaRPr>
          </a:p>
        </p:txBody>
      </p:sp>
      <p:sp>
        <p:nvSpPr>
          <p:cNvPr id="38" name="TextBox 18"/>
          <p:cNvSpPr txBox="1"/>
          <p:nvPr/>
        </p:nvSpPr>
        <p:spPr>
          <a:xfrm>
            <a:off x="5614630" y="2270054"/>
            <a:ext cx="979755" cy="276999"/>
          </a:xfrm>
          <a:prstGeom prst="rect">
            <a:avLst/>
          </a:prstGeom>
          <a:noFill/>
        </p:spPr>
        <p:txBody>
          <a:bodyPr wrap="none" rtlCol="0">
            <a:spAutoFit/>
          </a:bodyPr>
          <a:lstStyle/>
          <a:p>
            <a:pPr algn="ctr"/>
            <a:r>
              <a:rPr lang="en-US" altLang="zh-CN" sz="1200" dirty="0" smtClean="0">
                <a:solidFill>
                  <a:srgbClr val="C00000"/>
                </a:solidFill>
                <a:latin typeface="+mn-ea"/>
                <a:cs typeface="+mn-ea"/>
              </a:rPr>
              <a:t>THE SOLUTION</a:t>
            </a:r>
            <a:endParaRPr lang="zh-CN" altLang="en-US" sz="1200" dirty="0">
              <a:solidFill>
                <a:srgbClr val="C00000"/>
              </a:solidFill>
              <a:latin typeface="+mn-ea"/>
              <a:cs typeface="+mn-ea"/>
            </a:endParaRPr>
          </a:p>
        </p:txBody>
      </p:sp>
      <p:sp>
        <p:nvSpPr>
          <p:cNvPr id="39" name="TextBox 19"/>
          <p:cNvSpPr txBox="1"/>
          <p:nvPr/>
        </p:nvSpPr>
        <p:spPr>
          <a:xfrm>
            <a:off x="5609820" y="2717822"/>
            <a:ext cx="1359668" cy="276999"/>
          </a:xfrm>
          <a:prstGeom prst="rect">
            <a:avLst/>
          </a:prstGeom>
          <a:noFill/>
        </p:spPr>
        <p:txBody>
          <a:bodyPr wrap="none" rtlCol="0">
            <a:spAutoFit/>
          </a:bodyPr>
          <a:lstStyle/>
          <a:p>
            <a:pPr algn="ctr"/>
            <a:r>
              <a:rPr lang="en-US" altLang="zh-CN" sz="1200" dirty="0" smtClean="0">
                <a:solidFill>
                  <a:srgbClr val="C00000"/>
                </a:solidFill>
                <a:latin typeface="+mn-ea"/>
                <a:cs typeface="+mn-ea"/>
              </a:rPr>
              <a:t>PROJECT EVALUATION</a:t>
            </a:r>
            <a:endParaRPr lang="zh-CN" altLang="en-US" sz="1200" dirty="0">
              <a:solidFill>
                <a:srgbClr val="C00000"/>
              </a:solidFill>
              <a:latin typeface="+mn-ea"/>
              <a:cs typeface="+mn-ea"/>
            </a:endParaRPr>
          </a:p>
        </p:txBody>
      </p:sp>
      <p:sp>
        <p:nvSpPr>
          <p:cNvPr id="40" name="TextBox 20"/>
          <p:cNvSpPr txBox="1"/>
          <p:nvPr/>
        </p:nvSpPr>
        <p:spPr>
          <a:xfrm>
            <a:off x="5613828" y="3165590"/>
            <a:ext cx="1282723" cy="276999"/>
          </a:xfrm>
          <a:prstGeom prst="rect">
            <a:avLst/>
          </a:prstGeom>
          <a:noFill/>
        </p:spPr>
        <p:txBody>
          <a:bodyPr wrap="none" rtlCol="0">
            <a:spAutoFit/>
          </a:bodyPr>
          <a:lstStyle/>
          <a:p>
            <a:pPr algn="ctr"/>
            <a:r>
              <a:rPr lang="en-US" altLang="zh-CN" sz="1200" dirty="0" smtClean="0">
                <a:solidFill>
                  <a:srgbClr val="C00000"/>
                </a:solidFill>
                <a:latin typeface="+mn-ea"/>
                <a:cs typeface="+mn-ea"/>
              </a:rPr>
              <a:t>REMEDIAL MEASURES</a:t>
            </a:r>
            <a:endParaRPr lang="zh-CN" altLang="en-US" sz="1200" dirty="0">
              <a:solidFill>
                <a:srgbClr val="C00000"/>
              </a:solidFill>
              <a:latin typeface="+mn-ea"/>
              <a:cs typeface="+mn-ea"/>
            </a:endParaRPr>
          </a:p>
        </p:txBody>
      </p:sp>
      <p:sp>
        <p:nvSpPr>
          <p:cNvPr id="41" name="TextBox 21"/>
          <p:cNvSpPr txBox="1"/>
          <p:nvPr/>
        </p:nvSpPr>
        <p:spPr>
          <a:xfrm>
            <a:off x="5621843" y="3613359"/>
            <a:ext cx="667170" cy="276999"/>
          </a:xfrm>
          <a:prstGeom prst="rect">
            <a:avLst/>
          </a:prstGeom>
          <a:noFill/>
        </p:spPr>
        <p:txBody>
          <a:bodyPr wrap="none" rtlCol="0">
            <a:spAutoFit/>
          </a:bodyPr>
          <a:lstStyle/>
          <a:p>
            <a:pPr algn="ctr"/>
            <a:r>
              <a:rPr lang="en-US" altLang="zh-CN" sz="1200" dirty="0">
                <a:solidFill>
                  <a:srgbClr val="C00000"/>
                </a:solidFill>
                <a:latin typeface="+mn-ea"/>
                <a:cs typeface="+mn-ea"/>
              </a:rPr>
              <a:t>Reference</a:t>
            </a:r>
            <a:endParaRPr lang="zh-CN" altLang="en-US" sz="1200" dirty="0">
              <a:solidFill>
                <a:srgbClr val="C00000"/>
              </a:solidFill>
              <a:latin typeface="+mn-ea"/>
              <a:cs typeface="+mn-ea"/>
            </a:endParaRPr>
          </a:p>
        </p:txBody>
      </p:sp>
      <p:sp>
        <p:nvSpPr>
          <p:cNvPr id="42" name="TextBox 26"/>
          <p:cNvSpPr txBox="1"/>
          <p:nvPr/>
        </p:nvSpPr>
        <p:spPr>
          <a:xfrm>
            <a:off x="4452743" y="3907788"/>
            <a:ext cx="877163" cy="369332"/>
          </a:xfrm>
          <a:prstGeom prst="rect">
            <a:avLst/>
          </a:prstGeom>
          <a:noFill/>
        </p:spPr>
        <p:txBody>
          <a:bodyPr wrap="none" rtlCol="0">
            <a:spAutoFit/>
          </a:bodyPr>
          <a:lstStyle/>
          <a:p>
            <a:r>
              <a:rPr lang="zh-CN" altLang="en-US" dirty="0" smtClean="0">
                <a:solidFill>
                  <a:schemeClr val="accent5"/>
                </a:solidFill>
                <a:latin typeface="+mn-ea"/>
                <a:cs typeface="+mn-ea"/>
              </a:rPr>
              <a:t>感谢语</a:t>
            </a:r>
            <a:endParaRPr lang="zh-CN" altLang="en-US" dirty="0">
              <a:solidFill>
                <a:schemeClr val="accent5"/>
              </a:solidFill>
              <a:latin typeface="+mn-ea"/>
              <a:cs typeface="+mn-ea"/>
            </a:endParaRPr>
          </a:p>
        </p:txBody>
      </p:sp>
      <p:sp>
        <p:nvSpPr>
          <p:cNvPr id="43" name="TextBox 27"/>
          <p:cNvSpPr txBox="1"/>
          <p:nvPr/>
        </p:nvSpPr>
        <p:spPr>
          <a:xfrm>
            <a:off x="5617034" y="3987135"/>
            <a:ext cx="716864" cy="276999"/>
          </a:xfrm>
          <a:prstGeom prst="rect">
            <a:avLst/>
          </a:prstGeom>
          <a:noFill/>
        </p:spPr>
        <p:txBody>
          <a:bodyPr wrap="none" rtlCol="0">
            <a:spAutoFit/>
          </a:bodyPr>
          <a:lstStyle/>
          <a:p>
            <a:pPr algn="ctr"/>
            <a:r>
              <a:rPr lang="en-US" altLang="zh-CN" sz="1200" dirty="0">
                <a:solidFill>
                  <a:srgbClr val="C00000"/>
                </a:solidFill>
                <a:latin typeface="+mn-ea"/>
                <a:cs typeface="+mn-ea"/>
              </a:rPr>
              <a:t>Thank you</a:t>
            </a:r>
            <a:endParaRPr lang="zh-CN" altLang="en-US" sz="1200" dirty="0">
              <a:solidFill>
                <a:srgbClr val="C00000"/>
              </a:solidFill>
              <a:latin typeface="+mn-ea"/>
              <a:cs typeface="+mn-ea"/>
            </a:endParaRPr>
          </a:p>
        </p:txBody>
      </p:sp>
      <p:sp>
        <p:nvSpPr>
          <p:cNvPr id="44"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p:tgtEl>
                                          <p:spTgt spid="30"/>
                                        </p:tgtEl>
                                        <p:attrNameLst>
                                          <p:attrName>ppt_x</p:attrName>
                                        </p:attrNameLst>
                                      </p:cBhvr>
                                      <p:tavLst>
                                        <p:tav tm="0">
                                          <p:val>
                                            <p:strVal val="#ppt_x-#ppt_w*1.125000"/>
                                          </p:val>
                                        </p:tav>
                                        <p:tav tm="100000">
                                          <p:val>
                                            <p:strVal val="#ppt_x"/>
                                          </p:val>
                                        </p:tav>
                                      </p:tavLst>
                                    </p:anim>
                                    <p:animEffect transition="in" filter="wipe(right)">
                                      <p:cBhvr>
                                        <p:cTn id="16" dur="500"/>
                                        <p:tgtEl>
                                          <p:spTgt spid="30"/>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ppt_x</p:attrName>
                                        </p:attrNameLst>
                                      </p:cBhvr>
                                      <p:tavLst>
                                        <p:tav tm="0">
                                          <p:val>
                                            <p:strVal val="#ppt_x-#ppt_w*1.125000"/>
                                          </p:val>
                                        </p:tav>
                                        <p:tav tm="100000">
                                          <p:val>
                                            <p:strVal val="#ppt_x"/>
                                          </p:val>
                                        </p:tav>
                                      </p:tavLst>
                                    </p:anim>
                                    <p:animEffect transition="in" filter="wipe(right)">
                                      <p:cBhvr>
                                        <p:cTn id="20" dur="500"/>
                                        <p:tgtEl>
                                          <p:spTgt spid="31"/>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ppt_x</p:attrName>
                                        </p:attrNameLst>
                                      </p:cBhvr>
                                      <p:tavLst>
                                        <p:tav tm="0">
                                          <p:val>
                                            <p:strVal val="#ppt_x-#ppt_w*1.125000"/>
                                          </p:val>
                                        </p:tav>
                                        <p:tav tm="100000">
                                          <p:val>
                                            <p:strVal val="#ppt_x"/>
                                          </p:val>
                                        </p:tav>
                                      </p:tavLst>
                                    </p:anim>
                                    <p:animEffect transition="in" filter="wipe(right)">
                                      <p:cBhvr>
                                        <p:cTn id="24" dur="500"/>
                                        <p:tgtEl>
                                          <p:spTgt spid="32"/>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ppt_x</p:attrName>
                                        </p:attrNameLst>
                                      </p:cBhvr>
                                      <p:tavLst>
                                        <p:tav tm="0">
                                          <p:val>
                                            <p:strVal val="#ppt_x-#ppt_w*1.125000"/>
                                          </p:val>
                                        </p:tav>
                                        <p:tav tm="100000">
                                          <p:val>
                                            <p:strVal val="#ppt_x"/>
                                          </p:val>
                                        </p:tav>
                                      </p:tavLst>
                                    </p:anim>
                                    <p:animEffect transition="in" filter="wipe(right)">
                                      <p:cBhvr>
                                        <p:cTn id="28" dur="500"/>
                                        <p:tgtEl>
                                          <p:spTgt spid="33"/>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p:tgtEl>
                                          <p:spTgt spid="36"/>
                                        </p:tgtEl>
                                        <p:attrNameLst>
                                          <p:attrName>ppt_x</p:attrName>
                                        </p:attrNameLst>
                                      </p:cBhvr>
                                      <p:tavLst>
                                        <p:tav tm="0">
                                          <p:val>
                                            <p:strVal val="#ppt_x-#ppt_w*1.125000"/>
                                          </p:val>
                                        </p:tav>
                                        <p:tav tm="100000">
                                          <p:val>
                                            <p:strVal val="#ppt_x"/>
                                          </p:val>
                                        </p:tav>
                                      </p:tavLst>
                                    </p:anim>
                                    <p:animEffect transition="in" filter="wipe(right)">
                                      <p:cBhvr>
                                        <p:cTn id="32" dur="500"/>
                                        <p:tgtEl>
                                          <p:spTgt spid="36"/>
                                        </p:tgtEl>
                                      </p:cBhvr>
                                    </p:animEffect>
                                  </p:childTnLst>
                                </p:cTn>
                              </p:par>
                              <p:par>
                                <p:cTn id="33" presetID="12" presetClass="entr" presetSubtype="8" fill="hold" grpId="0" nodeType="withEffect">
                                  <p:stCondLst>
                                    <p:cond delay="30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p:tgtEl>
                                          <p:spTgt spid="21"/>
                                        </p:tgtEl>
                                        <p:attrNameLst>
                                          <p:attrName>ppt_x</p:attrName>
                                        </p:attrNameLst>
                                      </p:cBhvr>
                                      <p:tavLst>
                                        <p:tav tm="0">
                                          <p:val>
                                            <p:strVal val="#ppt_x-#ppt_w*1.125000"/>
                                          </p:val>
                                        </p:tav>
                                        <p:tav tm="100000">
                                          <p:val>
                                            <p:strVal val="#ppt_x"/>
                                          </p:val>
                                        </p:tav>
                                      </p:tavLst>
                                    </p:anim>
                                    <p:animEffect transition="in" filter="wipe(right)">
                                      <p:cBhvr>
                                        <p:cTn id="36" dur="500"/>
                                        <p:tgtEl>
                                          <p:spTgt spid="21"/>
                                        </p:tgtEl>
                                      </p:cBhvr>
                                    </p:animEffect>
                                  </p:childTnLst>
                                </p:cTn>
                              </p:par>
                              <p:par>
                                <p:cTn id="37" presetID="12" presetClass="entr" presetSubtype="8" fill="hold" grpId="0" nodeType="withEffect">
                                  <p:stCondLst>
                                    <p:cond delay="30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p:tgtEl>
                                          <p:spTgt spid="22"/>
                                        </p:tgtEl>
                                        <p:attrNameLst>
                                          <p:attrName>ppt_x</p:attrName>
                                        </p:attrNameLst>
                                      </p:cBhvr>
                                      <p:tavLst>
                                        <p:tav tm="0">
                                          <p:val>
                                            <p:strVal val="#ppt_x-#ppt_w*1.125000"/>
                                          </p:val>
                                        </p:tav>
                                        <p:tav tm="100000">
                                          <p:val>
                                            <p:strVal val="#ppt_x"/>
                                          </p:val>
                                        </p:tav>
                                      </p:tavLst>
                                    </p:anim>
                                    <p:animEffect transition="in" filter="wipe(right)">
                                      <p:cBhvr>
                                        <p:cTn id="40" dur="500"/>
                                        <p:tgtEl>
                                          <p:spTgt spid="22"/>
                                        </p:tgtEl>
                                      </p:cBhvr>
                                    </p:animEffect>
                                  </p:childTnLst>
                                </p:cTn>
                              </p:par>
                              <p:par>
                                <p:cTn id="41" presetID="12" presetClass="entr" presetSubtype="8" fill="hold" grpId="0" nodeType="withEffect">
                                  <p:stCondLst>
                                    <p:cond delay="3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p:tgtEl>
                                          <p:spTgt spid="23"/>
                                        </p:tgtEl>
                                        <p:attrNameLst>
                                          <p:attrName>ppt_x</p:attrName>
                                        </p:attrNameLst>
                                      </p:cBhvr>
                                      <p:tavLst>
                                        <p:tav tm="0">
                                          <p:val>
                                            <p:strVal val="#ppt_x-#ppt_w*1.125000"/>
                                          </p:val>
                                        </p:tav>
                                        <p:tav tm="100000">
                                          <p:val>
                                            <p:strVal val="#ppt_x"/>
                                          </p:val>
                                        </p:tav>
                                      </p:tavLst>
                                    </p:anim>
                                    <p:animEffect transition="in" filter="wipe(right)">
                                      <p:cBhvr>
                                        <p:cTn id="44" dur="500"/>
                                        <p:tgtEl>
                                          <p:spTgt spid="23"/>
                                        </p:tgtEl>
                                      </p:cBhvr>
                                    </p:animEffect>
                                  </p:childTnLst>
                                </p:cTn>
                              </p:par>
                              <p:par>
                                <p:cTn id="45" presetID="12" presetClass="entr" presetSubtype="8" fill="hold" grpId="0" nodeType="withEffect">
                                  <p:stCondLst>
                                    <p:cond delay="30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p:tgtEl>
                                          <p:spTgt spid="37"/>
                                        </p:tgtEl>
                                        <p:attrNameLst>
                                          <p:attrName>ppt_x</p:attrName>
                                        </p:attrNameLst>
                                      </p:cBhvr>
                                      <p:tavLst>
                                        <p:tav tm="0">
                                          <p:val>
                                            <p:strVal val="#ppt_x-#ppt_w*1.125000"/>
                                          </p:val>
                                        </p:tav>
                                        <p:tav tm="100000">
                                          <p:val>
                                            <p:strVal val="#ppt_x"/>
                                          </p:val>
                                        </p:tav>
                                      </p:tavLst>
                                    </p:anim>
                                    <p:animEffect transition="in" filter="wipe(right)">
                                      <p:cBhvr>
                                        <p:cTn id="48" dur="500"/>
                                        <p:tgtEl>
                                          <p:spTgt spid="37"/>
                                        </p:tgtEl>
                                      </p:cBhvr>
                                    </p:animEffect>
                                  </p:childTnLst>
                                </p:cTn>
                              </p:par>
                              <p:par>
                                <p:cTn id="49" presetID="12" presetClass="entr" presetSubtype="8" fill="hold" grpId="0" nodeType="withEffect">
                                  <p:stCondLst>
                                    <p:cond delay="60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p:tgtEl>
                                          <p:spTgt spid="38"/>
                                        </p:tgtEl>
                                        <p:attrNameLst>
                                          <p:attrName>ppt_x</p:attrName>
                                        </p:attrNameLst>
                                      </p:cBhvr>
                                      <p:tavLst>
                                        <p:tav tm="0">
                                          <p:val>
                                            <p:strVal val="#ppt_x-#ppt_w*1.125000"/>
                                          </p:val>
                                        </p:tav>
                                        <p:tav tm="100000">
                                          <p:val>
                                            <p:strVal val="#ppt_x"/>
                                          </p:val>
                                        </p:tav>
                                      </p:tavLst>
                                    </p:anim>
                                    <p:animEffect transition="in" filter="wipe(right)">
                                      <p:cBhvr>
                                        <p:cTn id="52" dur="500"/>
                                        <p:tgtEl>
                                          <p:spTgt spid="38"/>
                                        </p:tgtEl>
                                      </p:cBhvr>
                                    </p:animEffect>
                                  </p:childTnLst>
                                </p:cTn>
                              </p:par>
                              <p:par>
                                <p:cTn id="53" presetID="12" presetClass="entr" presetSubtype="8" fill="hold" grpId="0" nodeType="withEffect">
                                  <p:stCondLst>
                                    <p:cond delay="60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p:tgtEl>
                                          <p:spTgt spid="39"/>
                                        </p:tgtEl>
                                        <p:attrNameLst>
                                          <p:attrName>ppt_x</p:attrName>
                                        </p:attrNameLst>
                                      </p:cBhvr>
                                      <p:tavLst>
                                        <p:tav tm="0">
                                          <p:val>
                                            <p:strVal val="#ppt_x-#ppt_w*1.125000"/>
                                          </p:val>
                                        </p:tav>
                                        <p:tav tm="100000">
                                          <p:val>
                                            <p:strVal val="#ppt_x"/>
                                          </p:val>
                                        </p:tav>
                                      </p:tavLst>
                                    </p:anim>
                                    <p:animEffect transition="in" filter="wipe(right)">
                                      <p:cBhvr>
                                        <p:cTn id="56" dur="500"/>
                                        <p:tgtEl>
                                          <p:spTgt spid="39"/>
                                        </p:tgtEl>
                                      </p:cBhvr>
                                    </p:animEffect>
                                  </p:childTnLst>
                                </p:cTn>
                              </p:par>
                              <p:par>
                                <p:cTn id="57" presetID="12" presetClass="entr" presetSubtype="8" fill="hold" grpId="0" nodeType="withEffect">
                                  <p:stCondLst>
                                    <p:cond delay="60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p:tgtEl>
                                          <p:spTgt spid="40"/>
                                        </p:tgtEl>
                                        <p:attrNameLst>
                                          <p:attrName>ppt_x</p:attrName>
                                        </p:attrNameLst>
                                      </p:cBhvr>
                                      <p:tavLst>
                                        <p:tav tm="0">
                                          <p:val>
                                            <p:strVal val="#ppt_x-#ppt_w*1.125000"/>
                                          </p:val>
                                        </p:tav>
                                        <p:tav tm="100000">
                                          <p:val>
                                            <p:strVal val="#ppt_x"/>
                                          </p:val>
                                        </p:tav>
                                      </p:tavLst>
                                    </p:anim>
                                    <p:animEffect transition="in" filter="wipe(right)">
                                      <p:cBhvr>
                                        <p:cTn id="60" dur="500"/>
                                        <p:tgtEl>
                                          <p:spTgt spid="40"/>
                                        </p:tgtEl>
                                      </p:cBhvr>
                                    </p:animEffect>
                                  </p:childTnLst>
                                </p:cTn>
                              </p:par>
                              <p:par>
                                <p:cTn id="61" presetID="12" presetClass="entr" presetSubtype="8" fill="hold" grpId="0" nodeType="withEffect">
                                  <p:stCondLst>
                                    <p:cond delay="60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p:tgtEl>
                                          <p:spTgt spid="41"/>
                                        </p:tgtEl>
                                        <p:attrNameLst>
                                          <p:attrName>ppt_x</p:attrName>
                                        </p:attrNameLst>
                                      </p:cBhvr>
                                      <p:tavLst>
                                        <p:tav tm="0">
                                          <p:val>
                                            <p:strVal val="#ppt_x-#ppt_w*1.125000"/>
                                          </p:val>
                                        </p:tav>
                                        <p:tav tm="100000">
                                          <p:val>
                                            <p:strVal val="#ppt_x"/>
                                          </p:val>
                                        </p:tav>
                                      </p:tavLst>
                                    </p:anim>
                                    <p:animEffect transition="in" filter="wipe(right)">
                                      <p:cBhvr>
                                        <p:cTn id="64" dur="500"/>
                                        <p:tgtEl>
                                          <p:spTgt spid="41"/>
                                        </p:tgtEl>
                                      </p:cBhvr>
                                    </p:animEffect>
                                  </p:childTnLst>
                                </p:cTn>
                              </p:par>
                              <p:par>
                                <p:cTn id="65" presetID="12" presetClass="entr" presetSubtype="8" fill="hold" grpId="0" nodeType="withEffect">
                                  <p:stCondLst>
                                    <p:cond delay="3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p:tgtEl>
                                          <p:spTgt spid="42"/>
                                        </p:tgtEl>
                                        <p:attrNameLst>
                                          <p:attrName>ppt_x</p:attrName>
                                        </p:attrNameLst>
                                      </p:cBhvr>
                                      <p:tavLst>
                                        <p:tav tm="0">
                                          <p:val>
                                            <p:strVal val="#ppt_x-#ppt_w*1.125000"/>
                                          </p:val>
                                        </p:tav>
                                        <p:tav tm="100000">
                                          <p:val>
                                            <p:strVal val="#ppt_x"/>
                                          </p:val>
                                        </p:tav>
                                      </p:tavLst>
                                    </p:anim>
                                    <p:animEffect transition="in" filter="wipe(right)">
                                      <p:cBhvr>
                                        <p:cTn id="68" dur="500"/>
                                        <p:tgtEl>
                                          <p:spTgt spid="42"/>
                                        </p:tgtEl>
                                      </p:cBhvr>
                                    </p:animEffect>
                                  </p:childTnLst>
                                </p:cTn>
                              </p:par>
                              <p:par>
                                <p:cTn id="69" presetID="12" presetClass="entr" presetSubtype="8" fill="hold" grpId="0" nodeType="withEffect">
                                  <p:stCondLst>
                                    <p:cond delay="60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p:tgtEl>
                                          <p:spTgt spid="43"/>
                                        </p:tgtEl>
                                        <p:attrNameLst>
                                          <p:attrName>ppt_x</p:attrName>
                                        </p:attrNameLst>
                                      </p:cBhvr>
                                      <p:tavLst>
                                        <p:tav tm="0">
                                          <p:val>
                                            <p:strVal val="#ppt_x-#ppt_w*1.125000"/>
                                          </p:val>
                                        </p:tav>
                                        <p:tav tm="100000">
                                          <p:val>
                                            <p:strVal val="#ppt_x"/>
                                          </p:val>
                                        </p:tav>
                                      </p:tavLst>
                                    </p:anim>
                                    <p:animEffect transition="in" filter="wipe(right)">
                                      <p:cBhvr>
                                        <p:cTn id="72" dur="500"/>
                                        <p:tgtEl>
                                          <p:spTgt spid="43"/>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P spid="31" grpId="0" animBg="1"/>
      <p:bldP spid="32" grpId="0" animBg="1"/>
      <p:bldP spid="33" grpId="0" animBg="1"/>
      <p:bldP spid="36" grpId="0" animBg="1"/>
      <p:bldP spid="21" grpId="0"/>
      <p:bldP spid="22" grpId="0"/>
      <p:bldP spid="23" grpId="0"/>
      <p:bldP spid="37" grpId="0"/>
      <p:bldP spid="38" grpId="0"/>
      <p:bldP spid="39" grpId="0"/>
      <p:bldP spid="40" grpId="0"/>
      <p:bldP spid="41" grpId="0"/>
      <p:bldP spid="42" grpId="0"/>
      <p:bldP spid="43"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50097" y="237666"/>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解决方案</a:t>
            </a:r>
            <a:endParaRPr lang="zh-CN" altLang="en-US" sz="2000" spc="300" dirty="0">
              <a:solidFill>
                <a:schemeClr val="bg1"/>
              </a:solidFill>
              <a:latin typeface="+mn-ea"/>
              <a:cs typeface="+mn-ea"/>
            </a:endParaRPr>
          </a:p>
        </p:txBody>
      </p:sp>
      <p:sp>
        <p:nvSpPr>
          <p:cNvPr id="38" name="TextBox 37"/>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cxnSp>
        <p:nvCxnSpPr>
          <p:cNvPr id="39" name="直接连接符 38"/>
          <p:cNvCxnSpPr/>
          <p:nvPr/>
        </p:nvCxnSpPr>
        <p:spPr>
          <a:xfrm flipV="1">
            <a:off x="2018852" y="3209594"/>
            <a:ext cx="1348932" cy="939553"/>
          </a:xfrm>
          <a:prstGeom prst="line">
            <a:avLst/>
          </a:prstGeom>
          <a:ln w="762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500331" y="4200338"/>
            <a:ext cx="1535040" cy="988879"/>
          </a:xfrm>
          <a:prstGeom prst="line">
            <a:avLst/>
          </a:prstGeom>
          <a:ln w="762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367784" y="3209595"/>
            <a:ext cx="1816070" cy="638773"/>
          </a:xfrm>
          <a:prstGeom prst="line">
            <a:avLst/>
          </a:prstGeom>
          <a:ln w="762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5183854" y="2423427"/>
            <a:ext cx="1816825" cy="1424941"/>
          </a:xfrm>
          <a:prstGeom prst="line">
            <a:avLst/>
          </a:prstGeom>
          <a:ln w="76200">
            <a:solidFill>
              <a:schemeClr val="accent1"/>
            </a:solidFill>
          </a:ln>
          <a:effectLst/>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620880" y="3703428"/>
            <a:ext cx="836538" cy="836538"/>
            <a:chOff x="1566862" y="4055810"/>
            <a:chExt cx="827056" cy="827056"/>
          </a:xfrm>
        </p:grpSpPr>
        <p:grpSp>
          <p:nvGrpSpPr>
            <p:cNvPr id="44" name="组合 43"/>
            <p:cNvGrpSpPr/>
            <p:nvPr/>
          </p:nvGrpSpPr>
          <p:grpSpPr>
            <a:xfrm>
              <a:off x="1566862" y="4055810"/>
              <a:ext cx="827056" cy="827056"/>
              <a:chOff x="304800" y="673100"/>
              <a:chExt cx="4000500" cy="4000500"/>
            </a:xfrm>
            <a:effectLst>
              <a:outerShdw blurRad="584200" dist="520700" dir="8100000" algn="tr" rotWithShape="0">
                <a:prstClr val="black">
                  <a:alpha val="35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47" name="椭圆 46"/>
              <p:cNvSpPr/>
              <p:nvPr/>
            </p:nvSpPr>
            <p:spPr>
              <a:xfrm>
                <a:off x="431574" y="799874"/>
                <a:ext cx="3746952" cy="37469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45" name="TextBox 44"/>
            <p:cNvSpPr txBox="1"/>
            <p:nvPr/>
          </p:nvSpPr>
          <p:spPr>
            <a:xfrm>
              <a:off x="1617926" y="4218412"/>
              <a:ext cx="730851" cy="517289"/>
            </a:xfrm>
            <a:prstGeom prst="rect">
              <a:avLst/>
            </a:prstGeom>
            <a:noFill/>
            <a:ln>
              <a:noFill/>
            </a:ln>
          </p:spPr>
          <p:txBody>
            <a:bodyPr wrap="square" rtlCol="0">
              <a:spAutoFit/>
            </a:bodyPr>
            <a:lstStyle/>
            <a:p>
              <a:pPr algn="ctr"/>
              <a:r>
                <a:rPr lang="zh-CN" altLang="en-US" sz="1400" dirty="0" smtClean="0">
                  <a:solidFill>
                    <a:srgbClr val="C00000"/>
                  </a:solidFill>
                  <a:effectLst>
                    <a:outerShdw blurRad="139700" dist="88900" dir="8100000" algn="tr" rotWithShape="0">
                      <a:prstClr val="black">
                        <a:alpha val="40000"/>
                      </a:prstClr>
                    </a:outerShdw>
                  </a:effectLst>
                  <a:latin typeface="+mn-ea"/>
                  <a:cs typeface="+mn-ea"/>
                </a:rPr>
                <a:t>方案</a:t>
              </a:r>
              <a:endParaRPr lang="en-US" altLang="zh-CN" sz="1400" dirty="0" smtClean="0">
                <a:solidFill>
                  <a:srgbClr val="C00000"/>
                </a:solidFill>
                <a:effectLst>
                  <a:outerShdw blurRad="139700" dist="88900" dir="8100000" algn="tr" rotWithShape="0">
                    <a:prstClr val="black">
                      <a:alpha val="40000"/>
                    </a:prstClr>
                  </a:outerShdw>
                </a:effectLst>
                <a:latin typeface="+mn-ea"/>
                <a:cs typeface="+mn-ea"/>
              </a:endParaRPr>
            </a:p>
            <a:p>
              <a:pPr algn="ctr"/>
              <a:r>
                <a:rPr lang="zh-CN" altLang="en-US" sz="1400" dirty="0" smtClean="0">
                  <a:solidFill>
                    <a:srgbClr val="C00000"/>
                  </a:solidFill>
                  <a:effectLst>
                    <a:outerShdw blurRad="139700" dist="88900" dir="8100000" algn="tr" rotWithShape="0">
                      <a:prstClr val="black">
                        <a:alpha val="40000"/>
                      </a:prstClr>
                    </a:outerShdw>
                  </a:effectLst>
                  <a:latin typeface="+mn-ea"/>
                  <a:cs typeface="+mn-ea"/>
                </a:rPr>
                <a:t>一</a:t>
              </a:r>
              <a:endParaRPr lang="zh-CN" altLang="en-US" sz="1400" dirty="0">
                <a:solidFill>
                  <a:srgbClr val="C00000"/>
                </a:solidFill>
                <a:effectLst>
                  <a:outerShdw blurRad="139700" dist="88900" dir="8100000" algn="tr" rotWithShape="0">
                    <a:prstClr val="black">
                      <a:alpha val="40000"/>
                    </a:prstClr>
                  </a:outerShdw>
                </a:effectLst>
                <a:latin typeface="+mn-ea"/>
                <a:cs typeface="+mn-ea"/>
              </a:endParaRPr>
            </a:p>
          </p:txBody>
        </p:sp>
      </p:grpSp>
      <p:grpSp>
        <p:nvGrpSpPr>
          <p:cNvPr id="48" name="组合 47"/>
          <p:cNvGrpSpPr/>
          <p:nvPr/>
        </p:nvGrpSpPr>
        <p:grpSpPr>
          <a:xfrm>
            <a:off x="2845016" y="2754205"/>
            <a:ext cx="1016704" cy="1016704"/>
            <a:chOff x="2781516" y="3097105"/>
            <a:chExt cx="1016704" cy="1016704"/>
          </a:xfrm>
          <a:effectLst/>
        </p:grpSpPr>
        <p:grpSp>
          <p:nvGrpSpPr>
            <p:cNvPr id="49" name="组合 48"/>
            <p:cNvGrpSpPr/>
            <p:nvPr/>
          </p:nvGrpSpPr>
          <p:grpSpPr>
            <a:xfrm>
              <a:off x="2781516" y="3097105"/>
              <a:ext cx="1016704" cy="1016704"/>
              <a:chOff x="304800" y="673100"/>
              <a:chExt cx="4000500" cy="4000500"/>
            </a:xfrm>
            <a:effectLst>
              <a:outerShdw blurRad="584200" dist="520700" dir="8100000" algn="tr" rotWithShape="0">
                <a:prstClr val="black">
                  <a:alpha val="35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52" name="椭圆 51"/>
              <p:cNvSpPr/>
              <p:nvPr/>
            </p:nvSpPr>
            <p:spPr>
              <a:xfrm>
                <a:off x="392113" y="760413"/>
                <a:ext cx="3825875" cy="3825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50" name="TextBox 49"/>
            <p:cNvSpPr txBox="1"/>
            <p:nvPr/>
          </p:nvSpPr>
          <p:spPr>
            <a:xfrm>
              <a:off x="2980409" y="3315940"/>
              <a:ext cx="595035" cy="584775"/>
            </a:xfrm>
            <a:prstGeom prst="rect">
              <a:avLst/>
            </a:prstGeom>
            <a:noFill/>
            <a:ln>
              <a:noFill/>
            </a:ln>
          </p:spPr>
          <p:txBody>
            <a:bodyPr wrap="none" rtlCol="0">
              <a:spAutoFit/>
            </a:bodyPr>
            <a:lstStyle/>
            <a:p>
              <a:pPr algn="ctr"/>
              <a:r>
                <a:rPr lang="zh-CN" altLang="en-US" sz="1600" dirty="0" smtClean="0">
                  <a:solidFill>
                    <a:srgbClr val="C00000"/>
                  </a:solidFill>
                  <a:effectLst>
                    <a:outerShdw blurRad="127000" dist="88900" dir="8100000" algn="tr" rotWithShape="0">
                      <a:prstClr val="black">
                        <a:alpha val="40000"/>
                      </a:prstClr>
                    </a:outerShdw>
                  </a:effectLst>
                  <a:latin typeface="+mn-ea"/>
                  <a:cs typeface="+mn-ea"/>
                </a:rPr>
                <a:t>方案</a:t>
              </a:r>
              <a:endParaRPr lang="en-US" altLang="zh-CN" sz="1600" dirty="0" smtClean="0">
                <a:solidFill>
                  <a:srgbClr val="C00000"/>
                </a:solidFill>
                <a:effectLst>
                  <a:outerShdw blurRad="127000" dist="88900" dir="8100000" algn="tr" rotWithShape="0">
                    <a:prstClr val="black">
                      <a:alpha val="40000"/>
                    </a:prstClr>
                  </a:outerShdw>
                </a:effectLst>
                <a:latin typeface="+mn-ea"/>
                <a:cs typeface="+mn-ea"/>
              </a:endParaRPr>
            </a:p>
            <a:p>
              <a:pPr algn="ctr"/>
              <a:r>
                <a:rPr lang="zh-CN" altLang="en-US" sz="1600" dirty="0" smtClean="0">
                  <a:solidFill>
                    <a:srgbClr val="C00000"/>
                  </a:solidFill>
                  <a:effectLst>
                    <a:outerShdw blurRad="127000" dist="88900" dir="8100000" algn="tr" rotWithShape="0">
                      <a:prstClr val="black">
                        <a:alpha val="40000"/>
                      </a:prstClr>
                    </a:outerShdw>
                  </a:effectLst>
                  <a:latin typeface="+mn-ea"/>
                  <a:cs typeface="+mn-ea"/>
                </a:rPr>
                <a:t>二</a:t>
              </a:r>
              <a:endParaRPr lang="zh-CN" altLang="en-US" sz="1600" dirty="0">
                <a:solidFill>
                  <a:srgbClr val="C00000"/>
                </a:solidFill>
                <a:effectLst>
                  <a:outerShdw blurRad="127000" dist="88900" dir="8100000" algn="tr" rotWithShape="0">
                    <a:prstClr val="black">
                      <a:alpha val="40000"/>
                    </a:prstClr>
                  </a:outerShdw>
                </a:effectLst>
                <a:latin typeface="+mn-ea"/>
                <a:cs typeface="+mn-ea"/>
              </a:endParaRPr>
            </a:p>
          </p:txBody>
        </p:sp>
      </p:grpSp>
      <p:grpSp>
        <p:nvGrpSpPr>
          <p:cNvPr id="53" name="组合 52"/>
          <p:cNvGrpSpPr/>
          <p:nvPr/>
        </p:nvGrpSpPr>
        <p:grpSpPr>
          <a:xfrm>
            <a:off x="4592277" y="3232510"/>
            <a:ext cx="1239392" cy="1239392"/>
            <a:chOff x="4464548" y="3511181"/>
            <a:chExt cx="1303621" cy="1303621"/>
          </a:xfrm>
        </p:grpSpPr>
        <p:grpSp>
          <p:nvGrpSpPr>
            <p:cNvPr id="54" name="组合 53"/>
            <p:cNvGrpSpPr/>
            <p:nvPr/>
          </p:nvGrpSpPr>
          <p:grpSpPr>
            <a:xfrm>
              <a:off x="4464548" y="3511181"/>
              <a:ext cx="1303621" cy="1303621"/>
              <a:chOff x="304800" y="673100"/>
              <a:chExt cx="4000500" cy="4000500"/>
            </a:xfrm>
            <a:effectLst>
              <a:outerShdw blurRad="584200" dist="520700" dir="8100000" algn="tr" rotWithShape="0">
                <a:prstClr val="black">
                  <a:alpha val="35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57" name="椭圆 56"/>
              <p:cNvSpPr/>
              <p:nvPr/>
            </p:nvSpPr>
            <p:spPr>
              <a:xfrm>
                <a:off x="404596" y="772896"/>
                <a:ext cx="3800908" cy="38009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55" name="TextBox 54"/>
            <p:cNvSpPr txBox="1"/>
            <p:nvPr/>
          </p:nvSpPr>
          <p:spPr>
            <a:xfrm>
              <a:off x="4752438" y="3825704"/>
              <a:ext cx="733780" cy="744571"/>
            </a:xfrm>
            <a:prstGeom prst="rect">
              <a:avLst/>
            </a:prstGeom>
            <a:noFill/>
            <a:ln>
              <a:noFill/>
            </a:ln>
          </p:spPr>
          <p:txBody>
            <a:bodyPr wrap="none" rtlCol="0">
              <a:spAutoFit/>
            </a:bodyPr>
            <a:lstStyle/>
            <a:p>
              <a:pPr algn="ctr"/>
              <a:r>
                <a:rPr lang="zh-CN" altLang="en-US" sz="2000" dirty="0" smtClean="0">
                  <a:solidFill>
                    <a:srgbClr val="C00000"/>
                  </a:solidFill>
                  <a:effectLst>
                    <a:outerShdw blurRad="139700" dist="88900" dir="8100000" algn="tr" rotWithShape="0">
                      <a:prstClr val="black">
                        <a:alpha val="40000"/>
                      </a:prstClr>
                    </a:outerShdw>
                  </a:effectLst>
                  <a:latin typeface="+mn-ea"/>
                  <a:cs typeface="+mn-ea"/>
                </a:rPr>
                <a:t>方案</a:t>
              </a:r>
              <a:endParaRPr lang="en-US" altLang="zh-CN" sz="2000" dirty="0" smtClean="0">
                <a:solidFill>
                  <a:srgbClr val="C00000"/>
                </a:solidFill>
                <a:effectLst>
                  <a:outerShdw blurRad="139700" dist="88900" dir="8100000" algn="tr" rotWithShape="0">
                    <a:prstClr val="black">
                      <a:alpha val="40000"/>
                    </a:prstClr>
                  </a:outerShdw>
                </a:effectLst>
                <a:latin typeface="+mn-ea"/>
                <a:cs typeface="+mn-ea"/>
              </a:endParaRPr>
            </a:p>
            <a:p>
              <a:pPr algn="ctr"/>
              <a:r>
                <a:rPr lang="zh-CN" altLang="en-US" sz="2000" dirty="0" smtClean="0">
                  <a:solidFill>
                    <a:srgbClr val="C00000"/>
                  </a:solidFill>
                  <a:effectLst>
                    <a:outerShdw blurRad="139700" dist="88900" dir="8100000" algn="tr" rotWithShape="0">
                      <a:prstClr val="black">
                        <a:alpha val="40000"/>
                      </a:prstClr>
                    </a:outerShdw>
                  </a:effectLst>
                  <a:latin typeface="+mn-ea"/>
                  <a:cs typeface="+mn-ea"/>
                </a:rPr>
                <a:t>三</a:t>
              </a:r>
              <a:endParaRPr lang="zh-CN" altLang="en-US" sz="2000" dirty="0">
                <a:solidFill>
                  <a:srgbClr val="C00000"/>
                </a:solidFill>
                <a:effectLst>
                  <a:outerShdw blurRad="139700" dist="88900" dir="8100000" algn="tr" rotWithShape="0">
                    <a:prstClr val="black">
                      <a:alpha val="40000"/>
                    </a:prstClr>
                  </a:outerShdw>
                </a:effectLst>
                <a:latin typeface="+mn-ea"/>
                <a:cs typeface="+mn-ea"/>
              </a:endParaRPr>
            </a:p>
          </p:txBody>
        </p:sp>
      </p:grpSp>
      <p:grpSp>
        <p:nvGrpSpPr>
          <p:cNvPr id="58" name="组合 57"/>
          <p:cNvGrpSpPr/>
          <p:nvPr/>
        </p:nvGrpSpPr>
        <p:grpSpPr>
          <a:xfrm>
            <a:off x="6273205" y="1635105"/>
            <a:ext cx="1454948" cy="1454948"/>
            <a:chOff x="6075122" y="1932896"/>
            <a:chExt cx="1688526" cy="1688526"/>
          </a:xfrm>
        </p:grpSpPr>
        <p:grpSp>
          <p:nvGrpSpPr>
            <p:cNvPr id="59" name="组合 58"/>
            <p:cNvGrpSpPr/>
            <p:nvPr/>
          </p:nvGrpSpPr>
          <p:grpSpPr>
            <a:xfrm>
              <a:off x="6075122" y="1932896"/>
              <a:ext cx="1688526" cy="1688526"/>
              <a:chOff x="304800" y="673100"/>
              <a:chExt cx="4000500" cy="4000500"/>
            </a:xfrm>
            <a:effectLst>
              <a:outerShdw blurRad="584200" dist="520700" dir="8100000" algn="tr" rotWithShape="0">
                <a:prstClr val="black">
                  <a:alpha val="35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endParaRPr>
              </a:p>
            </p:txBody>
          </p:sp>
          <p:sp>
            <p:nvSpPr>
              <p:cNvPr id="62" name="椭圆 61"/>
              <p:cNvSpPr/>
              <p:nvPr/>
            </p:nvSpPr>
            <p:spPr>
              <a:xfrm>
                <a:off x="411027" y="779327"/>
                <a:ext cx="3788049" cy="37880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C00000"/>
                  </a:solidFill>
                  <a:cs typeface="+mn-ea"/>
                </a:endParaRPr>
              </a:p>
            </p:txBody>
          </p:sp>
        </p:grpSp>
        <p:sp>
          <p:nvSpPr>
            <p:cNvPr id="60" name="TextBox 59"/>
            <p:cNvSpPr txBox="1"/>
            <p:nvPr/>
          </p:nvSpPr>
          <p:spPr>
            <a:xfrm>
              <a:off x="6216250" y="2331005"/>
              <a:ext cx="1410586" cy="821530"/>
            </a:xfrm>
            <a:prstGeom prst="rect">
              <a:avLst/>
            </a:prstGeom>
            <a:noFill/>
            <a:ln>
              <a:noFill/>
            </a:ln>
          </p:spPr>
          <p:txBody>
            <a:bodyPr wrap="square" rtlCol="0">
              <a:spAutoFit/>
            </a:bodyPr>
            <a:lstStyle/>
            <a:p>
              <a:pPr algn="ctr"/>
              <a:r>
                <a:rPr lang="zh-CN" altLang="en-US" sz="2000" dirty="0" smtClean="0">
                  <a:solidFill>
                    <a:srgbClr val="C00000"/>
                  </a:solidFill>
                  <a:effectLst>
                    <a:outerShdw blurRad="139700" dist="88900" dir="8100000" algn="tr" rotWithShape="0">
                      <a:prstClr val="black">
                        <a:alpha val="40000"/>
                      </a:prstClr>
                    </a:outerShdw>
                  </a:effectLst>
                  <a:latin typeface="+mn-ea"/>
                  <a:cs typeface="+mn-ea"/>
                </a:rPr>
                <a:t>方案</a:t>
              </a:r>
              <a:endParaRPr lang="en-US" altLang="zh-CN" sz="2000" dirty="0" smtClean="0">
                <a:solidFill>
                  <a:srgbClr val="C00000"/>
                </a:solidFill>
                <a:effectLst>
                  <a:outerShdw blurRad="139700" dist="88900" dir="8100000" algn="tr" rotWithShape="0">
                    <a:prstClr val="black">
                      <a:alpha val="40000"/>
                    </a:prstClr>
                  </a:outerShdw>
                </a:effectLst>
                <a:latin typeface="+mn-ea"/>
                <a:cs typeface="+mn-ea"/>
              </a:endParaRPr>
            </a:p>
            <a:p>
              <a:pPr algn="ctr"/>
              <a:r>
                <a:rPr lang="zh-CN" altLang="en-US" sz="2000" dirty="0" smtClean="0">
                  <a:solidFill>
                    <a:srgbClr val="C00000"/>
                  </a:solidFill>
                  <a:effectLst>
                    <a:outerShdw blurRad="139700" dist="88900" dir="8100000" algn="tr" rotWithShape="0">
                      <a:prstClr val="black">
                        <a:alpha val="40000"/>
                      </a:prstClr>
                    </a:outerShdw>
                  </a:effectLst>
                  <a:latin typeface="+mn-ea"/>
                  <a:cs typeface="+mn-ea"/>
                </a:rPr>
                <a:t>四</a:t>
              </a:r>
              <a:endParaRPr lang="zh-CN" altLang="en-US" sz="2000" dirty="0">
                <a:solidFill>
                  <a:srgbClr val="C00000"/>
                </a:solidFill>
                <a:effectLst>
                  <a:outerShdw blurRad="139700" dist="88900" dir="8100000" algn="tr" rotWithShape="0">
                    <a:prstClr val="black">
                      <a:alpha val="40000"/>
                    </a:prstClr>
                  </a:outerShdw>
                </a:effectLst>
                <a:latin typeface="+mn-ea"/>
                <a:cs typeface="+mn-ea"/>
              </a:endParaRPr>
            </a:p>
          </p:txBody>
        </p:sp>
      </p:grpSp>
      <p:sp>
        <p:nvSpPr>
          <p:cNvPr id="63" name="TextBox 62"/>
          <p:cNvSpPr txBox="1"/>
          <p:nvPr/>
        </p:nvSpPr>
        <p:spPr>
          <a:xfrm>
            <a:off x="2230637" y="1923678"/>
            <a:ext cx="2448272" cy="622543"/>
          </a:xfrm>
          <a:prstGeom prst="rect">
            <a:avLst/>
          </a:prstGeom>
          <a:noFill/>
        </p:spPr>
        <p:txBody>
          <a:bodyPr wrap="square" rtlCol="0">
            <a:spAutoFit/>
          </a:bodyPr>
          <a:lstStyle/>
          <a:p>
            <a:pPr>
              <a:lnSpc>
                <a:spcPct val="130000"/>
              </a:lnSpc>
            </a:pPr>
            <a:r>
              <a:rPr lang="zh-CN" altLang="en-US" sz="1400" dirty="0">
                <a:solidFill>
                  <a:srgbClr val="44465B"/>
                </a:solidFill>
                <a:latin typeface="+mn-ea"/>
                <a:cs typeface="+mn-ea"/>
              </a:rPr>
              <a:t>点击输入本栏的具体文字，简明扼要的说明分项内容</a:t>
            </a:r>
            <a:r>
              <a:rPr lang="zh-CN" altLang="en-US" sz="1400" dirty="0" smtClean="0">
                <a:solidFill>
                  <a:srgbClr val="44465B"/>
                </a:solidFill>
                <a:latin typeface="+mn-ea"/>
                <a:cs typeface="+mn-ea"/>
              </a:rPr>
              <a:t>，</a:t>
            </a:r>
            <a:endParaRPr lang="en-US" altLang="zh-CN" sz="1400" dirty="0">
              <a:solidFill>
                <a:srgbClr val="44465B"/>
              </a:solidFill>
              <a:latin typeface="+mn-ea"/>
              <a:cs typeface="+mn-ea"/>
            </a:endParaRPr>
          </a:p>
        </p:txBody>
      </p:sp>
      <p:sp>
        <p:nvSpPr>
          <p:cNvPr id="64" name="TextBox 63"/>
          <p:cNvSpPr txBox="1"/>
          <p:nvPr/>
        </p:nvSpPr>
        <p:spPr>
          <a:xfrm>
            <a:off x="323528" y="2920772"/>
            <a:ext cx="2448272" cy="622543"/>
          </a:xfrm>
          <a:prstGeom prst="rect">
            <a:avLst/>
          </a:prstGeom>
          <a:noFill/>
        </p:spPr>
        <p:txBody>
          <a:bodyPr wrap="square" rtlCol="0">
            <a:spAutoFit/>
          </a:bodyPr>
          <a:lstStyle/>
          <a:p>
            <a:pPr>
              <a:lnSpc>
                <a:spcPct val="130000"/>
              </a:lnSpc>
            </a:pPr>
            <a:r>
              <a:rPr lang="zh-CN" altLang="en-US" sz="1400" dirty="0">
                <a:solidFill>
                  <a:srgbClr val="44465B"/>
                </a:solidFill>
                <a:latin typeface="+mn-ea"/>
                <a:cs typeface="+mn-ea"/>
              </a:rPr>
              <a:t>点击输入本栏的具体文字，简明扼要的说明分项内容</a:t>
            </a:r>
            <a:r>
              <a:rPr lang="zh-CN" altLang="en-US" sz="1400" dirty="0" smtClean="0">
                <a:solidFill>
                  <a:srgbClr val="44465B"/>
                </a:solidFill>
                <a:latin typeface="+mn-ea"/>
                <a:cs typeface="+mn-ea"/>
              </a:rPr>
              <a:t>，</a:t>
            </a:r>
            <a:endParaRPr lang="en-US" altLang="zh-CN" sz="1400" dirty="0">
              <a:solidFill>
                <a:srgbClr val="44465B"/>
              </a:solidFill>
              <a:latin typeface="+mn-ea"/>
              <a:cs typeface="+mn-ea"/>
            </a:endParaRPr>
          </a:p>
        </p:txBody>
      </p:sp>
      <p:sp>
        <p:nvSpPr>
          <p:cNvPr id="65" name="TextBox 64"/>
          <p:cNvSpPr txBox="1"/>
          <p:nvPr/>
        </p:nvSpPr>
        <p:spPr>
          <a:xfrm>
            <a:off x="6156176" y="3770953"/>
            <a:ext cx="2448272" cy="622543"/>
          </a:xfrm>
          <a:prstGeom prst="rect">
            <a:avLst/>
          </a:prstGeom>
          <a:noFill/>
          <a:ln>
            <a:noFill/>
          </a:ln>
        </p:spPr>
        <p:txBody>
          <a:bodyPr wrap="square" rtlCol="0">
            <a:spAutoFit/>
          </a:bodyPr>
          <a:lstStyle/>
          <a:p>
            <a:pPr>
              <a:lnSpc>
                <a:spcPct val="130000"/>
              </a:lnSpc>
            </a:pPr>
            <a:r>
              <a:rPr lang="zh-CN" altLang="en-US" sz="1400" dirty="0">
                <a:solidFill>
                  <a:srgbClr val="44465B"/>
                </a:solidFill>
                <a:latin typeface="+mn-ea"/>
                <a:cs typeface="+mn-ea"/>
              </a:rPr>
              <a:t>点击输入本栏的具体文字，简明扼要的说明分项内容</a:t>
            </a:r>
            <a:r>
              <a:rPr lang="zh-CN" altLang="en-US" sz="1400" dirty="0" smtClean="0">
                <a:solidFill>
                  <a:srgbClr val="44465B"/>
                </a:solidFill>
                <a:latin typeface="+mn-ea"/>
                <a:cs typeface="+mn-ea"/>
              </a:rPr>
              <a:t>，</a:t>
            </a:r>
            <a:endParaRPr lang="en-US" altLang="zh-CN" sz="1400" dirty="0">
              <a:solidFill>
                <a:srgbClr val="44465B"/>
              </a:solidFill>
              <a:latin typeface="+mn-ea"/>
              <a:cs typeface="+mn-ea"/>
            </a:endParaRPr>
          </a:p>
        </p:txBody>
      </p:sp>
      <p:sp>
        <p:nvSpPr>
          <p:cNvPr id="66" name="TextBox 65"/>
          <p:cNvSpPr txBox="1"/>
          <p:nvPr/>
        </p:nvSpPr>
        <p:spPr>
          <a:xfrm>
            <a:off x="5436096" y="915566"/>
            <a:ext cx="2448272" cy="622543"/>
          </a:xfrm>
          <a:prstGeom prst="rect">
            <a:avLst/>
          </a:prstGeom>
          <a:noFill/>
        </p:spPr>
        <p:txBody>
          <a:bodyPr wrap="square" rtlCol="0">
            <a:spAutoFit/>
          </a:bodyPr>
          <a:lstStyle/>
          <a:p>
            <a:pPr>
              <a:lnSpc>
                <a:spcPct val="130000"/>
              </a:lnSpc>
            </a:pPr>
            <a:r>
              <a:rPr lang="zh-CN" altLang="en-US" sz="1400" dirty="0">
                <a:solidFill>
                  <a:srgbClr val="44465B"/>
                </a:solidFill>
                <a:latin typeface="+mn-ea"/>
                <a:cs typeface="+mn-ea"/>
              </a:rPr>
              <a:t>点击输入本栏的具体文字，简明扼要的说明分项内容</a:t>
            </a:r>
            <a:r>
              <a:rPr lang="zh-CN" altLang="en-US" sz="1400" dirty="0" smtClean="0">
                <a:solidFill>
                  <a:srgbClr val="44465B"/>
                </a:solidFill>
                <a:latin typeface="+mn-ea"/>
                <a:cs typeface="+mn-ea"/>
              </a:rPr>
              <a:t>，</a:t>
            </a:r>
            <a:endParaRPr lang="en-US" altLang="zh-CN" sz="1400" dirty="0">
              <a:solidFill>
                <a:srgbClr val="44465B"/>
              </a:solidFill>
              <a:latin typeface="+mn-ea"/>
              <a:cs typeface="+mn-ea"/>
            </a:endParaRPr>
          </a:p>
        </p:txBody>
      </p:sp>
      <p:grpSp>
        <p:nvGrpSpPr>
          <p:cNvPr id="67" name="组合 66"/>
          <p:cNvGrpSpPr/>
          <p:nvPr/>
        </p:nvGrpSpPr>
        <p:grpSpPr>
          <a:xfrm>
            <a:off x="2246287" y="4155926"/>
            <a:ext cx="447031" cy="447031"/>
            <a:chOff x="2246286" y="4230035"/>
            <a:chExt cx="525513" cy="525513"/>
          </a:xfrm>
          <a:solidFill>
            <a:srgbClr val="1A3F6C"/>
          </a:solidFill>
        </p:grpSpPr>
        <p:sp>
          <p:nvSpPr>
            <p:cNvPr id="68" name="椭圆 67"/>
            <p:cNvSpPr/>
            <p:nvPr/>
          </p:nvSpPr>
          <p:spPr>
            <a:xfrm>
              <a:off x="2246286" y="4230035"/>
              <a:ext cx="525513" cy="525513"/>
            </a:xfrm>
            <a:prstGeom prst="ellipse">
              <a:avLst/>
            </a:prstGeom>
            <a:solidFill>
              <a:schemeClr val="accent2"/>
            </a:solidFill>
            <a:ln>
              <a:solidFill>
                <a:srgbClr val="F2F2F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endParaRPr>
            </a:p>
          </p:txBody>
        </p:sp>
        <p:sp>
          <p:nvSpPr>
            <p:cNvPr id="69" name="TextBox 68"/>
            <p:cNvSpPr txBox="1"/>
            <p:nvPr/>
          </p:nvSpPr>
          <p:spPr>
            <a:xfrm>
              <a:off x="2290214" y="4356307"/>
              <a:ext cx="433392" cy="325630"/>
            </a:xfrm>
            <a:prstGeom prst="rect">
              <a:avLst/>
            </a:prstGeom>
            <a:noFill/>
          </p:spPr>
          <p:txBody>
            <a:bodyPr wrap="square" lIns="0" tIns="0" rIns="0" bIns="0" rtlCol="0">
              <a:spAutoFit/>
            </a:bodyPr>
            <a:lstStyle/>
            <a:p>
              <a:pPr algn="ctr"/>
              <a:r>
                <a:rPr lang="en-US" altLang="zh-CN" b="1" dirty="0" smtClean="0">
                  <a:solidFill>
                    <a:schemeClr val="bg1"/>
                  </a:solidFill>
                  <a:latin typeface="+mn-ea"/>
                  <a:cs typeface="+mn-ea"/>
                </a:rPr>
                <a:t>1</a:t>
              </a:r>
              <a:endParaRPr lang="zh-CN" altLang="en-US" b="1" dirty="0" smtClean="0">
                <a:solidFill>
                  <a:schemeClr val="bg1"/>
                </a:solidFill>
                <a:latin typeface="+mn-ea"/>
                <a:cs typeface="+mn-ea"/>
              </a:endParaRPr>
            </a:p>
          </p:txBody>
        </p:sp>
      </p:grpSp>
      <p:grpSp>
        <p:nvGrpSpPr>
          <p:cNvPr id="70" name="组合 69"/>
          <p:cNvGrpSpPr/>
          <p:nvPr/>
        </p:nvGrpSpPr>
        <p:grpSpPr>
          <a:xfrm>
            <a:off x="5577236" y="3993954"/>
            <a:ext cx="447032" cy="447031"/>
            <a:chOff x="2246285" y="4230035"/>
            <a:chExt cx="525514" cy="525513"/>
          </a:xfrm>
          <a:solidFill>
            <a:srgbClr val="1A3F6C"/>
          </a:solidFill>
        </p:grpSpPr>
        <p:sp>
          <p:nvSpPr>
            <p:cNvPr id="71" name="椭圆 70"/>
            <p:cNvSpPr/>
            <p:nvPr/>
          </p:nvSpPr>
          <p:spPr>
            <a:xfrm>
              <a:off x="2246286" y="4230035"/>
              <a:ext cx="525513" cy="525513"/>
            </a:xfrm>
            <a:prstGeom prst="ellipse">
              <a:avLst/>
            </a:prstGeom>
            <a:solidFill>
              <a:schemeClr val="accent4"/>
            </a:solidFill>
            <a:ln>
              <a:solidFill>
                <a:srgbClr val="F2F2F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endParaRPr>
            </a:p>
          </p:txBody>
        </p:sp>
        <p:sp>
          <p:nvSpPr>
            <p:cNvPr id="72" name="TextBox 71"/>
            <p:cNvSpPr txBox="1"/>
            <p:nvPr/>
          </p:nvSpPr>
          <p:spPr>
            <a:xfrm>
              <a:off x="2246285" y="4351468"/>
              <a:ext cx="525513" cy="289448"/>
            </a:xfrm>
            <a:prstGeom prst="rect">
              <a:avLst/>
            </a:prstGeom>
            <a:noFill/>
          </p:spPr>
          <p:txBody>
            <a:bodyPr wrap="square" lIns="0" tIns="0" rIns="0" bIns="0" rtlCol="0">
              <a:spAutoFit/>
            </a:bodyPr>
            <a:lstStyle/>
            <a:p>
              <a:pPr algn="ctr"/>
              <a:r>
                <a:rPr lang="en-US" altLang="zh-CN" sz="1600" b="1" dirty="0" smtClean="0">
                  <a:solidFill>
                    <a:schemeClr val="bg1"/>
                  </a:solidFill>
                  <a:latin typeface="+mn-ea"/>
                  <a:cs typeface="+mn-ea"/>
                </a:rPr>
                <a:t>3</a:t>
              </a:r>
              <a:endParaRPr lang="zh-CN" altLang="en-US" sz="1600" b="1" dirty="0" smtClean="0">
                <a:solidFill>
                  <a:schemeClr val="bg1"/>
                </a:solidFill>
                <a:latin typeface="+mn-ea"/>
                <a:cs typeface="+mn-ea"/>
              </a:endParaRPr>
            </a:p>
          </p:txBody>
        </p:sp>
      </p:grpSp>
      <p:grpSp>
        <p:nvGrpSpPr>
          <p:cNvPr id="73" name="组合 72"/>
          <p:cNvGrpSpPr/>
          <p:nvPr/>
        </p:nvGrpSpPr>
        <p:grpSpPr>
          <a:xfrm>
            <a:off x="3522599" y="3426320"/>
            <a:ext cx="447032" cy="447031"/>
            <a:chOff x="2246285" y="4230035"/>
            <a:chExt cx="525514" cy="525513"/>
          </a:xfrm>
          <a:solidFill>
            <a:srgbClr val="1A3F6C"/>
          </a:solidFill>
        </p:grpSpPr>
        <p:sp>
          <p:nvSpPr>
            <p:cNvPr id="74" name="椭圆 73"/>
            <p:cNvSpPr/>
            <p:nvPr/>
          </p:nvSpPr>
          <p:spPr>
            <a:xfrm>
              <a:off x="2246286" y="4230035"/>
              <a:ext cx="525513" cy="525513"/>
            </a:xfrm>
            <a:prstGeom prst="ellipse">
              <a:avLst/>
            </a:prstGeom>
            <a:solidFill>
              <a:schemeClr val="accent3"/>
            </a:solidFill>
            <a:ln>
              <a:solidFill>
                <a:srgbClr val="F2F2F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endParaRPr>
            </a:p>
          </p:txBody>
        </p:sp>
        <p:sp>
          <p:nvSpPr>
            <p:cNvPr id="75" name="TextBox 74"/>
            <p:cNvSpPr txBox="1"/>
            <p:nvPr/>
          </p:nvSpPr>
          <p:spPr>
            <a:xfrm>
              <a:off x="2246285" y="4371106"/>
              <a:ext cx="525513" cy="289448"/>
            </a:xfrm>
            <a:prstGeom prst="rect">
              <a:avLst/>
            </a:prstGeom>
            <a:noFill/>
          </p:spPr>
          <p:txBody>
            <a:bodyPr wrap="square" lIns="0" tIns="0" rIns="0" bIns="0" rtlCol="0">
              <a:spAutoFit/>
            </a:bodyPr>
            <a:lstStyle/>
            <a:p>
              <a:pPr algn="ctr"/>
              <a:r>
                <a:rPr lang="en-US" altLang="zh-CN" sz="1600" b="1" dirty="0" smtClean="0">
                  <a:solidFill>
                    <a:schemeClr val="bg1"/>
                  </a:solidFill>
                  <a:latin typeface="+mn-ea"/>
                  <a:cs typeface="+mn-ea"/>
                </a:rPr>
                <a:t>2</a:t>
              </a:r>
              <a:endParaRPr lang="zh-CN" altLang="en-US" sz="1600" b="1" dirty="0" smtClean="0">
                <a:solidFill>
                  <a:schemeClr val="bg1"/>
                </a:solidFill>
                <a:latin typeface="+mn-ea"/>
                <a:cs typeface="+mn-ea"/>
              </a:endParaRPr>
            </a:p>
          </p:txBody>
        </p:sp>
      </p:grpSp>
      <p:grpSp>
        <p:nvGrpSpPr>
          <p:cNvPr id="76" name="组合 75"/>
          <p:cNvGrpSpPr/>
          <p:nvPr/>
        </p:nvGrpSpPr>
        <p:grpSpPr>
          <a:xfrm>
            <a:off x="7452320" y="2571750"/>
            <a:ext cx="447032" cy="447031"/>
            <a:chOff x="2246285" y="4230035"/>
            <a:chExt cx="525514" cy="525513"/>
          </a:xfrm>
          <a:solidFill>
            <a:srgbClr val="1A3F6C"/>
          </a:solidFill>
        </p:grpSpPr>
        <p:sp>
          <p:nvSpPr>
            <p:cNvPr id="77" name="椭圆 76"/>
            <p:cNvSpPr/>
            <p:nvPr/>
          </p:nvSpPr>
          <p:spPr>
            <a:xfrm>
              <a:off x="2246286" y="4230035"/>
              <a:ext cx="525513" cy="525513"/>
            </a:xfrm>
            <a:prstGeom prst="ellipse">
              <a:avLst/>
            </a:prstGeom>
            <a:solidFill>
              <a:schemeClr val="accent5"/>
            </a:solidFill>
            <a:ln>
              <a:solidFill>
                <a:srgbClr val="F2F2F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endParaRPr>
            </a:p>
          </p:txBody>
        </p:sp>
        <p:sp>
          <p:nvSpPr>
            <p:cNvPr id="78" name="TextBox 77"/>
            <p:cNvSpPr txBox="1"/>
            <p:nvPr/>
          </p:nvSpPr>
          <p:spPr>
            <a:xfrm>
              <a:off x="2246285" y="4380064"/>
              <a:ext cx="525513" cy="289448"/>
            </a:xfrm>
            <a:prstGeom prst="rect">
              <a:avLst/>
            </a:prstGeom>
            <a:noFill/>
          </p:spPr>
          <p:txBody>
            <a:bodyPr wrap="square" lIns="0" tIns="0" rIns="0" bIns="0" rtlCol="0">
              <a:spAutoFit/>
            </a:bodyPr>
            <a:lstStyle/>
            <a:p>
              <a:pPr algn="ctr"/>
              <a:r>
                <a:rPr lang="en-US" altLang="zh-CN" sz="1600" b="1" dirty="0" smtClean="0">
                  <a:solidFill>
                    <a:schemeClr val="bg1"/>
                  </a:solidFill>
                  <a:latin typeface="+mn-ea"/>
                  <a:cs typeface="+mn-ea"/>
                </a:rPr>
                <a:t>4</a:t>
              </a:r>
              <a:endParaRPr lang="zh-CN" altLang="en-US" sz="1600" b="1" dirty="0" smtClean="0">
                <a:solidFill>
                  <a:schemeClr val="bg1"/>
                </a:solidFill>
                <a:latin typeface="+mn-ea"/>
                <a:cs typeface="+mn-ea"/>
              </a:endParaRPr>
            </a:p>
          </p:txBody>
        </p:sp>
      </p:grpSp>
      <p:sp>
        <p:nvSpPr>
          <p:cNvPr id="79" name="椭圆 78"/>
          <p:cNvSpPr/>
          <p:nvPr/>
        </p:nvSpPr>
        <p:spPr>
          <a:xfrm>
            <a:off x="4349204" y="3297699"/>
            <a:ext cx="137389" cy="137389"/>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0" name="椭圆 79"/>
          <p:cNvSpPr/>
          <p:nvPr/>
        </p:nvSpPr>
        <p:spPr>
          <a:xfrm>
            <a:off x="4087077" y="3914842"/>
            <a:ext cx="274777" cy="274777"/>
          </a:xfrm>
          <a:prstGeom prst="ellipse">
            <a:avLst/>
          </a:prstGeom>
          <a:solidFill>
            <a:schemeClr val="accent3"/>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1" name="椭圆 80"/>
          <p:cNvSpPr/>
          <p:nvPr/>
        </p:nvSpPr>
        <p:spPr>
          <a:xfrm>
            <a:off x="4224465" y="4498008"/>
            <a:ext cx="137389" cy="137389"/>
          </a:xfrm>
          <a:prstGeom prst="ellipse">
            <a:avLst/>
          </a:prstGeom>
          <a:solidFill>
            <a:schemeClr val="accent1"/>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2" name="椭圆 81"/>
          <p:cNvSpPr/>
          <p:nvPr/>
        </p:nvSpPr>
        <p:spPr>
          <a:xfrm>
            <a:off x="2765464" y="4258314"/>
            <a:ext cx="274777" cy="274777"/>
          </a:xfrm>
          <a:prstGeom prst="ellipse">
            <a:avLst/>
          </a:prstGeom>
          <a:solidFill>
            <a:schemeClr val="accent1"/>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3" name="椭圆 82"/>
          <p:cNvSpPr/>
          <p:nvPr/>
        </p:nvSpPr>
        <p:spPr>
          <a:xfrm>
            <a:off x="3341787" y="3799199"/>
            <a:ext cx="137389" cy="137389"/>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4" name="椭圆 83"/>
          <p:cNvSpPr/>
          <p:nvPr/>
        </p:nvSpPr>
        <p:spPr>
          <a:xfrm>
            <a:off x="5954877" y="3288931"/>
            <a:ext cx="274777" cy="274777"/>
          </a:xfrm>
          <a:prstGeom prst="ellipse">
            <a:avLst/>
          </a:prstGeom>
          <a:solidFill>
            <a:schemeClr val="accent1"/>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5" name="椭圆 84"/>
          <p:cNvSpPr/>
          <p:nvPr/>
        </p:nvSpPr>
        <p:spPr>
          <a:xfrm>
            <a:off x="7360071" y="3209594"/>
            <a:ext cx="167224" cy="167224"/>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6" name="椭圆 85"/>
          <p:cNvSpPr/>
          <p:nvPr/>
        </p:nvSpPr>
        <p:spPr>
          <a:xfrm>
            <a:off x="6562548" y="3113850"/>
            <a:ext cx="137389" cy="137389"/>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7" name="椭圆 86"/>
          <p:cNvSpPr/>
          <p:nvPr/>
        </p:nvSpPr>
        <p:spPr>
          <a:xfrm>
            <a:off x="5161319" y="2765899"/>
            <a:ext cx="274777" cy="274777"/>
          </a:xfrm>
          <a:prstGeom prst="ellipse">
            <a:avLst/>
          </a:prstGeom>
          <a:solidFill>
            <a:schemeClr val="accent3"/>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8" name="椭圆 87"/>
          <p:cNvSpPr/>
          <p:nvPr/>
        </p:nvSpPr>
        <p:spPr>
          <a:xfrm>
            <a:off x="8028384" y="2307255"/>
            <a:ext cx="274777" cy="274777"/>
          </a:xfrm>
          <a:prstGeom prst="ellipse">
            <a:avLst/>
          </a:prstGeom>
          <a:solidFill>
            <a:schemeClr val="accent3"/>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9" name="椭圆 88"/>
          <p:cNvSpPr/>
          <p:nvPr/>
        </p:nvSpPr>
        <p:spPr>
          <a:xfrm>
            <a:off x="8053009" y="1993016"/>
            <a:ext cx="152400" cy="152400"/>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0" name="椭圆 89"/>
          <p:cNvSpPr/>
          <p:nvPr/>
        </p:nvSpPr>
        <p:spPr>
          <a:xfrm>
            <a:off x="966178" y="4299942"/>
            <a:ext cx="166157" cy="166157"/>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Tree>
    <p:custDataLst>
      <p:tags r:id="rId1"/>
    </p:custData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8" presetClass="entr" presetSubtype="3"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strips(upRight)">
                                      <p:cBhvr>
                                        <p:cTn id="12" dur="300"/>
                                        <p:tgtEl>
                                          <p:spTgt spid="40"/>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300" fill="hold"/>
                                        <p:tgtEl>
                                          <p:spTgt spid="43"/>
                                        </p:tgtEl>
                                        <p:attrNameLst>
                                          <p:attrName>ppt_w</p:attrName>
                                        </p:attrNameLst>
                                      </p:cBhvr>
                                      <p:tavLst>
                                        <p:tav tm="0">
                                          <p:val>
                                            <p:fltVal val="0"/>
                                          </p:val>
                                        </p:tav>
                                        <p:tav tm="100000">
                                          <p:val>
                                            <p:strVal val="#ppt_w"/>
                                          </p:val>
                                        </p:tav>
                                      </p:tavLst>
                                    </p:anim>
                                    <p:anim calcmode="lin" valueType="num">
                                      <p:cBhvr>
                                        <p:cTn id="17" dur="300" fill="hold"/>
                                        <p:tgtEl>
                                          <p:spTgt spid="43"/>
                                        </p:tgtEl>
                                        <p:attrNameLst>
                                          <p:attrName>ppt_h</p:attrName>
                                        </p:attrNameLst>
                                      </p:cBhvr>
                                      <p:tavLst>
                                        <p:tav tm="0">
                                          <p:val>
                                            <p:fltVal val="0"/>
                                          </p:val>
                                        </p:tav>
                                        <p:tav tm="100000">
                                          <p:val>
                                            <p:strVal val="#ppt_h"/>
                                          </p:val>
                                        </p:tav>
                                      </p:tavLst>
                                    </p:anim>
                                    <p:animEffect transition="in" filter="fade">
                                      <p:cBhvr>
                                        <p:cTn id="18" dur="300"/>
                                        <p:tgtEl>
                                          <p:spTgt spid="43"/>
                                        </p:tgtEl>
                                      </p:cBhvr>
                                    </p:animEffect>
                                  </p:childTnLst>
                                </p:cTn>
                              </p:par>
                              <p:par>
                                <p:cTn id="19" presetID="2" presetClass="entr" presetSubtype="4"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300" fill="hold"/>
                                        <p:tgtEl>
                                          <p:spTgt spid="67"/>
                                        </p:tgtEl>
                                        <p:attrNameLst>
                                          <p:attrName>ppt_x</p:attrName>
                                        </p:attrNameLst>
                                      </p:cBhvr>
                                      <p:tavLst>
                                        <p:tav tm="0">
                                          <p:val>
                                            <p:strVal val="#ppt_x"/>
                                          </p:val>
                                        </p:tav>
                                        <p:tav tm="100000">
                                          <p:val>
                                            <p:strVal val="#ppt_x"/>
                                          </p:val>
                                        </p:tav>
                                      </p:tavLst>
                                    </p:anim>
                                    <p:anim calcmode="lin" valueType="num">
                                      <p:cBhvr additive="base">
                                        <p:cTn id="22" dur="300" fill="hold"/>
                                        <p:tgtEl>
                                          <p:spTgt spid="67"/>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8" presetClass="entr" presetSubtype="3"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strips(upRight)">
                                      <p:cBhvr>
                                        <p:cTn id="26" dur="300"/>
                                        <p:tgtEl>
                                          <p:spTgt spid="39"/>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300" fill="hold"/>
                                        <p:tgtEl>
                                          <p:spTgt spid="48"/>
                                        </p:tgtEl>
                                        <p:attrNameLst>
                                          <p:attrName>ppt_w</p:attrName>
                                        </p:attrNameLst>
                                      </p:cBhvr>
                                      <p:tavLst>
                                        <p:tav tm="0">
                                          <p:val>
                                            <p:fltVal val="0"/>
                                          </p:val>
                                        </p:tav>
                                        <p:tav tm="100000">
                                          <p:val>
                                            <p:strVal val="#ppt_w"/>
                                          </p:val>
                                        </p:tav>
                                      </p:tavLst>
                                    </p:anim>
                                    <p:anim calcmode="lin" valueType="num">
                                      <p:cBhvr>
                                        <p:cTn id="31" dur="300" fill="hold"/>
                                        <p:tgtEl>
                                          <p:spTgt spid="48"/>
                                        </p:tgtEl>
                                        <p:attrNameLst>
                                          <p:attrName>ppt_h</p:attrName>
                                        </p:attrNameLst>
                                      </p:cBhvr>
                                      <p:tavLst>
                                        <p:tav tm="0">
                                          <p:val>
                                            <p:fltVal val="0"/>
                                          </p:val>
                                        </p:tav>
                                        <p:tav tm="100000">
                                          <p:val>
                                            <p:strVal val="#ppt_h"/>
                                          </p:val>
                                        </p:tav>
                                      </p:tavLst>
                                    </p:anim>
                                    <p:animEffect transition="in" filter="fade">
                                      <p:cBhvr>
                                        <p:cTn id="32" dur="300"/>
                                        <p:tgtEl>
                                          <p:spTgt spid="48"/>
                                        </p:tgtEl>
                                      </p:cBhvr>
                                    </p:animEffect>
                                  </p:childTnLst>
                                </p:cTn>
                              </p:par>
                              <p:par>
                                <p:cTn id="33" presetID="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 calcmode="lin" valueType="num">
                                      <p:cBhvr additive="base">
                                        <p:cTn id="35" dur="300" fill="hold"/>
                                        <p:tgtEl>
                                          <p:spTgt spid="73"/>
                                        </p:tgtEl>
                                        <p:attrNameLst>
                                          <p:attrName>ppt_x</p:attrName>
                                        </p:attrNameLst>
                                      </p:cBhvr>
                                      <p:tavLst>
                                        <p:tav tm="0">
                                          <p:val>
                                            <p:strVal val="#ppt_x"/>
                                          </p:val>
                                        </p:tav>
                                        <p:tav tm="100000">
                                          <p:val>
                                            <p:strVal val="#ppt_x"/>
                                          </p:val>
                                        </p:tav>
                                      </p:tavLst>
                                    </p:anim>
                                    <p:anim calcmode="lin" valueType="num">
                                      <p:cBhvr additive="base">
                                        <p:cTn id="36" dur="300" fill="hold"/>
                                        <p:tgtEl>
                                          <p:spTgt spid="73"/>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18" presetClass="entr" presetSubtype="6"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strips(downRight)">
                                      <p:cBhvr>
                                        <p:cTn id="40" dur="300"/>
                                        <p:tgtEl>
                                          <p:spTgt spid="41"/>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cBhvr>
                                        <p:cTn id="44" dur="300" fill="hold"/>
                                        <p:tgtEl>
                                          <p:spTgt spid="53"/>
                                        </p:tgtEl>
                                        <p:attrNameLst>
                                          <p:attrName>ppt_w</p:attrName>
                                        </p:attrNameLst>
                                      </p:cBhvr>
                                      <p:tavLst>
                                        <p:tav tm="0">
                                          <p:val>
                                            <p:fltVal val="0"/>
                                          </p:val>
                                        </p:tav>
                                        <p:tav tm="100000">
                                          <p:val>
                                            <p:strVal val="#ppt_w"/>
                                          </p:val>
                                        </p:tav>
                                      </p:tavLst>
                                    </p:anim>
                                    <p:anim calcmode="lin" valueType="num">
                                      <p:cBhvr>
                                        <p:cTn id="45" dur="300" fill="hold"/>
                                        <p:tgtEl>
                                          <p:spTgt spid="53"/>
                                        </p:tgtEl>
                                        <p:attrNameLst>
                                          <p:attrName>ppt_h</p:attrName>
                                        </p:attrNameLst>
                                      </p:cBhvr>
                                      <p:tavLst>
                                        <p:tav tm="0">
                                          <p:val>
                                            <p:fltVal val="0"/>
                                          </p:val>
                                        </p:tav>
                                        <p:tav tm="100000">
                                          <p:val>
                                            <p:strVal val="#ppt_h"/>
                                          </p:val>
                                        </p:tav>
                                      </p:tavLst>
                                    </p:anim>
                                    <p:animEffect transition="in" filter="fade">
                                      <p:cBhvr>
                                        <p:cTn id="46" dur="300"/>
                                        <p:tgtEl>
                                          <p:spTgt spid="53"/>
                                        </p:tgtEl>
                                      </p:cBhvr>
                                    </p:animEffect>
                                  </p:childTnLst>
                                </p:cTn>
                              </p:par>
                              <p:par>
                                <p:cTn id="47" presetID="2" presetClass="entr" presetSubtype="4"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additive="base">
                                        <p:cTn id="49" dur="300" fill="hold"/>
                                        <p:tgtEl>
                                          <p:spTgt spid="70"/>
                                        </p:tgtEl>
                                        <p:attrNameLst>
                                          <p:attrName>ppt_x</p:attrName>
                                        </p:attrNameLst>
                                      </p:cBhvr>
                                      <p:tavLst>
                                        <p:tav tm="0">
                                          <p:val>
                                            <p:strVal val="#ppt_x"/>
                                          </p:val>
                                        </p:tav>
                                        <p:tav tm="100000">
                                          <p:val>
                                            <p:strVal val="#ppt_x"/>
                                          </p:val>
                                        </p:tav>
                                      </p:tavLst>
                                    </p:anim>
                                    <p:anim calcmode="lin" valueType="num">
                                      <p:cBhvr additive="base">
                                        <p:cTn id="50" dur="300" fill="hold"/>
                                        <p:tgtEl>
                                          <p:spTgt spid="70"/>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18" presetClass="entr" presetSubtype="3"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strips(upRight)">
                                      <p:cBhvr>
                                        <p:cTn id="54" dur="300"/>
                                        <p:tgtEl>
                                          <p:spTgt spid="42"/>
                                        </p:tgtEl>
                                      </p:cBhvr>
                                    </p:animEffect>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p:cTn id="58" dur="300" fill="hold"/>
                                        <p:tgtEl>
                                          <p:spTgt spid="58"/>
                                        </p:tgtEl>
                                        <p:attrNameLst>
                                          <p:attrName>ppt_w</p:attrName>
                                        </p:attrNameLst>
                                      </p:cBhvr>
                                      <p:tavLst>
                                        <p:tav tm="0">
                                          <p:val>
                                            <p:fltVal val="0"/>
                                          </p:val>
                                        </p:tav>
                                        <p:tav tm="100000">
                                          <p:val>
                                            <p:strVal val="#ppt_w"/>
                                          </p:val>
                                        </p:tav>
                                      </p:tavLst>
                                    </p:anim>
                                    <p:anim calcmode="lin" valueType="num">
                                      <p:cBhvr>
                                        <p:cTn id="59" dur="300" fill="hold"/>
                                        <p:tgtEl>
                                          <p:spTgt spid="58"/>
                                        </p:tgtEl>
                                        <p:attrNameLst>
                                          <p:attrName>ppt_h</p:attrName>
                                        </p:attrNameLst>
                                      </p:cBhvr>
                                      <p:tavLst>
                                        <p:tav tm="0">
                                          <p:val>
                                            <p:fltVal val="0"/>
                                          </p:val>
                                        </p:tav>
                                        <p:tav tm="100000">
                                          <p:val>
                                            <p:strVal val="#ppt_h"/>
                                          </p:val>
                                        </p:tav>
                                      </p:tavLst>
                                    </p:anim>
                                    <p:animEffect transition="in" filter="fade">
                                      <p:cBhvr>
                                        <p:cTn id="60" dur="300"/>
                                        <p:tgtEl>
                                          <p:spTgt spid="58"/>
                                        </p:tgtEl>
                                      </p:cBhvr>
                                    </p:animEffect>
                                  </p:childTnLst>
                                </p:cTn>
                              </p:par>
                              <p:par>
                                <p:cTn id="61" presetID="2" presetClass="entr" presetSubtype="4" fill="hold" nodeType="withEffect">
                                  <p:stCondLst>
                                    <p:cond delay="0"/>
                                  </p:stCondLst>
                                  <p:childTnLst>
                                    <p:set>
                                      <p:cBhvr>
                                        <p:cTn id="62" dur="1" fill="hold">
                                          <p:stCondLst>
                                            <p:cond delay="0"/>
                                          </p:stCondLst>
                                        </p:cTn>
                                        <p:tgtEl>
                                          <p:spTgt spid="76"/>
                                        </p:tgtEl>
                                        <p:attrNameLst>
                                          <p:attrName>style.visibility</p:attrName>
                                        </p:attrNameLst>
                                      </p:cBhvr>
                                      <p:to>
                                        <p:strVal val="visible"/>
                                      </p:to>
                                    </p:set>
                                    <p:anim calcmode="lin" valueType="num">
                                      <p:cBhvr additive="base">
                                        <p:cTn id="63" dur="300" fill="hold"/>
                                        <p:tgtEl>
                                          <p:spTgt spid="76"/>
                                        </p:tgtEl>
                                        <p:attrNameLst>
                                          <p:attrName>ppt_x</p:attrName>
                                        </p:attrNameLst>
                                      </p:cBhvr>
                                      <p:tavLst>
                                        <p:tav tm="0">
                                          <p:val>
                                            <p:strVal val="#ppt_x"/>
                                          </p:val>
                                        </p:tav>
                                        <p:tav tm="100000">
                                          <p:val>
                                            <p:strVal val="#ppt_x"/>
                                          </p:val>
                                        </p:tav>
                                      </p:tavLst>
                                    </p:anim>
                                    <p:anim calcmode="lin" valueType="num">
                                      <p:cBhvr additive="base">
                                        <p:cTn id="64" dur="300" fill="hold"/>
                                        <p:tgtEl>
                                          <p:spTgt spid="76"/>
                                        </p:tgtEl>
                                        <p:attrNameLst>
                                          <p:attrName>ppt_y</p:attrName>
                                        </p:attrNameLst>
                                      </p:cBhvr>
                                      <p:tavLst>
                                        <p:tav tm="0">
                                          <p:val>
                                            <p:strVal val="1+#ppt_h/2"/>
                                          </p:val>
                                        </p:tav>
                                        <p:tav tm="100000">
                                          <p:val>
                                            <p:strVal val="#ppt_y"/>
                                          </p:val>
                                        </p:tav>
                                      </p:tavLst>
                                    </p:anim>
                                  </p:childTnLst>
                                </p:cTn>
                              </p:par>
                            </p:childTnLst>
                          </p:cTn>
                        </p:par>
                        <p:par>
                          <p:cTn id="65" fill="hold">
                            <p:stCondLst>
                              <p:cond delay="4500"/>
                            </p:stCondLst>
                            <p:childTnLst>
                              <p:par>
                                <p:cTn id="66" presetID="22" presetClass="entr" presetSubtype="1" fill="hold" grpId="0" nodeType="after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up)">
                                      <p:cBhvr>
                                        <p:cTn id="68" dur="500"/>
                                        <p:tgtEl>
                                          <p:spTgt spid="64"/>
                                        </p:tgtEl>
                                      </p:cBhvr>
                                    </p:animEffect>
                                  </p:childTnLst>
                                </p:cTn>
                              </p:par>
                            </p:childTnLst>
                          </p:cTn>
                        </p:par>
                        <p:par>
                          <p:cTn id="69" fill="hold">
                            <p:stCondLst>
                              <p:cond delay="5000"/>
                            </p:stCondLst>
                            <p:childTnLst>
                              <p:par>
                                <p:cTn id="70" presetID="22" presetClass="entr" presetSubtype="1"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up)">
                                      <p:cBhvr>
                                        <p:cTn id="72" dur="500"/>
                                        <p:tgtEl>
                                          <p:spTgt spid="63"/>
                                        </p:tgtEl>
                                      </p:cBhvr>
                                    </p:animEffect>
                                  </p:childTnLst>
                                </p:cTn>
                              </p:par>
                            </p:childTnLst>
                          </p:cTn>
                        </p:par>
                        <p:par>
                          <p:cTn id="73" fill="hold">
                            <p:stCondLst>
                              <p:cond delay="5500"/>
                            </p:stCondLst>
                            <p:childTnLst>
                              <p:par>
                                <p:cTn id="74" presetID="22" presetClass="entr" presetSubtype="1" fill="hold" grpId="0" nodeType="after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wipe(up)">
                                      <p:cBhvr>
                                        <p:cTn id="76" dur="500"/>
                                        <p:tgtEl>
                                          <p:spTgt spid="65"/>
                                        </p:tgtEl>
                                      </p:cBhvr>
                                    </p:animEffect>
                                  </p:childTnLst>
                                </p:cTn>
                              </p:par>
                            </p:childTnLst>
                          </p:cTn>
                        </p:par>
                        <p:par>
                          <p:cTn id="77" fill="hold">
                            <p:stCondLst>
                              <p:cond delay="6000"/>
                            </p:stCondLst>
                            <p:childTnLst>
                              <p:par>
                                <p:cTn id="78" presetID="22" presetClass="entr" presetSubtype="1" fill="hold" grpId="0" nodeType="after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wipe(up)">
                                      <p:cBhvr>
                                        <p:cTn id="80" dur="500"/>
                                        <p:tgtEl>
                                          <p:spTgt spid="66"/>
                                        </p:tgtEl>
                                      </p:cBhvr>
                                    </p:animEffect>
                                  </p:childTnLst>
                                </p:cTn>
                              </p:par>
                            </p:childTnLst>
                          </p:cTn>
                        </p:par>
                        <p:par>
                          <p:cTn id="81" fill="hold">
                            <p:stCondLst>
                              <p:cond delay="6500"/>
                            </p:stCondLst>
                            <p:childTnLst>
                              <p:par>
                                <p:cTn id="82" presetID="2" presetClass="entr" presetSubtype="12" fill="hold" grpId="0" nodeType="afterEffect">
                                  <p:stCondLst>
                                    <p:cond delay="0"/>
                                  </p:stCondLst>
                                  <p:childTnLst>
                                    <p:set>
                                      <p:cBhvr>
                                        <p:cTn id="83" dur="1" fill="hold">
                                          <p:stCondLst>
                                            <p:cond delay="0"/>
                                          </p:stCondLst>
                                        </p:cTn>
                                        <p:tgtEl>
                                          <p:spTgt spid="79"/>
                                        </p:tgtEl>
                                        <p:attrNameLst>
                                          <p:attrName>style.visibility</p:attrName>
                                        </p:attrNameLst>
                                      </p:cBhvr>
                                      <p:to>
                                        <p:strVal val="visible"/>
                                      </p:to>
                                    </p:set>
                                    <p:anim calcmode="lin" valueType="num">
                                      <p:cBhvr additive="base">
                                        <p:cTn id="84" dur="700" fill="hold"/>
                                        <p:tgtEl>
                                          <p:spTgt spid="79"/>
                                        </p:tgtEl>
                                        <p:attrNameLst>
                                          <p:attrName>ppt_x</p:attrName>
                                        </p:attrNameLst>
                                      </p:cBhvr>
                                      <p:tavLst>
                                        <p:tav tm="0">
                                          <p:val>
                                            <p:strVal val="0-#ppt_w/2"/>
                                          </p:val>
                                        </p:tav>
                                        <p:tav tm="100000">
                                          <p:val>
                                            <p:strVal val="#ppt_x"/>
                                          </p:val>
                                        </p:tav>
                                      </p:tavLst>
                                    </p:anim>
                                    <p:anim calcmode="lin" valueType="num">
                                      <p:cBhvr additive="base">
                                        <p:cTn id="85" dur="700" fill="hold"/>
                                        <p:tgtEl>
                                          <p:spTgt spid="79"/>
                                        </p:tgtEl>
                                        <p:attrNameLst>
                                          <p:attrName>ppt_y</p:attrName>
                                        </p:attrNameLst>
                                      </p:cBhvr>
                                      <p:tavLst>
                                        <p:tav tm="0">
                                          <p:val>
                                            <p:strVal val="1+#ppt_h/2"/>
                                          </p:val>
                                        </p:tav>
                                        <p:tav tm="100000">
                                          <p:val>
                                            <p:strVal val="#ppt_y"/>
                                          </p:val>
                                        </p:tav>
                                      </p:tavLst>
                                    </p:anim>
                                  </p:childTnLst>
                                </p:cTn>
                              </p:par>
                              <p:par>
                                <p:cTn id="86" presetID="2" presetClass="entr" presetSubtype="12" fill="hold" grpId="0" nodeType="withEffect">
                                  <p:stCondLst>
                                    <p:cond delay="300"/>
                                  </p:stCondLst>
                                  <p:childTnLst>
                                    <p:set>
                                      <p:cBhvr>
                                        <p:cTn id="87" dur="1" fill="hold">
                                          <p:stCondLst>
                                            <p:cond delay="0"/>
                                          </p:stCondLst>
                                        </p:cTn>
                                        <p:tgtEl>
                                          <p:spTgt spid="80"/>
                                        </p:tgtEl>
                                        <p:attrNameLst>
                                          <p:attrName>style.visibility</p:attrName>
                                        </p:attrNameLst>
                                      </p:cBhvr>
                                      <p:to>
                                        <p:strVal val="visible"/>
                                      </p:to>
                                    </p:set>
                                    <p:anim calcmode="lin" valueType="num">
                                      <p:cBhvr additive="base">
                                        <p:cTn id="88" dur="500" fill="hold"/>
                                        <p:tgtEl>
                                          <p:spTgt spid="80"/>
                                        </p:tgtEl>
                                        <p:attrNameLst>
                                          <p:attrName>ppt_x</p:attrName>
                                        </p:attrNameLst>
                                      </p:cBhvr>
                                      <p:tavLst>
                                        <p:tav tm="0">
                                          <p:val>
                                            <p:strVal val="0-#ppt_w/2"/>
                                          </p:val>
                                        </p:tav>
                                        <p:tav tm="100000">
                                          <p:val>
                                            <p:strVal val="#ppt_x"/>
                                          </p:val>
                                        </p:tav>
                                      </p:tavLst>
                                    </p:anim>
                                    <p:anim calcmode="lin" valueType="num">
                                      <p:cBhvr additive="base">
                                        <p:cTn id="89" dur="500" fill="hold"/>
                                        <p:tgtEl>
                                          <p:spTgt spid="80"/>
                                        </p:tgtEl>
                                        <p:attrNameLst>
                                          <p:attrName>ppt_y</p:attrName>
                                        </p:attrNameLst>
                                      </p:cBhvr>
                                      <p:tavLst>
                                        <p:tav tm="0">
                                          <p:val>
                                            <p:strVal val="1+#ppt_h/2"/>
                                          </p:val>
                                        </p:tav>
                                        <p:tav tm="100000">
                                          <p:val>
                                            <p:strVal val="#ppt_y"/>
                                          </p:val>
                                        </p:tav>
                                      </p:tavLst>
                                    </p:anim>
                                  </p:childTnLst>
                                </p:cTn>
                              </p:par>
                              <p:par>
                                <p:cTn id="90" presetID="2" presetClass="entr" presetSubtype="12" fill="hold" grpId="0" nodeType="withEffect">
                                  <p:stCondLst>
                                    <p:cond delay="300"/>
                                  </p:stCondLst>
                                  <p:childTnLst>
                                    <p:set>
                                      <p:cBhvr>
                                        <p:cTn id="91" dur="1" fill="hold">
                                          <p:stCondLst>
                                            <p:cond delay="0"/>
                                          </p:stCondLst>
                                        </p:cTn>
                                        <p:tgtEl>
                                          <p:spTgt spid="81"/>
                                        </p:tgtEl>
                                        <p:attrNameLst>
                                          <p:attrName>style.visibility</p:attrName>
                                        </p:attrNameLst>
                                      </p:cBhvr>
                                      <p:to>
                                        <p:strVal val="visible"/>
                                      </p:to>
                                    </p:set>
                                    <p:anim calcmode="lin" valueType="num">
                                      <p:cBhvr additive="base">
                                        <p:cTn id="92" dur="600" fill="hold"/>
                                        <p:tgtEl>
                                          <p:spTgt spid="81"/>
                                        </p:tgtEl>
                                        <p:attrNameLst>
                                          <p:attrName>ppt_x</p:attrName>
                                        </p:attrNameLst>
                                      </p:cBhvr>
                                      <p:tavLst>
                                        <p:tav tm="0">
                                          <p:val>
                                            <p:strVal val="0-#ppt_w/2"/>
                                          </p:val>
                                        </p:tav>
                                        <p:tav tm="100000">
                                          <p:val>
                                            <p:strVal val="#ppt_x"/>
                                          </p:val>
                                        </p:tav>
                                      </p:tavLst>
                                    </p:anim>
                                    <p:anim calcmode="lin" valueType="num">
                                      <p:cBhvr additive="base">
                                        <p:cTn id="93" dur="600" fill="hold"/>
                                        <p:tgtEl>
                                          <p:spTgt spid="81"/>
                                        </p:tgtEl>
                                        <p:attrNameLst>
                                          <p:attrName>ppt_y</p:attrName>
                                        </p:attrNameLst>
                                      </p:cBhvr>
                                      <p:tavLst>
                                        <p:tav tm="0">
                                          <p:val>
                                            <p:strVal val="1+#ppt_h/2"/>
                                          </p:val>
                                        </p:tav>
                                        <p:tav tm="100000">
                                          <p:val>
                                            <p:strVal val="#ppt_y"/>
                                          </p:val>
                                        </p:tav>
                                      </p:tavLst>
                                    </p:anim>
                                  </p:childTnLst>
                                </p:cTn>
                              </p:par>
                              <p:par>
                                <p:cTn id="94" presetID="2" presetClass="entr" presetSubtype="12" fill="hold" grpId="0" nodeType="withEffect">
                                  <p:stCondLst>
                                    <p:cond delay="200"/>
                                  </p:stCondLst>
                                  <p:childTnLst>
                                    <p:set>
                                      <p:cBhvr>
                                        <p:cTn id="95" dur="1" fill="hold">
                                          <p:stCondLst>
                                            <p:cond delay="0"/>
                                          </p:stCondLst>
                                        </p:cTn>
                                        <p:tgtEl>
                                          <p:spTgt spid="82"/>
                                        </p:tgtEl>
                                        <p:attrNameLst>
                                          <p:attrName>style.visibility</p:attrName>
                                        </p:attrNameLst>
                                      </p:cBhvr>
                                      <p:to>
                                        <p:strVal val="visible"/>
                                      </p:to>
                                    </p:set>
                                    <p:anim calcmode="lin" valueType="num">
                                      <p:cBhvr additive="base">
                                        <p:cTn id="96" dur="400" fill="hold"/>
                                        <p:tgtEl>
                                          <p:spTgt spid="82"/>
                                        </p:tgtEl>
                                        <p:attrNameLst>
                                          <p:attrName>ppt_x</p:attrName>
                                        </p:attrNameLst>
                                      </p:cBhvr>
                                      <p:tavLst>
                                        <p:tav tm="0">
                                          <p:val>
                                            <p:strVal val="0-#ppt_w/2"/>
                                          </p:val>
                                        </p:tav>
                                        <p:tav tm="100000">
                                          <p:val>
                                            <p:strVal val="#ppt_x"/>
                                          </p:val>
                                        </p:tav>
                                      </p:tavLst>
                                    </p:anim>
                                    <p:anim calcmode="lin" valueType="num">
                                      <p:cBhvr additive="base">
                                        <p:cTn id="97" dur="400" fill="hold"/>
                                        <p:tgtEl>
                                          <p:spTgt spid="82"/>
                                        </p:tgtEl>
                                        <p:attrNameLst>
                                          <p:attrName>ppt_y</p:attrName>
                                        </p:attrNameLst>
                                      </p:cBhvr>
                                      <p:tavLst>
                                        <p:tav tm="0">
                                          <p:val>
                                            <p:strVal val="1+#ppt_h/2"/>
                                          </p:val>
                                        </p:tav>
                                        <p:tav tm="100000">
                                          <p:val>
                                            <p:strVal val="#ppt_y"/>
                                          </p:val>
                                        </p:tav>
                                      </p:tavLst>
                                    </p:anim>
                                  </p:childTnLst>
                                </p:cTn>
                              </p:par>
                              <p:par>
                                <p:cTn id="98" presetID="2" presetClass="entr" presetSubtype="12" fill="hold" grpId="0" nodeType="withEffect">
                                  <p:stCondLst>
                                    <p:cond delay="0"/>
                                  </p:stCondLst>
                                  <p:childTnLst>
                                    <p:set>
                                      <p:cBhvr>
                                        <p:cTn id="99" dur="1" fill="hold">
                                          <p:stCondLst>
                                            <p:cond delay="0"/>
                                          </p:stCondLst>
                                        </p:cTn>
                                        <p:tgtEl>
                                          <p:spTgt spid="83"/>
                                        </p:tgtEl>
                                        <p:attrNameLst>
                                          <p:attrName>style.visibility</p:attrName>
                                        </p:attrNameLst>
                                      </p:cBhvr>
                                      <p:to>
                                        <p:strVal val="visible"/>
                                      </p:to>
                                    </p:set>
                                    <p:anim calcmode="lin" valueType="num">
                                      <p:cBhvr additive="base">
                                        <p:cTn id="100" dur="500" fill="hold"/>
                                        <p:tgtEl>
                                          <p:spTgt spid="83"/>
                                        </p:tgtEl>
                                        <p:attrNameLst>
                                          <p:attrName>ppt_x</p:attrName>
                                        </p:attrNameLst>
                                      </p:cBhvr>
                                      <p:tavLst>
                                        <p:tav tm="0">
                                          <p:val>
                                            <p:strVal val="0-#ppt_w/2"/>
                                          </p:val>
                                        </p:tav>
                                        <p:tav tm="100000">
                                          <p:val>
                                            <p:strVal val="#ppt_x"/>
                                          </p:val>
                                        </p:tav>
                                      </p:tavLst>
                                    </p:anim>
                                    <p:anim calcmode="lin" valueType="num">
                                      <p:cBhvr additive="base">
                                        <p:cTn id="101" dur="500" fill="hold"/>
                                        <p:tgtEl>
                                          <p:spTgt spid="83"/>
                                        </p:tgtEl>
                                        <p:attrNameLst>
                                          <p:attrName>ppt_y</p:attrName>
                                        </p:attrNameLst>
                                      </p:cBhvr>
                                      <p:tavLst>
                                        <p:tav tm="0">
                                          <p:val>
                                            <p:strVal val="1+#ppt_h/2"/>
                                          </p:val>
                                        </p:tav>
                                        <p:tav tm="100000">
                                          <p:val>
                                            <p:strVal val="#ppt_y"/>
                                          </p:val>
                                        </p:tav>
                                      </p:tavLst>
                                    </p:anim>
                                  </p:childTnLst>
                                </p:cTn>
                              </p:par>
                              <p:par>
                                <p:cTn id="102" presetID="2" presetClass="entr" presetSubtype="12" fill="hold" grpId="0" nodeType="withEffect">
                                  <p:stCondLst>
                                    <p:cond delay="200"/>
                                  </p:stCondLst>
                                  <p:childTnLst>
                                    <p:set>
                                      <p:cBhvr>
                                        <p:cTn id="103" dur="1" fill="hold">
                                          <p:stCondLst>
                                            <p:cond delay="0"/>
                                          </p:stCondLst>
                                        </p:cTn>
                                        <p:tgtEl>
                                          <p:spTgt spid="84"/>
                                        </p:tgtEl>
                                        <p:attrNameLst>
                                          <p:attrName>style.visibility</p:attrName>
                                        </p:attrNameLst>
                                      </p:cBhvr>
                                      <p:to>
                                        <p:strVal val="visible"/>
                                      </p:to>
                                    </p:set>
                                    <p:anim calcmode="lin" valueType="num">
                                      <p:cBhvr additive="base">
                                        <p:cTn id="104" dur="800" fill="hold"/>
                                        <p:tgtEl>
                                          <p:spTgt spid="84"/>
                                        </p:tgtEl>
                                        <p:attrNameLst>
                                          <p:attrName>ppt_x</p:attrName>
                                        </p:attrNameLst>
                                      </p:cBhvr>
                                      <p:tavLst>
                                        <p:tav tm="0">
                                          <p:val>
                                            <p:strVal val="0-#ppt_w/2"/>
                                          </p:val>
                                        </p:tav>
                                        <p:tav tm="100000">
                                          <p:val>
                                            <p:strVal val="#ppt_x"/>
                                          </p:val>
                                        </p:tav>
                                      </p:tavLst>
                                    </p:anim>
                                    <p:anim calcmode="lin" valueType="num">
                                      <p:cBhvr additive="base">
                                        <p:cTn id="105" dur="800" fill="hold"/>
                                        <p:tgtEl>
                                          <p:spTgt spid="84"/>
                                        </p:tgtEl>
                                        <p:attrNameLst>
                                          <p:attrName>ppt_y</p:attrName>
                                        </p:attrNameLst>
                                      </p:cBhvr>
                                      <p:tavLst>
                                        <p:tav tm="0">
                                          <p:val>
                                            <p:strVal val="1+#ppt_h/2"/>
                                          </p:val>
                                        </p:tav>
                                        <p:tav tm="100000">
                                          <p:val>
                                            <p:strVal val="#ppt_y"/>
                                          </p:val>
                                        </p:tav>
                                      </p:tavLst>
                                    </p:anim>
                                  </p:childTnLst>
                                </p:cTn>
                              </p:par>
                              <p:par>
                                <p:cTn id="106" presetID="2" presetClass="entr" presetSubtype="12" fill="hold" grpId="0" nodeType="withEffect">
                                  <p:stCondLst>
                                    <p:cond delay="0"/>
                                  </p:stCondLst>
                                  <p:childTnLst>
                                    <p:set>
                                      <p:cBhvr>
                                        <p:cTn id="107" dur="1" fill="hold">
                                          <p:stCondLst>
                                            <p:cond delay="0"/>
                                          </p:stCondLst>
                                        </p:cTn>
                                        <p:tgtEl>
                                          <p:spTgt spid="85"/>
                                        </p:tgtEl>
                                        <p:attrNameLst>
                                          <p:attrName>style.visibility</p:attrName>
                                        </p:attrNameLst>
                                      </p:cBhvr>
                                      <p:to>
                                        <p:strVal val="visible"/>
                                      </p:to>
                                    </p:set>
                                    <p:anim calcmode="lin" valueType="num">
                                      <p:cBhvr additive="base">
                                        <p:cTn id="108" dur="500" fill="hold"/>
                                        <p:tgtEl>
                                          <p:spTgt spid="85"/>
                                        </p:tgtEl>
                                        <p:attrNameLst>
                                          <p:attrName>ppt_x</p:attrName>
                                        </p:attrNameLst>
                                      </p:cBhvr>
                                      <p:tavLst>
                                        <p:tav tm="0">
                                          <p:val>
                                            <p:strVal val="0-#ppt_w/2"/>
                                          </p:val>
                                        </p:tav>
                                        <p:tav tm="100000">
                                          <p:val>
                                            <p:strVal val="#ppt_x"/>
                                          </p:val>
                                        </p:tav>
                                      </p:tavLst>
                                    </p:anim>
                                    <p:anim calcmode="lin" valueType="num">
                                      <p:cBhvr additive="base">
                                        <p:cTn id="109" dur="500" fill="hold"/>
                                        <p:tgtEl>
                                          <p:spTgt spid="85"/>
                                        </p:tgtEl>
                                        <p:attrNameLst>
                                          <p:attrName>ppt_y</p:attrName>
                                        </p:attrNameLst>
                                      </p:cBhvr>
                                      <p:tavLst>
                                        <p:tav tm="0">
                                          <p:val>
                                            <p:strVal val="1+#ppt_h/2"/>
                                          </p:val>
                                        </p:tav>
                                        <p:tav tm="100000">
                                          <p:val>
                                            <p:strVal val="#ppt_y"/>
                                          </p:val>
                                        </p:tav>
                                      </p:tavLst>
                                    </p:anim>
                                  </p:childTnLst>
                                </p:cTn>
                              </p:par>
                              <p:par>
                                <p:cTn id="110" presetID="2" presetClass="entr" presetSubtype="12" fill="hold" grpId="0" nodeType="withEffect">
                                  <p:stCondLst>
                                    <p:cond delay="200"/>
                                  </p:stCondLst>
                                  <p:childTnLst>
                                    <p:set>
                                      <p:cBhvr>
                                        <p:cTn id="111" dur="1" fill="hold">
                                          <p:stCondLst>
                                            <p:cond delay="0"/>
                                          </p:stCondLst>
                                        </p:cTn>
                                        <p:tgtEl>
                                          <p:spTgt spid="86"/>
                                        </p:tgtEl>
                                        <p:attrNameLst>
                                          <p:attrName>style.visibility</p:attrName>
                                        </p:attrNameLst>
                                      </p:cBhvr>
                                      <p:to>
                                        <p:strVal val="visible"/>
                                      </p:to>
                                    </p:set>
                                    <p:anim calcmode="lin" valueType="num">
                                      <p:cBhvr additive="base">
                                        <p:cTn id="112" dur="500" fill="hold"/>
                                        <p:tgtEl>
                                          <p:spTgt spid="86"/>
                                        </p:tgtEl>
                                        <p:attrNameLst>
                                          <p:attrName>ppt_x</p:attrName>
                                        </p:attrNameLst>
                                      </p:cBhvr>
                                      <p:tavLst>
                                        <p:tav tm="0">
                                          <p:val>
                                            <p:strVal val="0-#ppt_w/2"/>
                                          </p:val>
                                        </p:tav>
                                        <p:tav tm="100000">
                                          <p:val>
                                            <p:strVal val="#ppt_x"/>
                                          </p:val>
                                        </p:tav>
                                      </p:tavLst>
                                    </p:anim>
                                    <p:anim calcmode="lin" valueType="num">
                                      <p:cBhvr additive="base">
                                        <p:cTn id="113" dur="500" fill="hold"/>
                                        <p:tgtEl>
                                          <p:spTgt spid="86"/>
                                        </p:tgtEl>
                                        <p:attrNameLst>
                                          <p:attrName>ppt_y</p:attrName>
                                        </p:attrNameLst>
                                      </p:cBhvr>
                                      <p:tavLst>
                                        <p:tav tm="0">
                                          <p:val>
                                            <p:strVal val="1+#ppt_h/2"/>
                                          </p:val>
                                        </p:tav>
                                        <p:tav tm="100000">
                                          <p:val>
                                            <p:strVal val="#ppt_y"/>
                                          </p:val>
                                        </p:tav>
                                      </p:tavLst>
                                    </p:anim>
                                  </p:childTnLst>
                                </p:cTn>
                              </p:par>
                              <p:par>
                                <p:cTn id="114" presetID="2" presetClass="entr" presetSubtype="12"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 calcmode="lin" valueType="num">
                                      <p:cBhvr additive="base">
                                        <p:cTn id="116" dur="600" fill="hold"/>
                                        <p:tgtEl>
                                          <p:spTgt spid="87"/>
                                        </p:tgtEl>
                                        <p:attrNameLst>
                                          <p:attrName>ppt_x</p:attrName>
                                        </p:attrNameLst>
                                      </p:cBhvr>
                                      <p:tavLst>
                                        <p:tav tm="0">
                                          <p:val>
                                            <p:strVal val="0-#ppt_w/2"/>
                                          </p:val>
                                        </p:tav>
                                        <p:tav tm="100000">
                                          <p:val>
                                            <p:strVal val="#ppt_x"/>
                                          </p:val>
                                        </p:tav>
                                      </p:tavLst>
                                    </p:anim>
                                    <p:anim calcmode="lin" valueType="num">
                                      <p:cBhvr additive="base">
                                        <p:cTn id="117" dur="600" fill="hold"/>
                                        <p:tgtEl>
                                          <p:spTgt spid="87"/>
                                        </p:tgtEl>
                                        <p:attrNameLst>
                                          <p:attrName>ppt_y</p:attrName>
                                        </p:attrNameLst>
                                      </p:cBhvr>
                                      <p:tavLst>
                                        <p:tav tm="0">
                                          <p:val>
                                            <p:strVal val="1+#ppt_h/2"/>
                                          </p:val>
                                        </p:tav>
                                        <p:tav tm="100000">
                                          <p:val>
                                            <p:strVal val="#ppt_y"/>
                                          </p:val>
                                        </p:tav>
                                      </p:tavLst>
                                    </p:anim>
                                  </p:childTnLst>
                                </p:cTn>
                              </p:par>
                              <p:par>
                                <p:cTn id="118" presetID="2" presetClass="entr" presetSubtype="12" fill="hold" grpId="0" nodeType="withEffect">
                                  <p:stCondLst>
                                    <p:cond delay="0"/>
                                  </p:stCondLst>
                                  <p:childTnLst>
                                    <p:set>
                                      <p:cBhvr>
                                        <p:cTn id="119" dur="1" fill="hold">
                                          <p:stCondLst>
                                            <p:cond delay="0"/>
                                          </p:stCondLst>
                                        </p:cTn>
                                        <p:tgtEl>
                                          <p:spTgt spid="88"/>
                                        </p:tgtEl>
                                        <p:attrNameLst>
                                          <p:attrName>style.visibility</p:attrName>
                                        </p:attrNameLst>
                                      </p:cBhvr>
                                      <p:to>
                                        <p:strVal val="visible"/>
                                      </p:to>
                                    </p:set>
                                    <p:anim calcmode="lin" valueType="num">
                                      <p:cBhvr additive="base">
                                        <p:cTn id="120" dur="500" fill="hold"/>
                                        <p:tgtEl>
                                          <p:spTgt spid="88"/>
                                        </p:tgtEl>
                                        <p:attrNameLst>
                                          <p:attrName>ppt_x</p:attrName>
                                        </p:attrNameLst>
                                      </p:cBhvr>
                                      <p:tavLst>
                                        <p:tav tm="0">
                                          <p:val>
                                            <p:strVal val="0-#ppt_w/2"/>
                                          </p:val>
                                        </p:tav>
                                        <p:tav tm="100000">
                                          <p:val>
                                            <p:strVal val="#ppt_x"/>
                                          </p:val>
                                        </p:tav>
                                      </p:tavLst>
                                    </p:anim>
                                    <p:anim calcmode="lin" valueType="num">
                                      <p:cBhvr additive="base">
                                        <p:cTn id="121" dur="500" fill="hold"/>
                                        <p:tgtEl>
                                          <p:spTgt spid="88"/>
                                        </p:tgtEl>
                                        <p:attrNameLst>
                                          <p:attrName>ppt_y</p:attrName>
                                        </p:attrNameLst>
                                      </p:cBhvr>
                                      <p:tavLst>
                                        <p:tav tm="0">
                                          <p:val>
                                            <p:strVal val="1+#ppt_h/2"/>
                                          </p:val>
                                        </p:tav>
                                        <p:tav tm="100000">
                                          <p:val>
                                            <p:strVal val="#ppt_y"/>
                                          </p:val>
                                        </p:tav>
                                      </p:tavLst>
                                    </p:anim>
                                  </p:childTnLst>
                                </p:cTn>
                              </p:par>
                              <p:par>
                                <p:cTn id="122" presetID="2" presetClass="entr" presetSubtype="12" fill="hold" grpId="0" nodeType="withEffect">
                                  <p:stCondLst>
                                    <p:cond delay="300"/>
                                  </p:stCondLst>
                                  <p:childTnLst>
                                    <p:set>
                                      <p:cBhvr>
                                        <p:cTn id="123" dur="1" fill="hold">
                                          <p:stCondLst>
                                            <p:cond delay="0"/>
                                          </p:stCondLst>
                                        </p:cTn>
                                        <p:tgtEl>
                                          <p:spTgt spid="89"/>
                                        </p:tgtEl>
                                        <p:attrNameLst>
                                          <p:attrName>style.visibility</p:attrName>
                                        </p:attrNameLst>
                                      </p:cBhvr>
                                      <p:to>
                                        <p:strVal val="visible"/>
                                      </p:to>
                                    </p:set>
                                    <p:anim calcmode="lin" valueType="num">
                                      <p:cBhvr additive="base">
                                        <p:cTn id="124" dur="400" fill="hold"/>
                                        <p:tgtEl>
                                          <p:spTgt spid="89"/>
                                        </p:tgtEl>
                                        <p:attrNameLst>
                                          <p:attrName>ppt_x</p:attrName>
                                        </p:attrNameLst>
                                      </p:cBhvr>
                                      <p:tavLst>
                                        <p:tav tm="0">
                                          <p:val>
                                            <p:strVal val="0-#ppt_w/2"/>
                                          </p:val>
                                        </p:tav>
                                        <p:tav tm="100000">
                                          <p:val>
                                            <p:strVal val="#ppt_x"/>
                                          </p:val>
                                        </p:tav>
                                      </p:tavLst>
                                    </p:anim>
                                    <p:anim calcmode="lin" valueType="num">
                                      <p:cBhvr additive="base">
                                        <p:cTn id="125" dur="400" fill="hold"/>
                                        <p:tgtEl>
                                          <p:spTgt spid="89"/>
                                        </p:tgtEl>
                                        <p:attrNameLst>
                                          <p:attrName>ppt_y</p:attrName>
                                        </p:attrNameLst>
                                      </p:cBhvr>
                                      <p:tavLst>
                                        <p:tav tm="0">
                                          <p:val>
                                            <p:strVal val="1+#ppt_h/2"/>
                                          </p:val>
                                        </p:tav>
                                        <p:tav tm="100000">
                                          <p:val>
                                            <p:strVal val="#ppt_y"/>
                                          </p:val>
                                        </p:tav>
                                      </p:tavLst>
                                    </p:anim>
                                  </p:childTnLst>
                                </p:cTn>
                              </p:par>
                              <p:par>
                                <p:cTn id="126" presetID="2" presetClass="entr" presetSubtype="12" fill="hold" grpId="0" nodeType="withEffect">
                                  <p:stCondLst>
                                    <p:cond delay="0"/>
                                  </p:stCondLst>
                                  <p:childTnLst>
                                    <p:set>
                                      <p:cBhvr>
                                        <p:cTn id="127" dur="1" fill="hold">
                                          <p:stCondLst>
                                            <p:cond delay="0"/>
                                          </p:stCondLst>
                                        </p:cTn>
                                        <p:tgtEl>
                                          <p:spTgt spid="90"/>
                                        </p:tgtEl>
                                        <p:attrNameLst>
                                          <p:attrName>style.visibility</p:attrName>
                                        </p:attrNameLst>
                                      </p:cBhvr>
                                      <p:to>
                                        <p:strVal val="visible"/>
                                      </p:to>
                                    </p:set>
                                    <p:anim calcmode="lin" valueType="num">
                                      <p:cBhvr additive="base">
                                        <p:cTn id="128" dur="500" fill="hold"/>
                                        <p:tgtEl>
                                          <p:spTgt spid="90"/>
                                        </p:tgtEl>
                                        <p:attrNameLst>
                                          <p:attrName>ppt_x</p:attrName>
                                        </p:attrNameLst>
                                      </p:cBhvr>
                                      <p:tavLst>
                                        <p:tav tm="0">
                                          <p:val>
                                            <p:strVal val="0-#ppt_w/2"/>
                                          </p:val>
                                        </p:tav>
                                        <p:tav tm="100000">
                                          <p:val>
                                            <p:strVal val="#ppt_x"/>
                                          </p:val>
                                        </p:tav>
                                      </p:tavLst>
                                    </p:anim>
                                    <p:anim calcmode="lin" valueType="num">
                                      <p:cBhvr additive="base">
                                        <p:cTn id="129" dur="500" fill="hold"/>
                                        <p:tgtEl>
                                          <p:spTgt spid="90"/>
                                        </p:tgtEl>
                                        <p:attrNameLst>
                                          <p:attrName>ppt_y</p:attrName>
                                        </p:attrNameLst>
                                      </p:cBhvr>
                                      <p:tavLst>
                                        <p:tav tm="0">
                                          <p:val>
                                            <p:strVal val="1+#ppt_h/2"/>
                                          </p:val>
                                        </p:tav>
                                        <p:tav tm="100000">
                                          <p:val>
                                            <p:strVal val="#ppt_y"/>
                                          </p:val>
                                        </p:tav>
                                      </p:tavLst>
                                    </p:anim>
                                  </p:childTnLst>
                                </p:cTn>
                              </p:par>
                            </p:childTnLst>
                          </p:cTn>
                        </p:par>
                        <p:par>
                          <p:cTn id="130" fill="hold">
                            <p:stCondLst>
                              <p:cond delay="7500"/>
                            </p:stCondLst>
                            <p:childTnLst>
                              <p:par>
                                <p:cTn id="131" presetID="10" presetClass="entr" presetSubtype="0" fill="hold" grpId="0" nodeType="after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fade">
                                      <p:cBhvr>
                                        <p:cTn id="133"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8" grpId="0"/>
      <p:bldP spid="63" grpId="0"/>
      <p:bldP spid="64" grpId="0"/>
      <p:bldP spid="65" grpId="0"/>
      <p:bldP spid="66" grpId="0"/>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71220" y="223254"/>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方案评估</a:t>
            </a:r>
            <a:endParaRPr lang="zh-CN" altLang="en-US" sz="2000" spc="300" dirty="0">
              <a:solidFill>
                <a:schemeClr val="bg1"/>
              </a:solidFill>
              <a:latin typeface="+mn-ea"/>
              <a:cs typeface="+mn-ea"/>
            </a:endParaRPr>
          </a:p>
        </p:txBody>
      </p:sp>
      <p:sp>
        <p:nvSpPr>
          <p:cNvPr id="88" name="TextBox 87"/>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cxnSp>
        <p:nvCxnSpPr>
          <p:cNvPr id="89" name="直接连接符 88"/>
          <p:cNvCxnSpPr/>
          <p:nvPr/>
        </p:nvCxnSpPr>
        <p:spPr>
          <a:xfrm flipH="1" flipV="1">
            <a:off x="2969045" y="1857279"/>
            <a:ext cx="3628920" cy="169560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2184979" y="1415756"/>
            <a:ext cx="4562601" cy="216504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1820981" y="1359141"/>
            <a:ext cx="1414632" cy="636545"/>
            <a:chOff x="1591195" y="3531392"/>
            <a:chExt cx="1721136" cy="774463"/>
          </a:xfrm>
          <a:effectLst>
            <a:outerShdw blurRad="444500" dist="254000" dir="8100000" algn="tr" rotWithShape="0">
              <a:prstClr val="black">
                <a:alpha val="50000"/>
              </a:prstClr>
            </a:outerShdw>
          </a:effectLst>
        </p:grpSpPr>
        <p:sp>
          <p:nvSpPr>
            <p:cNvPr id="9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95" name="组合 94"/>
          <p:cNvGrpSpPr/>
          <p:nvPr/>
        </p:nvGrpSpPr>
        <p:grpSpPr>
          <a:xfrm>
            <a:off x="1444736" y="3296277"/>
            <a:ext cx="1414632" cy="636545"/>
            <a:chOff x="1591195" y="3531392"/>
            <a:chExt cx="1721136" cy="774463"/>
          </a:xfrm>
          <a:effectLst>
            <a:outerShdw blurRad="444500" dist="254000" dir="8100000" algn="tr" rotWithShape="0">
              <a:prstClr val="black">
                <a:alpha val="50000"/>
              </a:prstClr>
            </a:outerShdw>
          </a:effectLst>
        </p:grpSpPr>
        <p:sp>
          <p:nvSpPr>
            <p:cNvPr id="96"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7"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98" name="组合 97"/>
          <p:cNvGrpSpPr/>
          <p:nvPr/>
        </p:nvGrpSpPr>
        <p:grpSpPr>
          <a:xfrm>
            <a:off x="6641453" y="1097484"/>
            <a:ext cx="1414632" cy="636545"/>
            <a:chOff x="1591195" y="3531392"/>
            <a:chExt cx="1721136" cy="774463"/>
          </a:xfrm>
          <a:effectLst>
            <a:outerShdw blurRad="444500" dist="254000" dir="8100000" algn="tr" rotWithShape="0">
              <a:prstClr val="black">
                <a:alpha val="50000"/>
              </a:prstClr>
            </a:outerShdw>
          </a:effectLst>
        </p:grpSpPr>
        <p:sp>
          <p:nvSpPr>
            <p:cNvPr id="99"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0"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01" name="组合 100"/>
          <p:cNvGrpSpPr/>
          <p:nvPr/>
        </p:nvGrpSpPr>
        <p:grpSpPr>
          <a:xfrm>
            <a:off x="5853297" y="3313413"/>
            <a:ext cx="1414632" cy="636545"/>
            <a:chOff x="1591195" y="3531392"/>
            <a:chExt cx="1721136" cy="774463"/>
          </a:xfrm>
          <a:effectLst>
            <a:outerShdw blurRad="444500" dist="254000" dir="8100000" algn="tr" rotWithShape="0">
              <a:prstClr val="black">
                <a:alpha val="50000"/>
              </a:prstClr>
            </a:outerShdw>
          </a:effectLst>
        </p:grpSpPr>
        <p:sp>
          <p:nvSpPr>
            <p:cNvPr id="10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104" name="TextBox 103"/>
          <p:cNvSpPr txBox="1"/>
          <p:nvPr/>
        </p:nvSpPr>
        <p:spPr>
          <a:xfrm>
            <a:off x="1891669" y="1358541"/>
            <a:ext cx="569387" cy="246221"/>
          </a:xfrm>
          <a:prstGeom prst="rect">
            <a:avLst/>
          </a:prstGeom>
          <a:noFill/>
        </p:spPr>
        <p:txBody>
          <a:bodyPr wrap="none" rtlCol="0">
            <a:spAutoFit/>
          </a:bodyPr>
          <a:lstStyle/>
          <a:p>
            <a:r>
              <a:rPr lang="zh-CN" altLang="en-US" sz="1000" dirty="0" smtClean="0">
                <a:solidFill>
                  <a:schemeClr val="accent2"/>
                </a:solidFill>
                <a:latin typeface="+mn-ea"/>
                <a:cs typeface="+mn-ea"/>
              </a:rPr>
              <a:t>评估一</a:t>
            </a:r>
            <a:endParaRPr lang="en-US" altLang="zh-CN" sz="1000" dirty="0">
              <a:solidFill>
                <a:schemeClr val="accent2"/>
              </a:solidFill>
              <a:latin typeface="+mn-ea"/>
              <a:cs typeface="+mn-ea"/>
            </a:endParaRPr>
          </a:p>
        </p:txBody>
      </p:sp>
      <p:sp>
        <p:nvSpPr>
          <p:cNvPr id="105" name="TextBox 104"/>
          <p:cNvSpPr txBox="1"/>
          <p:nvPr/>
        </p:nvSpPr>
        <p:spPr>
          <a:xfrm>
            <a:off x="5981486" y="3338812"/>
            <a:ext cx="569387" cy="246221"/>
          </a:xfrm>
          <a:prstGeom prst="rect">
            <a:avLst/>
          </a:prstGeom>
          <a:noFill/>
        </p:spPr>
        <p:txBody>
          <a:bodyPr wrap="none" rtlCol="0">
            <a:spAutoFit/>
          </a:bodyPr>
          <a:lstStyle/>
          <a:p>
            <a:r>
              <a:rPr lang="zh-CN" altLang="en-US" sz="1000" dirty="0">
                <a:solidFill>
                  <a:schemeClr val="accent1"/>
                </a:solidFill>
                <a:latin typeface="+mn-ea"/>
                <a:cs typeface="+mn-ea"/>
              </a:rPr>
              <a:t>评估三</a:t>
            </a:r>
            <a:endParaRPr lang="en-US" altLang="zh-CN" sz="1000" dirty="0">
              <a:solidFill>
                <a:schemeClr val="accent1"/>
              </a:solidFill>
              <a:latin typeface="+mn-ea"/>
              <a:cs typeface="+mn-ea"/>
            </a:endParaRPr>
          </a:p>
        </p:txBody>
      </p:sp>
      <p:sp>
        <p:nvSpPr>
          <p:cNvPr id="106" name="TextBox 105"/>
          <p:cNvSpPr txBox="1"/>
          <p:nvPr/>
        </p:nvSpPr>
        <p:spPr>
          <a:xfrm>
            <a:off x="6747580" y="1111435"/>
            <a:ext cx="569387" cy="246221"/>
          </a:xfrm>
          <a:prstGeom prst="rect">
            <a:avLst/>
          </a:prstGeom>
          <a:noFill/>
        </p:spPr>
        <p:txBody>
          <a:bodyPr wrap="none" rtlCol="0">
            <a:spAutoFit/>
          </a:bodyPr>
          <a:lstStyle/>
          <a:p>
            <a:r>
              <a:rPr lang="zh-CN" altLang="en-US" sz="1000" dirty="0">
                <a:solidFill>
                  <a:schemeClr val="accent2"/>
                </a:solidFill>
                <a:latin typeface="+mn-ea"/>
                <a:cs typeface="+mn-ea"/>
              </a:rPr>
              <a:t>评估四</a:t>
            </a:r>
            <a:endParaRPr lang="en-US" altLang="zh-CN" sz="1000" dirty="0">
              <a:solidFill>
                <a:schemeClr val="accent2"/>
              </a:solidFill>
              <a:latin typeface="+mn-ea"/>
              <a:cs typeface="+mn-ea"/>
            </a:endParaRPr>
          </a:p>
        </p:txBody>
      </p:sp>
      <p:sp>
        <p:nvSpPr>
          <p:cNvPr id="107" name="TextBox 106"/>
          <p:cNvSpPr txBox="1"/>
          <p:nvPr/>
        </p:nvSpPr>
        <p:spPr>
          <a:xfrm>
            <a:off x="1555735" y="3321676"/>
            <a:ext cx="569387" cy="246221"/>
          </a:xfrm>
          <a:prstGeom prst="rect">
            <a:avLst/>
          </a:prstGeom>
          <a:noFill/>
        </p:spPr>
        <p:txBody>
          <a:bodyPr wrap="none" rtlCol="0">
            <a:spAutoFit/>
          </a:bodyPr>
          <a:lstStyle/>
          <a:p>
            <a:r>
              <a:rPr lang="zh-CN" altLang="en-US" sz="1000" dirty="0" smtClean="0">
                <a:solidFill>
                  <a:schemeClr val="accent3"/>
                </a:solidFill>
                <a:latin typeface="+mn-ea"/>
                <a:cs typeface="+mn-ea"/>
              </a:rPr>
              <a:t>评估二</a:t>
            </a:r>
            <a:endParaRPr lang="en-US" altLang="zh-CN" sz="1000" dirty="0">
              <a:solidFill>
                <a:schemeClr val="accent3"/>
              </a:solidFill>
              <a:latin typeface="+mn-ea"/>
              <a:cs typeface="+mn-ea"/>
            </a:endParaRPr>
          </a:p>
        </p:txBody>
      </p:sp>
      <p:sp>
        <p:nvSpPr>
          <p:cNvPr id="108" name="TextBox 107"/>
          <p:cNvSpPr txBox="1"/>
          <p:nvPr/>
        </p:nvSpPr>
        <p:spPr>
          <a:xfrm>
            <a:off x="1835696" y="1635646"/>
            <a:ext cx="1338828" cy="323165"/>
          </a:xfrm>
          <a:prstGeom prst="rect">
            <a:avLst/>
          </a:prstGeom>
          <a:noFill/>
        </p:spPr>
        <p:txBody>
          <a:bodyPr wrap="none" rtlCol="0">
            <a:spAutoFit/>
          </a:bodyPr>
          <a:lstStyle/>
          <a:p>
            <a:r>
              <a:rPr lang="zh-CN" altLang="en-US" sz="1500" dirty="0" smtClean="0">
                <a:solidFill>
                  <a:srgbClr val="44465B"/>
                </a:solidFill>
                <a:latin typeface="+mn-ea"/>
                <a:cs typeface="+mn-ea"/>
              </a:rPr>
              <a:t>点击输入标题</a:t>
            </a:r>
            <a:endParaRPr lang="zh-CN" altLang="en-US" sz="1500" dirty="0">
              <a:solidFill>
                <a:srgbClr val="44465B"/>
              </a:solidFill>
              <a:latin typeface="+mn-ea"/>
              <a:cs typeface="+mn-ea"/>
            </a:endParaRPr>
          </a:p>
        </p:txBody>
      </p:sp>
      <p:sp>
        <p:nvSpPr>
          <p:cNvPr id="109" name="TextBox 108"/>
          <p:cNvSpPr txBox="1"/>
          <p:nvPr/>
        </p:nvSpPr>
        <p:spPr>
          <a:xfrm>
            <a:off x="6660232" y="1373225"/>
            <a:ext cx="1338828" cy="323165"/>
          </a:xfrm>
          <a:prstGeom prst="rect">
            <a:avLst/>
          </a:prstGeom>
          <a:noFill/>
        </p:spPr>
        <p:txBody>
          <a:bodyPr wrap="none" rtlCol="0">
            <a:spAutoFit/>
          </a:bodyPr>
          <a:lstStyle/>
          <a:p>
            <a:r>
              <a:rPr lang="zh-CN" altLang="en-US" sz="1500" dirty="0">
                <a:solidFill>
                  <a:srgbClr val="44465B"/>
                </a:solidFill>
                <a:latin typeface="+mn-ea"/>
                <a:cs typeface="+mn-ea"/>
              </a:rPr>
              <a:t>点击输入标题</a:t>
            </a:r>
            <a:endParaRPr lang="zh-CN" altLang="en-US" sz="1500" dirty="0">
              <a:solidFill>
                <a:srgbClr val="44465B"/>
              </a:solidFill>
              <a:latin typeface="+mn-ea"/>
              <a:cs typeface="+mn-ea"/>
            </a:endParaRPr>
          </a:p>
        </p:txBody>
      </p:sp>
      <p:sp>
        <p:nvSpPr>
          <p:cNvPr id="110" name="TextBox 109"/>
          <p:cNvSpPr txBox="1"/>
          <p:nvPr/>
        </p:nvSpPr>
        <p:spPr>
          <a:xfrm>
            <a:off x="1475656" y="3555503"/>
            <a:ext cx="1338828" cy="323165"/>
          </a:xfrm>
          <a:prstGeom prst="rect">
            <a:avLst/>
          </a:prstGeom>
          <a:noFill/>
        </p:spPr>
        <p:txBody>
          <a:bodyPr wrap="none" rtlCol="0">
            <a:spAutoFit/>
          </a:bodyPr>
          <a:lstStyle/>
          <a:p>
            <a:r>
              <a:rPr lang="zh-CN" altLang="en-US" sz="1500" dirty="0">
                <a:solidFill>
                  <a:srgbClr val="44465B"/>
                </a:solidFill>
                <a:latin typeface="+mn-ea"/>
                <a:cs typeface="+mn-ea"/>
              </a:rPr>
              <a:t>点击输入标题</a:t>
            </a:r>
            <a:endParaRPr lang="zh-CN" altLang="en-US" sz="1500" dirty="0">
              <a:solidFill>
                <a:srgbClr val="44465B"/>
              </a:solidFill>
              <a:latin typeface="+mn-ea"/>
              <a:cs typeface="+mn-ea"/>
            </a:endParaRPr>
          </a:p>
        </p:txBody>
      </p:sp>
      <p:sp>
        <p:nvSpPr>
          <p:cNvPr id="111" name="TextBox 110"/>
          <p:cNvSpPr txBox="1"/>
          <p:nvPr/>
        </p:nvSpPr>
        <p:spPr>
          <a:xfrm>
            <a:off x="5868144" y="3586553"/>
            <a:ext cx="1338828" cy="323165"/>
          </a:xfrm>
          <a:prstGeom prst="rect">
            <a:avLst/>
          </a:prstGeom>
          <a:noFill/>
        </p:spPr>
        <p:txBody>
          <a:bodyPr wrap="none" rtlCol="0">
            <a:spAutoFit/>
          </a:bodyPr>
          <a:lstStyle/>
          <a:p>
            <a:r>
              <a:rPr lang="zh-CN" altLang="en-US" sz="1500" dirty="0">
                <a:solidFill>
                  <a:srgbClr val="44465B"/>
                </a:solidFill>
                <a:latin typeface="+mn-ea"/>
                <a:cs typeface="+mn-ea"/>
              </a:rPr>
              <a:t>点击输入标题</a:t>
            </a:r>
            <a:endParaRPr lang="zh-CN" altLang="en-US" sz="1500" dirty="0">
              <a:solidFill>
                <a:srgbClr val="44465B"/>
              </a:solidFill>
              <a:latin typeface="+mn-ea"/>
              <a:cs typeface="+mn-ea"/>
            </a:endParaRPr>
          </a:p>
        </p:txBody>
      </p:sp>
      <p:grpSp>
        <p:nvGrpSpPr>
          <p:cNvPr id="112" name="组合 111"/>
          <p:cNvGrpSpPr/>
          <p:nvPr/>
        </p:nvGrpSpPr>
        <p:grpSpPr>
          <a:xfrm>
            <a:off x="3746633" y="1810030"/>
            <a:ext cx="1382075" cy="1382075"/>
            <a:chOff x="3746633" y="1810030"/>
            <a:chExt cx="1382075" cy="1382075"/>
          </a:xfrm>
        </p:grpSpPr>
        <p:grpSp>
          <p:nvGrpSpPr>
            <p:cNvPr id="113" name="组合 112"/>
            <p:cNvGrpSpPr/>
            <p:nvPr/>
          </p:nvGrpSpPr>
          <p:grpSpPr>
            <a:xfrm>
              <a:off x="3746633" y="1810030"/>
              <a:ext cx="1382075" cy="1382075"/>
              <a:chOff x="304800" y="673100"/>
              <a:chExt cx="4000500" cy="4000500"/>
            </a:xfrm>
            <a:effectLst>
              <a:outerShdw blurRad="444500" dist="254000" dir="8100000" algn="tr" rotWithShape="0">
                <a:prstClr val="black">
                  <a:alpha val="50000"/>
                </a:prstClr>
              </a:outerShdw>
            </a:effectLst>
          </p:grpSpPr>
          <p:sp>
            <p:nvSpPr>
              <p:cNvPr id="115" name="同心圆 1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116" name="椭圆 115"/>
              <p:cNvSpPr/>
              <p:nvPr/>
            </p:nvSpPr>
            <p:spPr>
              <a:xfrm>
                <a:off x="392112" y="760412"/>
                <a:ext cx="3825877" cy="3825877"/>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114" name="TextBox 113"/>
            <p:cNvSpPr txBox="1"/>
            <p:nvPr/>
          </p:nvSpPr>
          <p:spPr>
            <a:xfrm>
              <a:off x="3978122" y="2397335"/>
              <a:ext cx="926418" cy="246221"/>
            </a:xfrm>
            <a:prstGeom prst="rect">
              <a:avLst/>
            </a:prstGeom>
            <a:noFill/>
          </p:spPr>
          <p:txBody>
            <a:bodyPr wrap="square" lIns="0" tIns="0" rIns="0" bIns="0" rtlCol="0">
              <a:spAutoFit/>
            </a:bodyPr>
            <a:lstStyle/>
            <a:p>
              <a:pPr algn="ctr"/>
              <a:r>
                <a:rPr lang="zh-CN" altLang="en-US" sz="1600" b="1" dirty="0" smtClean="0">
                  <a:solidFill>
                    <a:srgbClr val="C00000"/>
                  </a:solidFill>
                  <a:effectLst>
                    <a:outerShdw blurRad="139700" dist="88900" dir="8100000" algn="tr" rotWithShape="0">
                      <a:prstClr val="black">
                        <a:alpha val="40000"/>
                      </a:prstClr>
                    </a:outerShdw>
                  </a:effectLst>
                  <a:latin typeface="+mn-ea"/>
                  <a:cs typeface="+mn-ea"/>
                </a:rPr>
                <a:t>方案评估</a:t>
              </a:r>
              <a:endParaRPr lang="zh-CN" altLang="en-US" sz="1600" b="1" dirty="0" smtClean="0">
                <a:solidFill>
                  <a:srgbClr val="C00000"/>
                </a:solidFill>
                <a:effectLst>
                  <a:outerShdw blurRad="139700" dist="88900" dir="8100000" algn="tr" rotWithShape="0">
                    <a:prstClr val="black">
                      <a:alpha val="40000"/>
                    </a:prstClr>
                  </a:outerShdw>
                </a:effectLst>
                <a:latin typeface="+mn-ea"/>
                <a:cs typeface="+mn-ea"/>
              </a:endParaRPr>
            </a:p>
          </p:txBody>
        </p:sp>
      </p:grpSp>
      <p:sp>
        <p:nvSpPr>
          <p:cNvPr id="117" name="TextBox 116"/>
          <p:cNvSpPr txBox="1"/>
          <p:nvPr/>
        </p:nvSpPr>
        <p:spPr>
          <a:xfrm>
            <a:off x="592781" y="2186777"/>
            <a:ext cx="2448272" cy="622543"/>
          </a:xfrm>
          <a:prstGeom prst="rect">
            <a:avLst/>
          </a:prstGeom>
          <a:noFill/>
        </p:spPr>
        <p:txBody>
          <a:bodyPr wrap="square" rtlCol="0">
            <a:spAutoFit/>
          </a:bodyPr>
          <a:lstStyle/>
          <a:p>
            <a:pPr>
              <a:lnSpc>
                <a:spcPct val="130000"/>
              </a:lnSpc>
            </a:pPr>
            <a:r>
              <a:rPr lang="zh-CN" altLang="en-US" sz="1400" dirty="0">
                <a:solidFill>
                  <a:srgbClr val="44465B"/>
                </a:solidFill>
                <a:latin typeface="+mn-ea"/>
                <a:cs typeface="+mn-ea"/>
              </a:rPr>
              <a:t>点击输入本栏的具体文字，简明扼要的说明分项</a:t>
            </a:r>
            <a:r>
              <a:rPr lang="zh-CN" altLang="en-US" sz="1400" dirty="0" smtClean="0">
                <a:solidFill>
                  <a:srgbClr val="44465B"/>
                </a:solidFill>
                <a:latin typeface="+mn-ea"/>
                <a:cs typeface="+mn-ea"/>
              </a:rPr>
              <a:t>内容</a:t>
            </a:r>
            <a:endParaRPr lang="en-US" altLang="zh-CN" sz="1400" dirty="0">
              <a:solidFill>
                <a:srgbClr val="44465B"/>
              </a:solidFill>
              <a:latin typeface="+mn-ea"/>
              <a:cs typeface="+mn-ea"/>
            </a:endParaRPr>
          </a:p>
        </p:txBody>
      </p:sp>
      <p:sp>
        <p:nvSpPr>
          <p:cNvPr id="118" name="TextBox 117"/>
          <p:cNvSpPr txBox="1"/>
          <p:nvPr/>
        </p:nvSpPr>
        <p:spPr>
          <a:xfrm>
            <a:off x="745181" y="4011910"/>
            <a:ext cx="2448272" cy="622543"/>
          </a:xfrm>
          <a:prstGeom prst="rect">
            <a:avLst/>
          </a:prstGeom>
          <a:noFill/>
        </p:spPr>
        <p:txBody>
          <a:bodyPr wrap="square" rtlCol="0">
            <a:spAutoFit/>
          </a:bodyPr>
          <a:lstStyle/>
          <a:p>
            <a:pPr>
              <a:lnSpc>
                <a:spcPct val="130000"/>
              </a:lnSpc>
            </a:pPr>
            <a:r>
              <a:rPr lang="zh-CN" altLang="en-US" sz="1400" dirty="0">
                <a:solidFill>
                  <a:srgbClr val="44465B"/>
                </a:solidFill>
                <a:latin typeface="+mn-ea"/>
                <a:cs typeface="+mn-ea"/>
              </a:rPr>
              <a:t>点击输入本栏的具体文字，简明扼要的说明分项</a:t>
            </a:r>
            <a:r>
              <a:rPr lang="zh-CN" altLang="en-US" sz="1400" dirty="0" smtClean="0">
                <a:solidFill>
                  <a:srgbClr val="44465B"/>
                </a:solidFill>
                <a:latin typeface="+mn-ea"/>
                <a:cs typeface="+mn-ea"/>
              </a:rPr>
              <a:t>内容</a:t>
            </a:r>
            <a:endParaRPr lang="en-US" altLang="zh-CN" sz="1400" dirty="0">
              <a:solidFill>
                <a:srgbClr val="44465B"/>
              </a:solidFill>
              <a:latin typeface="+mn-ea"/>
              <a:cs typeface="+mn-ea"/>
            </a:endParaRPr>
          </a:p>
        </p:txBody>
      </p:sp>
      <p:sp>
        <p:nvSpPr>
          <p:cNvPr id="119" name="TextBox 118"/>
          <p:cNvSpPr txBox="1"/>
          <p:nvPr/>
        </p:nvSpPr>
        <p:spPr>
          <a:xfrm>
            <a:off x="5849365" y="4058985"/>
            <a:ext cx="2448272" cy="622543"/>
          </a:xfrm>
          <a:prstGeom prst="rect">
            <a:avLst/>
          </a:prstGeom>
          <a:noFill/>
        </p:spPr>
        <p:txBody>
          <a:bodyPr wrap="square" rtlCol="0">
            <a:spAutoFit/>
          </a:bodyPr>
          <a:lstStyle/>
          <a:p>
            <a:pPr>
              <a:lnSpc>
                <a:spcPct val="130000"/>
              </a:lnSpc>
            </a:pPr>
            <a:r>
              <a:rPr lang="zh-CN" altLang="en-US" sz="1400" dirty="0">
                <a:solidFill>
                  <a:srgbClr val="44465B"/>
                </a:solidFill>
                <a:latin typeface="+mn-ea"/>
                <a:cs typeface="+mn-ea"/>
              </a:rPr>
              <a:t>点击输入本栏的具体文字，简明扼要的说明分项</a:t>
            </a:r>
            <a:r>
              <a:rPr lang="zh-CN" altLang="en-US" sz="1400" dirty="0" smtClean="0">
                <a:solidFill>
                  <a:srgbClr val="44465B"/>
                </a:solidFill>
                <a:latin typeface="+mn-ea"/>
                <a:cs typeface="+mn-ea"/>
              </a:rPr>
              <a:t>内容</a:t>
            </a:r>
            <a:endParaRPr lang="en-US" altLang="zh-CN" sz="1400" dirty="0">
              <a:solidFill>
                <a:srgbClr val="44465B"/>
              </a:solidFill>
              <a:latin typeface="+mn-ea"/>
              <a:cs typeface="+mn-ea"/>
            </a:endParaRPr>
          </a:p>
        </p:txBody>
      </p:sp>
      <p:sp>
        <p:nvSpPr>
          <p:cNvPr id="120" name="TextBox 119"/>
          <p:cNvSpPr txBox="1"/>
          <p:nvPr/>
        </p:nvSpPr>
        <p:spPr>
          <a:xfrm>
            <a:off x="6012160" y="1972988"/>
            <a:ext cx="2448272" cy="622543"/>
          </a:xfrm>
          <a:prstGeom prst="rect">
            <a:avLst/>
          </a:prstGeom>
          <a:noFill/>
        </p:spPr>
        <p:txBody>
          <a:bodyPr wrap="square" rtlCol="0">
            <a:spAutoFit/>
          </a:bodyPr>
          <a:lstStyle/>
          <a:p>
            <a:pPr>
              <a:lnSpc>
                <a:spcPct val="130000"/>
              </a:lnSpc>
            </a:pPr>
            <a:r>
              <a:rPr lang="zh-CN" altLang="en-US" sz="1400" dirty="0">
                <a:solidFill>
                  <a:srgbClr val="44465B"/>
                </a:solidFill>
                <a:latin typeface="+mn-ea"/>
                <a:cs typeface="+mn-ea"/>
              </a:rPr>
              <a:t>点击输入本栏的具体文字，简明扼要的说明分项</a:t>
            </a:r>
            <a:r>
              <a:rPr lang="zh-CN" altLang="en-US" sz="1400" dirty="0" smtClean="0">
                <a:solidFill>
                  <a:srgbClr val="44465B"/>
                </a:solidFill>
                <a:latin typeface="+mn-ea"/>
                <a:cs typeface="+mn-ea"/>
              </a:rPr>
              <a:t>内容</a:t>
            </a:r>
            <a:endParaRPr lang="en-US" altLang="zh-CN" sz="1400" dirty="0">
              <a:solidFill>
                <a:srgbClr val="44465B"/>
              </a:solidFill>
              <a:latin typeface="+mn-ea"/>
              <a:cs typeface="+mn-ea"/>
            </a:endParaRPr>
          </a:p>
        </p:txBody>
      </p:sp>
      <p:sp>
        <p:nvSpPr>
          <p:cNvPr id="121" name="椭圆 120"/>
          <p:cNvSpPr/>
          <p:nvPr/>
        </p:nvSpPr>
        <p:spPr>
          <a:xfrm>
            <a:off x="2883767" y="1304103"/>
            <a:ext cx="373310" cy="373310"/>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1</a:t>
            </a:r>
            <a:endParaRPr lang="zh-CN" altLang="en-US" dirty="0">
              <a:cs typeface="+mn-ea"/>
            </a:endParaRPr>
          </a:p>
        </p:txBody>
      </p:sp>
      <p:sp>
        <p:nvSpPr>
          <p:cNvPr id="122" name="椭圆 121"/>
          <p:cNvSpPr/>
          <p:nvPr/>
        </p:nvSpPr>
        <p:spPr>
          <a:xfrm>
            <a:off x="2523727" y="3207487"/>
            <a:ext cx="373310" cy="373310"/>
          </a:xfrm>
          <a:prstGeom prst="ellipse">
            <a:avLst/>
          </a:prstGeom>
          <a:solidFill>
            <a:schemeClr val="accent3"/>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2</a:t>
            </a:r>
            <a:endParaRPr lang="zh-CN" altLang="en-US" dirty="0">
              <a:cs typeface="+mn-ea"/>
            </a:endParaRPr>
          </a:p>
        </p:txBody>
      </p:sp>
      <p:sp>
        <p:nvSpPr>
          <p:cNvPr id="123" name="椭圆 122"/>
          <p:cNvSpPr/>
          <p:nvPr/>
        </p:nvSpPr>
        <p:spPr>
          <a:xfrm>
            <a:off x="6911328" y="3275267"/>
            <a:ext cx="373310" cy="373310"/>
          </a:xfrm>
          <a:prstGeom prst="ellipse">
            <a:avLst/>
          </a:prstGeom>
          <a:solidFill>
            <a:schemeClr val="accent4"/>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3</a:t>
            </a:r>
            <a:endParaRPr lang="zh-CN" altLang="en-US" dirty="0">
              <a:cs typeface="+mn-ea"/>
            </a:endParaRPr>
          </a:p>
        </p:txBody>
      </p:sp>
      <p:sp>
        <p:nvSpPr>
          <p:cNvPr id="124" name="椭圆 123"/>
          <p:cNvSpPr/>
          <p:nvPr/>
        </p:nvSpPr>
        <p:spPr>
          <a:xfrm>
            <a:off x="7725152" y="1059582"/>
            <a:ext cx="373310" cy="373310"/>
          </a:xfrm>
          <a:prstGeom prst="ellipse">
            <a:avLst/>
          </a:prstGeom>
          <a:solidFill>
            <a:schemeClr val="accent5"/>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4</a:t>
            </a:r>
            <a:endParaRPr lang="zh-CN" altLang="en-US" dirty="0">
              <a:cs typeface="+mn-ea"/>
            </a:endParaRPr>
          </a:p>
        </p:txBody>
      </p:sp>
    </p:spTree>
    <p:custDataLst>
      <p:tags r:id="rId2"/>
    </p:custData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anim calcmode="lin" valueType="num">
                                      <p:cBhvr>
                                        <p:cTn id="13" dur="1000" fill="hold"/>
                                        <p:tgtEl>
                                          <p:spTgt spid="112"/>
                                        </p:tgtEl>
                                        <p:attrNameLst>
                                          <p:attrName>ppt_x</p:attrName>
                                        </p:attrNameLst>
                                      </p:cBhvr>
                                      <p:tavLst>
                                        <p:tav tm="0">
                                          <p:val>
                                            <p:strVal val="#ppt_x"/>
                                          </p:val>
                                        </p:tav>
                                        <p:tav tm="100000">
                                          <p:val>
                                            <p:strVal val="#ppt_x"/>
                                          </p:val>
                                        </p:tav>
                                      </p:tavLst>
                                    </p:anim>
                                    <p:anim calcmode="lin" valueType="num">
                                      <p:cBhvr>
                                        <p:cTn id="14" dur="1000" fill="hold"/>
                                        <p:tgtEl>
                                          <p:spTgt spid="11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barn(outVertical)">
                                      <p:cBhvr>
                                        <p:cTn id="18" dur="500"/>
                                        <p:tgtEl>
                                          <p:spTgt spid="89"/>
                                        </p:tgtEl>
                                      </p:cBhvr>
                                    </p:animEffect>
                                  </p:childTnLst>
                                </p:cTn>
                              </p:par>
                              <p:par>
                                <p:cTn id="19" presetID="53" presetClass="entr" presetSubtype="16" fill="hold" nodeType="withEffect">
                                  <p:stCondLst>
                                    <p:cond delay="30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16" fill="hold" nodeType="withEffect">
                                  <p:stCondLst>
                                    <p:cond delay="300"/>
                                  </p:stCondLst>
                                  <p:childTnLst>
                                    <p:set>
                                      <p:cBhvr>
                                        <p:cTn id="25" dur="1" fill="hold">
                                          <p:stCondLst>
                                            <p:cond delay="0"/>
                                          </p:stCondLst>
                                        </p:cTn>
                                        <p:tgtEl>
                                          <p:spTgt spid="101"/>
                                        </p:tgtEl>
                                        <p:attrNameLst>
                                          <p:attrName>style.visibility</p:attrName>
                                        </p:attrNameLst>
                                      </p:cBhvr>
                                      <p:to>
                                        <p:strVal val="visible"/>
                                      </p:to>
                                    </p:set>
                                    <p:anim calcmode="lin" valueType="num">
                                      <p:cBhvr>
                                        <p:cTn id="26" dur="500" fill="hold"/>
                                        <p:tgtEl>
                                          <p:spTgt spid="101"/>
                                        </p:tgtEl>
                                        <p:attrNameLst>
                                          <p:attrName>ppt_w</p:attrName>
                                        </p:attrNameLst>
                                      </p:cBhvr>
                                      <p:tavLst>
                                        <p:tav tm="0">
                                          <p:val>
                                            <p:fltVal val="0"/>
                                          </p:val>
                                        </p:tav>
                                        <p:tav tm="100000">
                                          <p:val>
                                            <p:strVal val="#ppt_w"/>
                                          </p:val>
                                        </p:tav>
                                      </p:tavLst>
                                    </p:anim>
                                    <p:anim calcmode="lin" valueType="num">
                                      <p:cBhvr>
                                        <p:cTn id="27" dur="500" fill="hold"/>
                                        <p:tgtEl>
                                          <p:spTgt spid="101"/>
                                        </p:tgtEl>
                                        <p:attrNameLst>
                                          <p:attrName>ppt_h</p:attrName>
                                        </p:attrNameLst>
                                      </p:cBhvr>
                                      <p:tavLst>
                                        <p:tav tm="0">
                                          <p:val>
                                            <p:fltVal val="0"/>
                                          </p:val>
                                        </p:tav>
                                        <p:tav tm="100000">
                                          <p:val>
                                            <p:strVal val="#ppt_h"/>
                                          </p:val>
                                        </p:tav>
                                      </p:tavLst>
                                    </p:anim>
                                    <p:animEffect transition="in" filter="fade">
                                      <p:cBhvr>
                                        <p:cTn id="28" dur="500"/>
                                        <p:tgtEl>
                                          <p:spTgt spid="101"/>
                                        </p:tgtEl>
                                      </p:cBhvr>
                                    </p:animEffect>
                                  </p:childTnLst>
                                </p:cTn>
                              </p:par>
                            </p:childTnLst>
                          </p:cTn>
                        </p:par>
                        <p:par>
                          <p:cTn id="29" fill="hold">
                            <p:stCondLst>
                              <p:cond delay="2000"/>
                            </p:stCondLst>
                            <p:childTnLst>
                              <p:par>
                                <p:cTn id="30" presetID="12" presetClass="entr" presetSubtype="4" fill="hold" grpId="0" nodeType="afterEffect">
                                  <p:stCondLst>
                                    <p:cond delay="0"/>
                                  </p:stCondLst>
                                  <p:childTnLst>
                                    <p:set>
                                      <p:cBhvr>
                                        <p:cTn id="31" dur="1" fill="hold">
                                          <p:stCondLst>
                                            <p:cond delay="0"/>
                                          </p:stCondLst>
                                        </p:cTn>
                                        <p:tgtEl>
                                          <p:spTgt spid="105"/>
                                        </p:tgtEl>
                                        <p:attrNameLst>
                                          <p:attrName>style.visibility</p:attrName>
                                        </p:attrNameLst>
                                      </p:cBhvr>
                                      <p:to>
                                        <p:strVal val="visible"/>
                                      </p:to>
                                    </p:set>
                                    <p:anim calcmode="lin" valueType="num">
                                      <p:cBhvr additive="base">
                                        <p:cTn id="32" dur="500"/>
                                        <p:tgtEl>
                                          <p:spTgt spid="105"/>
                                        </p:tgtEl>
                                        <p:attrNameLst>
                                          <p:attrName>ppt_y</p:attrName>
                                        </p:attrNameLst>
                                      </p:cBhvr>
                                      <p:tavLst>
                                        <p:tav tm="0">
                                          <p:val>
                                            <p:strVal val="#ppt_y+#ppt_h*1.125000"/>
                                          </p:val>
                                        </p:tav>
                                        <p:tav tm="100000">
                                          <p:val>
                                            <p:strVal val="#ppt_y"/>
                                          </p:val>
                                        </p:tav>
                                      </p:tavLst>
                                    </p:anim>
                                    <p:animEffect transition="in" filter="wipe(up)">
                                      <p:cBhvr>
                                        <p:cTn id="33" dur="500"/>
                                        <p:tgtEl>
                                          <p:spTgt spid="105"/>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11"/>
                                        </p:tgtEl>
                                        <p:attrNameLst>
                                          <p:attrName>style.visibility</p:attrName>
                                        </p:attrNameLst>
                                      </p:cBhvr>
                                      <p:to>
                                        <p:strVal val="visible"/>
                                      </p:to>
                                    </p:set>
                                    <p:anim calcmode="lin" valueType="num">
                                      <p:cBhvr additive="base">
                                        <p:cTn id="36" dur="500"/>
                                        <p:tgtEl>
                                          <p:spTgt spid="111"/>
                                        </p:tgtEl>
                                        <p:attrNameLst>
                                          <p:attrName>ppt_y</p:attrName>
                                        </p:attrNameLst>
                                      </p:cBhvr>
                                      <p:tavLst>
                                        <p:tav tm="0">
                                          <p:val>
                                            <p:strVal val="#ppt_y+#ppt_h*1.125000"/>
                                          </p:val>
                                        </p:tav>
                                        <p:tav tm="100000">
                                          <p:val>
                                            <p:strVal val="#ppt_y"/>
                                          </p:val>
                                        </p:tav>
                                      </p:tavLst>
                                    </p:anim>
                                    <p:animEffect transition="in" filter="wipe(up)">
                                      <p:cBhvr>
                                        <p:cTn id="37" dur="500"/>
                                        <p:tgtEl>
                                          <p:spTgt spid="11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08"/>
                                        </p:tgtEl>
                                        <p:attrNameLst>
                                          <p:attrName>style.visibility</p:attrName>
                                        </p:attrNameLst>
                                      </p:cBhvr>
                                      <p:to>
                                        <p:strVal val="visible"/>
                                      </p:to>
                                    </p:set>
                                    <p:anim calcmode="lin" valueType="num">
                                      <p:cBhvr additive="base">
                                        <p:cTn id="40" dur="500"/>
                                        <p:tgtEl>
                                          <p:spTgt spid="108"/>
                                        </p:tgtEl>
                                        <p:attrNameLst>
                                          <p:attrName>ppt_y</p:attrName>
                                        </p:attrNameLst>
                                      </p:cBhvr>
                                      <p:tavLst>
                                        <p:tav tm="0">
                                          <p:val>
                                            <p:strVal val="#ppt_y+#ppt_h*1.125000"/>
                                          </p:val>
                                        </p:tav>
                                        <p:tav tm="100000">
                                          <p:val>
                                            <p:strVal val="#ppt_y"/>
                                          </p:val>
                                        </p:tav>
                                      </p:tavLst>
                                    </p:anim>
                                    <p:animEffect transition="in" filter="wipe(up)">
                                      <p:cBhvr>
                                        <p:cTn id="41" dur="500"/>
                                        <p:tgtEl>
                                          <p:spTgt spid="108"/>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04"/>
                                        </p:tgtEl>
                                        <p:attrNameLst>
                                          <p:attrName>style.visibility</p:attrName>
                                        </p:attrNameLst>
                                      </p:cBhvr>
                                      <p:to>
                                        <p:strVal val="visible"/>
                                      </p:to>
                                    </p:set>
                                    <p:anim calcmode="lin" valueType="num">
                                      <p:cBhvr additive="base">
                                        <p:cTn id="44" dur="500"/>
                                        <p:tgtEl>
                                          <p:spTgt spid="104"/>
                                        </p:tgtEl>
                                        <p:attrNameLst>
                                          <p:attrName>ppt_y</p:attrName>
                                        </p:attrNameLst>
                                      </p:cBhvr>
                                      <p:tavLst>
                                        <p:tav tm="0">
                                          <p:val>
                                            <p:strVal val="#ppt_y+#ppt_h*1.125000"/>
                                          </p:val>
                                        </p:tav>
                                        <p:tav tm="100000">
                                          <p:val>
                                            <p:strVal val="#ppt_y"/>
                                          </p:val>
                                        </p:tav>
                                      </p:tavLst>
                                    </p:anim>
                                    <p:animEffect transition="in" filter="wipe(up)">
                                      <p:cBhvr>
                                        <p:cTn id="45" dur="500"/>
                                        <p:tgtEl>
                                          <p:spTgt spid="104"/>
                                        </p:tgtEl>
                                      </p:cBhvr>
                                    </p:animEffect>
                                  </p:childTnLst>
                                </p:cTn>
                              </p:par>
                            </p:childTnLst>
                          </p:cTn>
                        </p:par>
                        <p:par>
                          <p:cTn id="46" fill="hold">
                            <p:stCondLst>
                              <p:cond delay="2500"/>
                            </p:stCondLst>
                            <p:childTnLst>
                              <p:par>
                                <p:cTn id="47" presetID="16" presetClass="entr" presetSubtype="37" fill="hold" nodeType="after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barn(outVertical)">
                                      <p:cBhvr>
                                        <p:cTn id="49" dur="500"/>
                                        <p:tgtEl>
                                          <p:spTgt spid="90"/>
                                        </p:tgtEl>
                                      </p:cBhvr>
                                    </p:animEffect>
                                  </p:childTnLst>
                                </p:cTn>
                              </p:par>
                              <p:par>
                                <p:cTn id="50" presetID="53" presetClass="entr" presetSubtype="16" fill="hold" nodeType="withEffect">
                                  <p:stCondLst>
                                    <p:cond delay="30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par>
                                <p:cTn id="55" presetID="53" presetClass="entr" presetSubtype="16" fill="hold" nodeType="withEffect">
                                  <p:stCondLst>
                                    <p:cond delay="300"/>
                                  </p:stCondLst>
                                  <p:childTnLst>
                                    <p:set>
                                      <p:cBhvr>
                                        <p:cTn id="56" dur="1" fill="hold">
                                          <p:stCondLst>
                                            <p:cond delay="0"/>
                                          </p:stCondLst>
                                        </p:cTn>
                                        <p:tgtEl>
                                          <p:spTgt spid="98"/>
                                        </p:tgtEl>
                                        <p:attrNameLst>
                                          <p:attrName>style.visibility</p:attrName>
                                        </p:attrNameLst>
                                      </p:cBhvr>
                                      <p:to>
                                        <p:strVal val="visible"/>
                                      </p:to>
                                    </p:set>
                                    <p:anim calcmode="lin" valueType="num">
                                      <p:cBhvr>
                                        <p:cTn id="57" dur="500" fill="hold"/>
                                        <p:tgtEl>
                                          <p:spTgt spid="98"/>
                                        </p:tgtEl>
                                        <p:attrNameLst>
                                          <p:attrName>ppt_w</p:attrName>
                                        </p:attrNameLst>
                                      </p:cBhvr>
                                      <p:tavLst>
                                        <p:tav tm="0">
                                          <p:val>
                                            <p:fltVal val="0"/>
                                          </p:val>
                                        </p:tav>
                                        <p:tav tm="100000">
                                          <p:val>
                                            <p:strVal val="#ppt_w"/>
                                          </p:val>
                                        </p:tav>
                                      </p:tavLst>
                                    </p:anim>
                                    <p:anim calcmode="lin" valueType="num">
                                      <p:cBhvr>
                                        <p:cTn id="58" dur="500" fill="hold"/>
                                        <p:tgtEl>
                                          <p:spTgt spid="98"/>
                                        </p:tgtEl>
                                        <p:attrNameLst>
                                          <p:attrName>ppt_h</p:attrName>
                                        </p:attrNameLst>
                                      </p:cBhvr>
                                      <p:tavLst>
                                        <p:tav tm="0">
                                          <p:val>
                                            <p:fltVal val="0"/>
                                          </p:val>
                                        </p:tav>
                                        <p:tav tm="100000">
                                          <p:val>
                                            <p:strVal val="#ppt_h"/>
                                          </p:val>
                                        </p:tav>
                                      </p:tavLst>
                                    </p:anim>
                                    <p:animEffect transition="in" filter="fade">
                                      <p:cBhvr>
                                        <p:cTn id="59" dur="500"/>
                                        <p:tgtEl>
                                          <p:spTgt spid="98"/>
                                        </p:tgtEl>
                                      </p:cBhvr>
                                    </p:animEffect>
                                  </p:childTnLst>
                                </p:cTn>
                              </p:par>
                            </p:childTnLst>
                          </p:cTn>
                        </p:par>
                        <p:par>
                          <p:cTn id="60" fill="hold">
                            <p:stCondLst>
                              <p:cond delay="3000"/>
                            </p:stCondLst>
                            <p:childTnLst>
                              <p:par>
                                <p:cTn id="61" presetID="12" presetClass="entr" presetSubtype="4" fill="hold" grpId="0" nodeType="afterEffect">
                                  <p:stCondLst>
                                    <p:cond delay="0"/>
                                  </p:stCondLst>
                                  <p:childTnLst>
                                    <p:set>
                                      <p:cBhvr>
                                        <p:cTn id="62" dur="1" fill="hold">
                                          <p:stCondLst>
                                            <p:cond delay="0"/>
                                          </p:stCondLst>
                                        </p:cTn>
                                        <p:tgtEl>
                                          <p:spTgt spid="110"/>
                                        </p:tgtEl>
                                        <p:attrNameLst>
                                          <p:attrName>style.visibility</p:attrName>
                                        </p:attrNameLst>
                                      </p:cBhvr>
                                      <p:to>
                                        <p:strVal val="visible"/>
                                      </p:to>
                                    </p:set>
                                    <p:anim calcmode="lin" valueType="num">
                                      <p:cBhvr additive="base">
                                        <p:cTn id="63" dur="500"/>
                                        <p:tgtEl>
                                          <p:spTgt spid="110"/>
                                        </p:tgtEl>
                                        <p:attrNameLst>
                                          <p:attrName>ppt_y</p:attrName>
                                        </p:attrNameLst>
                                      </p:cBhvr>
                                      <p:tavLst>
                                        <p:tav tm="0">
                                          <p:val>
                                            <p:strVal val="#ppt_y+#ppt_h*1.125000"/>
                                          </p:val>
                                        </p:tav>
                                        <p:tav tm="100000">
                                          <p:val>
                                            <p:strVal val="#ppt_y"/>
                                          </p:val>
                                        </p:tav>
                                      </p:tavLst>
                                    </p:anim>
                                    <p:animEffect transition="in" filter="wipe(up)">
                                      <p:cBhvr>
                                        <p:cTn id="64" dur="500"/>
                                        <p:tgtEl>
                                          <p:spTgt spid="110"/>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anim calcmode="lin" valueType="num">
                                      <p:cBhvr additive="base">
                                        <p:cTn id="67" dur="500"/>
                                        <p:tgtEl>
                                          <p:spTgt spid="107"/>
                                        </p:tgtEl>
                                        <p:attrNameLst>
                                          <p:attrName>ppt_y</p:attrName>
                                        </p:attrNameLst>
                                      </p:cBhvr>
                                      <p:tavLst>
                                        <p:tav tm="0">
                                          <p:val>
                                            <p:strVal val="#ppt_y+#ppt_h*1.125000"/>
                                          </p:val>
                                        </p:tav>
                                        <p:tav tm="100000">
                                          <p:val>
                                            <p:strVal val="#ppt_y"/>
                                          </p:val>
                                        </p:tav>
                                      </p:tavLst>
                                    </p:anim>
                                    <p:animEffect transition="in" filter="wipe(up)">
                                      <p:cBhvr>
                                        <p:cTn id="68" dur="500"/>
                                        <p:tgtEl>
                                          <p:spTgt spid="107"/>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106"/>
                                        </p:tgtEl>
                                        <p:attrNameLst>
                                          <p:attrName>style.visibility</p:attrName>
                                        </p:attrNameLst>
                                      </p:cBhvr>
                                      <p:to>
                                        <p:strVal val="visible"/>
                                      </p:to>
                                    </p:set>
                                    <p:anim calcmode="lin" valueType="num">
                                      <p:cBhvr additive="base">
                                        <p:cTn id="71" dur="500"/>
                                        <p:tgtEl>
                                          <p:spTgt spid="106"/>
                                        </p:tgtEl>
                                        <p:attrNameLst>
                                          <p:attrName>ppt_y</p:attrName>
                                        </p:attrNameLst>
                                      </p:cBhvr>
                                      <p:tavLst>
                                        <p:tav tm="0">
                                          <p:val>
                                            <p:strVal val="#ppt_y+#ppt_h*1.125000"/>
                                          </p:val>
                                        </p:tav>
                                        <p:tav tm="100000">
                                          <p:val>
                                            <p:strVal val="#ppt_y"/>
                                          </p:val>
                                        </p:tav>
                                      </p:tavLst>
                                    </p:anim>
                                    <p:animEffect transition="in" filter="wipe(up)">
                                      <p:cBhvr>
                                        <p:cTn id="72" dur="500"/>
                                        <p:tgtEl>
                                          <p:spTgt spid="106"/>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109"/>
                                        </p:tgtEl>
                                        <p:attrNameLst>
                                          <p:attrName>style.visibility</p:attrName>
                                        </p:attrNameLst>
                                      </p:cBhvr>
                                      <p:to>
                                        <p:strVal val="visible"/>
                                      </p:to>
                                    </p:set>
                                    <p:anim calcmode="lin" valueType="num">
                                      <p:cBhvr additive="base">
                                        <p:cTn id="75" dur="500"/>
                                        <p:tgtEl>
                                          <p:spTgt spid="109"/>
                                        </p:tgtEl>
                                        <p:attrNameLst>
                                          <p:attrName>ppt_y</p:attrName>
                                        </p:attrNameLst>
                                      </p:cBhvr>
                                      <p:tavLst>
                                        <p:tav tm="0">
                                          <p:val>
                                            <p:strVal val="#ppt_y+#ppt_h*1.125000"/>
                                          </p:val>
                                        </p:tav>
                                        <p:tav tm="100000">
                                          <p:val>
                                            <p:strVal val="#ppt_y"/>
                                          </p:val>
                                        </p:tav>
                                      </p:tavLst>
                                    </p:anim>
                                    <p:animEffect transition="in" filter="wipe(up)">
                                      <p:cBhvr>
                                        <p:cTn id="76" dur="500"/>
                                        <p:tgtEl>
                                          <p:spTgt spid="109"/>
                                        </p:tgtEl>
                                      </p:cBhvr>
                                    </p:animEffect>
                                  </p:childTnLst>
                                </p:cTn>
                              </p:par>
                            </p:childTnLst>
                          </p:cTn>
                        </p:par>
                        <p:par>
                          <p:cTn id="77" fill="hold">
                            <p:stCondLst>
                              <p:cond delay="3500"/>
                            </p:stCondLst>
                            <p:childTnLst>
                              <p:par>
                                <p:cTn id="78" presetID="53" presetClass="entr" presetSubtype="16" fill="hold" grpId="0" nodeType="afterEffect">
                                  <p:stCondLst>
                                    <p:cond delay="0"/>
                                  </p:stCondLst>
                                  <p:childTnLst>
                                    <p:set>
                                      <p:cBhvr>
                                        <p:cTn id="79" dur="1" fill="hold">
                                          <p:stCondLst>
                                            <p:cond delay="0"/>
                                          </p:stCondLst>
                                        </p:cTn>
                                        <p:tgtEl>
                                          <p:spTgt spid="121"/>
                                        </p:tgtEl>
                                        <p:attrNameLst>
                                          <p:attrName>style.visibility</p:attrName>
                                        </p:attrNameLst>
                                      </p:cBhvr>
                                      <p:to>
                                        <p:strVal val="visible"/>
                                      </p:to>
                                    </p:set>
                                    <p:anim calcmode="lin" valueType="num">
                                      <p:cBhvr>
                                        <p:cTn id="80" dur="500" fill="hold"/>
                                        <p:tgtEl>
                                          <p:spTgt spid="121"/>
                                        </p:tgtEl>
                                        <p:attrNameLst>
                                          <p:attrName>ppt_w</p:attrName>
                                        </p:attrNameLst>
                                      </p:cBhvr>
                                      <p:tavLst>
                                        <p:tav tm="0">
                                          <p:val>
                                            <p:fltVal val="0"/>
                                          </p:val>
                                        </p:tav>
                                        <p:tav tm="100000">
                                          <p:val>
                                            <p:strVal val="#ppt_w"/>
                                          </p:val>
                                        </p:tav>
                                      </p:tavLst>
                                    </p:anim>
                                    <p:anim calcmode="lin" valueType="num">
                                      <p:cBhvr>
                                        <p:cTn id="81" dur="500" fill="hold"/>
                                        <p:tgtEl>
                                          <p:spTgt spid="121"/>
                                        </p:tgtEl>
                                        <p:attrNameLst>
                                          <p:attrName>ppt_h</p:attrName>
                                        </p:attrNameLst>
                                      </p:cBhvr>
                                      <p:tavLst>
                                        <p:tav tm="0">
                                          <p:val>
                                            <p:fltVal val="0"/>
                                          </p:val>
                                        </p:tav>
                                        <p:tav tm="100000">
                                          <p:val>
                                            <p:strVal val="#ppt_h"/>
                                          </p:val>
                                        </p:tav>
                                      </p:tavLst>
                                    </p:anim>
                                    <p:animEffect transition="in" filter="fade">
                                      <p:cBhvr>
                                        <p:cTn id="82" dur="500"/>
                                        <p:tgtEl>
                                          <p:spTgt spid="121"/>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22"/>
                                        </p:tgtEl>
                                        <p:attrNameLst>
                                          <p:attrName>style.visibility</p:attrName>
                                        </p:attrNameLst>
                                      </p:cBhvr>
                                      <p:to>
                                        <p:strVal val="visible"/>
                                      </p:to>
                                    </p:set>
                                    <p:anim calcmode="lin" valueType="num">
                                      <p:cBhvr>
                                        <p:cTn id="85" dur="500" fill="hold"/>
                                        <p:tgtEl>
                                          <p:spTgt spid="122"/>
                                        </p:tgtEl>
                                        <p:attrNameLst>
                                          <p:attrName>ppt_w</p:attrName>
                                        </p:attrNameLst>
                                      </p:cBhvr>
                                      <p:tavLst>
                                        <p:tav tm="0">
                                          <p:val>
                                            <p:fltVal val="0"/>
                                          </p:val>
                                        </p:tav>
                                        <p:tav tm="100000">
                                          <p:val>
                                            <p:strVal val="#ppt_w"/>
                                          </p:val>
                                        </p:tav>
                                      </p:tavLst>
                                    </p:anim>
                                    <p:anim calcmode="lin" valueType="num">
                                      <p:cBhvr>
                                        <p:cTn id="86" dur="500" fill="hold"/>
                                        <p:tgtEl>
                                          <p:spTgt spid="122"/>
                                        </p:tgtEl>
                                        <p:attrNameLst>
                                          <p:attrName>ppt_h</p:attrName>
                                        </p:attrNameLst>
                                      </p:cBhvr>
                                      <p:tavLst>
                                        <p:tav tm="0">
                                          <p:val>
                                            <p:fltVal val="0"/>
                                          </p:val>
                                        </p:tav>
                                        <p:tav tm="100000">
                                          <p:val>
                                            <p:strVal val="#ppt_h"/>
                                          </p:val>
                                        </p:tav>
                                      </p:tavLst>
                                    </p:anim>
                                    <p:animEffect transition="in" filter="fade">
                                      <p:cBhvr>
                                        <p:cTn id="87" dur="500"/>
                                        <p:tgtEl>
                                          <p:spTgt spid="122"/>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23"/>
                                        </p:tgtEl>
                                        <p:attrNameLst>
                                          <p:attrName>style.visibility</p:attrName>
                                        </p:attrNameLst>
                                      </p:cBhvr>
                                      <p:to>
                                        <p:strVal val="visible"/>
                                      </p:to>
                                    </p:set>
                                    <p:anim calcmode="lin" valueType="num">
                                      <p:cBhvr>
                                        <p:cTn id="90" dur="500" fill="hold"/>
                                        <p:tgtEl>
                                          <p:spTgt spid="123"/>
                                        </p:tgtEl>
                                        <p:attrNameLst>
                                          <p:attrName>ppt_w</p:attrName>
                                        </p:attrNameLst>
                                      </p:cBhvr>
                                      <p:tavLst>
                                        <p:tav tm="0">
                                          <p:val>
                                            <p:fltVal val="0"/>
                                          </p:val>
                                        </p:tav>
                                        <p:tav tm="100000">
                                          <p:val>
                                            <p:strVal val="#ppt_w"/>
                                          </p:val>
                                        </p:tav>
                                      </p:tavLst>
                                    </p:anim>
                                    <p:anim calcmode="lin" valueType="num">
                                      <p:cBhvr>
                                        <p:cTn id="91" dur="500" fill="hold"/>
                                        <p:tgtEl>
                                          <p:spTgt spid="123"/>
                                        </p:tgtEl>
                                        <p:attrNameLst>
                                          <p:attrName>ppt_h</p:attrName>
                                        </p:attrNameLst>
                                      </p:cBhvr>
                                      <p:tavLst>
                                        <p:tav tm="0">
                                          <p:val>
                                            <p:fltVal val="0"/>
                                          </p:val>
                                        </p:tav>
                                        <p:tav tm="100000">
                                          <p:val>
                                            <p:strVal val="#ppt_h"/>
                                          </p:val>
                                        </p:tav>
                                      </p:tavLst>
                                    </p:anim>
                                    <p:animEffect transition="in" filter="fade">
                                      <p:cBhvr>
                                        <p:cTn id="92" dur="500"/>
                                        <p:tgtEl>
                                          <p:spTgt spid="123"/>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124"/>
                                        </p:tgtEl>
                                        <p:attrNameLst>
                                          <p:attrName>style.visibility</p:attrName>
                                        </p:attrNameLst>
                                      </p:cBhvr>
                                      <p:to>
                                        <p:strVal val="visible"/>
                                      </p:to>
                                    </p:set>
                                    <p:anim calcmode="lin" valueType="num">
                                      <p:cBhvr>
                                        <p:cTn id="95" dur="500" fill="hold"/>
                                        <p:tgtEl>
                                          <p:spTgt spid="124"/>
                                        </p:tgtEl>
                                        <p:attrNameLst>
                                          <p:attrName>ppt_w</p:attrName>
                                        </p:attrNameLst>
                                      </p:cBhvr>
                                      <p:tavLst>
                                        <p:tav tm="0">
                                          <p:val>
                                            <p:fltVal val="0"/>
                                          </p:val>
                                        </p:tav>
                                        <p:tav tm="100000">
                                          <p:val>
                                            <p:strVal val="#ppt_w"/>
                                          </p:val>
                                        </p:tav>
                                      </p:tavLst>
                                    </p:anim>
                                    <p:anim calcmode="lin" valueType="num">
                                      <p:cBhvr>
                                        <p:cTn id="96" dur="500" fill="hold"/>
                                        <p:tgtEl>
                                          <p:spTgt spid="124"/>
                                        </p:tgtEl>
                                        <p:attrNameLst>
                                          <p:attrName>ppt_h</p:attrName>
                                        </p:attrNameLst>
                                      </p:cBhvr>
                                      <p:tavLst>
                                        <p:tav tm="0">
                                          <p:val>
                                            <p:fltVal val="0"/>
                                          </p:val>
                                        </p:tav>
                                        <p:tav tm="100000">
                                          <p:val>
                                            <p:strVal val="#ppt_h"/>
                                          </p:val>
                                        </p:tav>
                                      </p:tavLst>
                                    </p:anim>
                                    <p:animEffect transition="in" filter="fade">
                                      <p:cBhvr>
                                        <p:cTn id="97" dur="500"/>
                                        <p:tgtEl>
                                          <p:spTgt spid="124"/>
                                        </p:tgtEl>
                                      </p:cBhvr>
                                    </p:animEffect>
                                  </p:childTnLst>
                                </p:cTn>
                              </p:par>
                            </p:childTnLst>
                          </p:cTn>
                        </p:par>
                        <p:par>
                          <p:cTn id="98" fill="hold">
                            <p:stCondLst>
                              <p:cond delay="4000"/>
                            </p:stCondLst>
                            <p:childTnLst>
                              <p:par>
                                <p:cTn id="99" presetID="22" presetClass="entr" presetSubtype="1" fill="hold" grpId="0" nodeType="afterEffect">
                                  <p:stCondLst>
                                    <p:cond delay="0"/>
                                  </p:stCondLst>
                                  <p:childTnLst>
                                    <p:set>
                                      <p:cBhvr>
                                        <p:cTn id="100" dur="1" fill="hold">
                                          <p:stCondLst>
                                            <p:cond delay="0"/>
                                          </p:stCondLst>
                                        </p:cTn>
                                        <p:tgtEl>
                                          <p:spTgt spid="117"/>
                                        </p:tgtEl>
                                        <p:attrNameLst>
                                          <p:attrName>style.visibility</p:attrName>
                                        </p:attrNameLst>
                                      </p:cBhvr>
                                      <p:to>
                                        <p:strVal val="visible"/>
                                      </p:to>
                                    </p:set>
                                    <p:animEffect transition="in" filter="wipe(up)">
                                      <p:cBhvr>
                                        <p:cTn id="101" dur="500"/>
                                        <p:tgtEl>
                                          <p:spTgt spid="117"/>
                                        </p:tgtEl>
                                      </p:cBhvr>
                                    </p:animEffect>
                                  </p:childTnLst>
                                </p:cTn>
                              </p:par>
                            </p:childTnLst>
                          </p:cTn>
                        </p:par>
                        <p:par>
                          <p:cTn id="102" fill="hold">
                            <p:stCondLst>
                              <p:cond delay="4500"/>
                            </p:stCondLst>
                            <p:childTnLst>
                              <p:par>
                                <p:cTn id="103" presetID="22" presetClass="entr" presetSubtype="1" fill="hold" grpId="0" nodeType="afterEffect">
                                  <p:stCondLst>
                                    <p:cond delay="0"/>
                                  </p:stCondLst>
                                  <p:childTnLst>
                                    <p:set>
                                      <p:cBhvr>
                                        <p:cTn id="104" dur="1" fill="hold">
                                          <p:stCondLst>
                                            <p:cond delay="0"/>
                                          </p:stCondLst>
                                        </p:cTn>
                                        <p:tgtEl>
                                          <p:spTgt spid="118"/>
                                        </p:tgtEl>
                                        <p:attrNameLst>
                                          <p:attrName>style.visibility</p:attrName>
                                        </p:attrNameLst>
                                      </p:cBhvr>
                                      <p:to>
                                        <p:strVal val="visible"/>
                                      </p:to>
                                    </p:set>
                                    <p:animEffect transition="in" filter="wipe(up)">
                                      <p:cBhvr>
                                        <p:cTn id="105" dur="500"/>
                                        <p:tgtEl>
                                          <p:spTgt spid="118"/>
                                        </p:tgtEl>
                                      </p:cBhvr>
                                    </p:animEffect>
                                  </p:childTnLst>
                                </p:cTn>
                              </p:par>
                            </p:childTnLst>
                          </p:cTn>
                        </p:par>
                        <p:par>
                          <p:cTn id="106" fill="hold">
                            <p:stCondLst>
                              <p:cond delay="5000"/>
                            </p:stCondLst>
                            <p:childTnLst>
                              <p:par>
                                <p:cTn id="107" presetID="22" presetClass="entr" presetSubtype="1" fill="hold" grpId="0" nodeType="afterEffect">
                                  <p:stCondLst>
                                    <p:cond delay="0"/>
                                  </p:stCondLst>
                                  <p:childTnLst>
                                    <p:set>
                                      <p:cBhvr>
                                        <p:cTn id="108" dur="1" fill="hold">
                                          <p:stCondLst>
                                            <p:cond delay="0"/>
                                          </p:stCondLst>
                                        </p:cTn>
                                        <p:tgtEl>
                                          <p:spTgt spid="119"/>
                                        </p:tgtEl>
                                        <p:attrNameLst>
                                          <p:attrName>style.visibility</p:attrName>
                                        </p:attrNameLst>
                                      </p:cBhvr>
                                      <p:to>
                                        <p:strVal val="visible"/>
                                      </p:to>
                                    </p:set>
                                    <p:animEffect transition="in" filter="wipe(up)">
                                      <p:cBhvr>
                                        <p:cTn id="109" dur="500"/>
                                        <p:tgtEl>
                                          <p:spTgt spid="119"/>
                                        </p:tgtEl>
                                      </p:cBhvr>
                                    </p:animEffect>
                                  </p:childTnLst>
                                </p:cTn>
                              </p:par>
                            </p:childTnLst>
                          </p:cTn>
                        </p:par>
                        <p:par>
                          <p:cTn id="110" fill="hold">
                            <p:stCondLst>
                              <p:cond delay="5500"/>
                            </p:stCondLst>
                            <p:childTnLst>
                              <p:par>
                                <p:cTn id="111" presetID="22" presetClass="entr" presetSubtype="1" fill="hold" grpId="0" nodeType="afterEffect">
                                  <p:stCondLst>
                                    <p:cond delay="0"/>
                                  </p:stCondLst>
                                  <p:childTnLst>
                                    <p:set>
                                      <p:cBhvr>
                                        <p:cTn id="112" dur="1" fill="hold">
                                          <p:stCondLst>
                                            <p:cond delay="0"/>
                                          </p:stCondLst>
                                        </p:cTn>
                                        <p:tgtEl>
                                          <p:spTgt spid="120"/>
                                        </p:tgtEl>
                                        <p:attrNameLst>
                                          <p:attrName>style.visibility</p:attrName>
                                        </p:attrNameLst>
                                      </p:cBhvr>
                                      <p:to>
                                        <p:strVal val="visible"/>
                                      </p:to>
                                    </p:set>
                                    <p:animEffect transition="in" filter="wipe(up)">
                                      <p:cBhvr>
                                        <p:cTn id="113" dur="500"/>
                                        <p:tgtEl>
                                          <p:spTgt spid="120"/>
                                        </p:tgtEl>
                                      </p:cBhvr>
                                    </p:animEffec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88"/>
                                        </p:tgtEl>
                                        <p:attrNameLst>
                                          <p:attrName>style.visibility</p:attrName>
                                        </p:attrNameLst>
                                      </p:cBhvr>
                                      <p:to>
                                        <p:strVal val="visible"/>
                                      </p:to>
                                    </p:set>
                                    <p:animEffect transition="in" filter="fade">
                                      <p:cBhvr>
                                        <p:cTn id="117"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8" grpId="0"/>
      <p:bldP spid="104" grpId="0"/>
      <p:bldP spid="105" grpId="0"/>
      <p:bldP spid="106" grpId="0"/>
      <p:bldP spid="107" grpId="0"/>
      <p:bldP spid="108" grpId="0"/>
      <p:bldP spid="109" grpId="0"/>
      <p:bldP spid="110" grpId="0"/>
      <p:bldP spid="111" grpId="0"/>
      <p:bldP spid="117" grpId="0"/>
      <p:bldP spid="118" grpId="0"/>
      <p:bldP spid="119" grpId="0"/>
      <p:bldP spid="120" grpId="0"/>
      <p:bldP spid="121" grpId="0" animBg="1"/>
      <p:bldP spid="122" grpId="0" animBg="1"/>
      <p:bldP spid="123" grpId="0" animBg="1"/>
      <p:bldP spid="1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61194" y="273866"/>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补救措施</a:t>
            </a:r>
            <a:endParaRPr lang="zh-CN" altLang="en-US" sz="2000" spc="300" dirty="0">
              <a:solidFill>
                <a:schemeClr val="bg1"/>
              </a:solidFill>
              <a:latin typeface="+mn-ea"/>
              <a:cs typeface="+mn-ea"/>
            </a:endParaRPr>
          </a:p>
        </p:txBody>
      </p:sp>
      <p:sp>
        <p:nvSpPr>
          <p:cNvPr id="171" name="TextBox 170"/>
          <p:cNvSpPr txBox="1"/>
          <p:nvPr/>
        </p:nvSpPr>
        <p:spPr>
          <a:xfrm>
            <a:off x="921657" y="884014"/>
            <a:ext cx="7707086" cy="784446"/>
          </a:xfrm>
          <a:prstGeom prst="rect">
            <a:avLst/>
          </a:prstGeom>
          <a:noFill/>
        </p:spPr>
        <p:txBody>
          <a:bodyPr wrap="square" rtlCol="0">
            <a:spAutoFit/>
          </a:bodyPr>
          <a:lstStyle/>
          <a:p>
            <a:pPr>
              <a:lnSpc>
                <a:spcPct val="150000"/>
              </a:lnSpc>
            </a:pPr>
            <a:r>
              <a:rPr lang="zh-CN" altLang="en-US" sz="1600" dirty="0" smtClean="0">
                <a:solidFill>
                  <a:srgbClr val="44465B"/>
                </a:solidFill>
                <a:latin typeface="+mn-ea"/>
                <a:cs typeface="+mn-ea"/>
              </a:rPr>
              <a:t>请您添加文字内容，内容详尽简要清晰足够表达标题，准确无误。添加文字内容，内容详尽简要清晰。请您添加文字内容，内容详尽简要清晰足够表达标题，准确无误。</a:t>
            </a:r>
            <a:endParaRPr lang="en-US" altLang="zh-CN" sz="1600" dirty="0" smtClean="0">
              <a:solidFill>
                <a:srgbClr val="44465B"/>
              </a:solidFill>
              <a:latin typeface="+mn-ea"/>
              <a:cs typeface="+mn-ea"/>
            </a:endParaRPr>
          </a:p>
        </p:txBody>
      </p:sp>
      <p:grpSp>
        <p:nvGrpSpPr>
          <p:cNvPr id="88" name="组合 87"/>
          <p:cNvGrpSpPr/>
          <p:nvPr/>
        </p:nvGrpSpPr>
        <p:grpSpPr>
          <a:xfrm>
            <a:off x="6709236" y="1894300"/>
            <a:ext cx="1200324" cy="1200324"/>
            <a:chOff x="6709236" y="1850758"/>
            <a:chExt cx="1200324" cy="1200324"/>
          </a:xfrm>
          <a:solidFill>
            <a:schemeClr val="bg1"/>
          </a:solidFill>
        </p:grpSpPr>
        <p:grpSp>
          <p:nvGrpSpPr>
            <p:cNvPr id="89" name="组合 88"/>
            <p:cNvGrpSpPr/>
            <p:nvPr/>
          </p:nvGrpSpPr>
          <p:grpSpPr>
            <a:xfrm>
              <a:off x="6709236" y="1850758"/>
              <a:ext cx="1200324" cy="1200324"/>
              <a:chOff x="304800" y="673100"/>
              <a:chExt cx="4000500" cy="4000500"/>
            </a:xfrm>
            <a:grpFill/>
            <a:effectLst>
              <a:outerShdw blurRad="444500" dist="254000" dir="8100000" algn="tr" rotWithShape="0">
                <a:prstClr val="black">
                  <a:alpha val="50000"/>
                </a:prstClr>
              </a:outerShdw>
            </a:effectLst>
          </p:grpSpPr>
          <p:sp>
            <p:nvSpPr>
              <p:cNvPr id="91" name="同心圆 90"/>
              <p:cNvSpPr/>
              <p:nvPr/>
            </p:nvSpPr>
            <p:spPr>
              <a:xfrm>
                <a:off x="304800" y="673100"/>
                <a:ext cx="4000500" cy="4000500"/>
              </a:xfrm>
              <a:prstGeom prst="donut">
                <a:avLst>
                  <a:gd name="adj" fmla="val 4879"/>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sp>
            <p:nvSpPr>
              <p:cNvPr id="92" name="椭圆 91"/>
              <p:cNvSpPr/>
              <p:nvPr/>
            </p:nvSpPr>
            <p:spPr>
              <a:xfrm>
                <a:off x="392111" y="760411"/>
                <a:ext cx="3825872" cy="38258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grpSp>
        <p:sp>
          <p:nvSpPr>
            <p:cNvPr id="90" name="TextBox 89"/>
            <p:cNvSpPr txBox="1"/>
            <p:nvPr/>
          </p:nvSpPr>
          <p:spPr>
            <a:xfrm>
              <a:off x="6947760" y="2297031"/>
              <a:ext cx="723275" cy="307777"/>
            </a:xfrm>
            <a:prstGeom prst="rect">
              <a:avLst/>
            </a:prstGeom>
            <a:grpFill/>
          </p:spPr>
          <p:txBody>
            <a:bodyPr wrap="none" rtlCol="0">
              <a:spAutoFit/>
            </a:bodyPr>
            <a:lstStyle/>
            <a:p>
              <a:r>
                <a:rPr lang="zh-CN" altLang="en-US" sz="1400" dirty="0" smtClean="0">
                  <a:solidFill>
                    <a:schemeClr val="accent1"/>
                  </a:solidFill>
                  <a:latin typeface="+mn-ea"/>
                  <a:cs typeface="+mn-ea"/>
                </a:rPr>
                <a:t>措施四</a:t>
              </a:r>
              <a:endParaRPr lang="zh-CN" altLang="en-US" sz="1400" dirty="0">
                <a:solidFill>
                  <a:schemeClr val="accent1"/>
                </a:solidFill>
                <a:latin typeface="+mn-ea"/>
                <a:cs typeface="+mn-ea"/>
              </a:endParaRPr>
            </a:p>
          </p:txBody>
        </p:sp>
      </p:grpSp>
      <p:grpSp>
        <p:nvGrpSpPr>
          <p:cNvPr id="93" name="组合 92"/>
          <p:cNvGrpSpPr/>
          <p:nvPr/>
        </p:nvGrpSpPr>
        <p:grpSpPr>
          <a:xfrm>
            <a:off x="1225509" y="1879832"/>
            <a:ext cx="1200324" cy="1200324"/>
            <a:chOff x="1225509" y="1836290"/>
            <a:chExt cx="1200324" cy="1200324"/>
          </a:xfrm>
          <a:solidFill>
            <a:schemeClr val="bg1"/>
          </a:solidFill>
        </p:grpSpPr>
        <p:grpSp>
          <p:nvGrpSpPr>
            <p:cNvPr id="95" name="组合 94"/>
            <p:cNvGrpSpPr/>
            <p:nvPr/>
          </p:nvGrpSpPr>
          <p:grpSpPr>
            <a:xfrm>
              <a:off x="1225509" y="1836290"/>
              <a:ext cx="1200324" cy="1200324"/>
              <a:chOff x="304800" y="673100"/>
              <a:chExt cx="4000500" cy="4000500"/>
            </a:xfrm>
            <a:grpFill/>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sp>
            <p:nvSpPr>
              <p:cNvPr id="98" name="椭圆 97"/>
              <p:cNvSpPr/>
              <p:nvPr/>
            </p:nvSpPr>
            <p:spPr>
              <a:xfrm>
                <a:off x="392111" y="760411"/>
                <a:ext cx="3825872" cy="38258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grpSp>
        <p:sp>
          <p:nvSpPr>
            <p:cNvPr id="96" name="TextBox 95"/>
            <p:cNvSpPr txBox="1"/>
            <p:nvPr/>
          </p:nvSpPr>
          <p:spPr>
            <a:xfrm>
              <a:off x="1464033" y="2282563"/>
              <a:ext cx="723275" cy="307777"/>
            </a:xfrm>
            <a:prstGeom prst="rect">
              <a:avLst/>
            </a:prstGeom>
            <a:grpFill/>
          </p:spPr>
          <p:txBody>
            <a:bodyPr wrap="none" rtlCol="0">
              <a:spAutoFit/>
            </a:bodyPr>
            <a:lstStyle/>
            <a:p>
              <a:r>
                <a:rPr lang="zh-CN" altLang="en-US" sz="1400" dirty="0" smtClean="0">
                  <a:solidFill>
                    <a:schemeClr val="accent1"/>
                  </a:solidFill>
                  <a:latin typeface="+mn-ea"/>
                  <a:cs typeface="+mn-ea"/>
                </a:rPr>
                <a:t>措施四</a:t>
              </a:r>
              <a:endParaRPr lang="zh-CN" altLang="en-US" sz="1400" dirty="0">
                <a:solidFill>
                  <a:schemeClr val="accent1"/>
                </a:solidFill>
                <a:latin typeface="+mn-ea"/>
                <a:cs typeface="+mn-ea"/>
              </a:endParaRPr>
            </a:p>
          </p:txBody>
        </p:sp>
      </p:grpSp>
      <p:grpSp>
        <p:nvGrpSpPr>
          <p:cNvPr id="99" name="组合 98"/>
          <p:cNvGrpSpPr/>
          <p:nvPr/>
        </p:nvGrpSpPr>
        <p:grpSpPr>
          <a:xfrm>
            <a:off x="5234214" y="2096862"/>
            <a:ext cx="1668414" cy="1668414"/>
            <a:chOff x="5234214" y="2053320"/>
            <a:chExt cx="1668414" cy="1668414"/>
          </a:xfrm>
          <a:solidFill>
            <a:schemeClr val="bg1"/>
          </a:solidFill>
        </p:grpSpPr>
        <p:grpSp>
          <p:nvGrpSpPr>
            <p:cNvPr id="100" name="组合 99"/>
            <p:cNvGrpSpPr/>
            <p:nvPr/>
          </p:nvGrpSpPr>
          <p:grpSpPr>
            <a:xfrm>
              <a:off x="5234214" y="2053320"/>
              <a:ext cx="1668414" cy="1668414"/>
              <a:chOff x="304800" y="673100"/>
              <a:chExt cx="4000500" cy="4000500"/>
            </a:xfrm>
            <a:grpFill/>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sp>
            <p:nvSpPr>
              <p:cNvPr id="103" name="椭圆 102"/>
              <p:cNvSpPr/>
              <p:nvPr/>
            </p:nvSpPr>
            <p:spPr>
              <a:xfrm>
                <a:off x="392113" y="760413"/>
                <a:ext cx="3825874" cy="38258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grpSp>
        <p:sp>
          <p:nvSpPr>
            <p:cNvPr id="101" name="TextBox 100"/>
            <p:cNvSpPr txBox="1"/>
            <p:nvPr/>
          </p:nvSpPr>
          <p:spPr>
            <a:xfrm>
              <a:off x="5591368" y="2687472"/>
              <a:ext cx="954107" cy="400110"/>
            </a:xfrm>
            <a:prstGeom prst="rect">
              <a:avLst/>
            </a:prstGeom>
            <a:noFill/>
          </p:spPr>
          <p:txBody>
            <a:bodyPr wrap="none" rtlCol="0">
              <a:spAutoFit/>
            </a:bodyPr>
            <a:lstStyle/>
            <a:p>
              <a:r>
                <a:rPr lang="zh-CN" altLang="en-US" sz="2000" dirty="0" smtClean="0">
                  <a:solidFill>
                    <a:schemeClr val="bg1"/>
                  </a:solidFill>
                  <a:latin typeface="+mn-ea"/>
                  <a:cs typeface="+mn-ea"/>
                </a:rPr>
                <a:t>措施三</a:t>
              </a:r>
              <a:endParaRPr lang="zh-CN" altLang="en-US" sz="2000" dirty="0">
                <a:solidFill>
                  <a:schemeClr val="bg1"/>
                </a:solidFill>
                <a:latin typeface="+mn-ea"/>
                <a:cs typeface="+mn-ea"/>
              </a:endParaRPr>
            </a:p>
          </p:txBody>
        </p:sp>
      </p:grpSp>
      <p:grpSp>
        <p:nvGrpSpPr>
          <p:cNvPr id="104" name="组合 103"/>
          <p:cNvGrpSpPr/>
          <p:nvPr/>
        </p:nvGrpSpPr>
        <p:grpSpPr>
          <a:xfrm>
            <a:off x="2198327" y="2090113"/>
            <a:ext cx="1668414" cy="1668414"/>
            <a:chOff x="2198327" y="2046571"/>
            <a:chExt cx="1668414" cy="1668414"/>
          </a:xfrm>
          <a:solidFill>
            <a:schemeClr val="bg1"/>
          </a:solidFill>
        </p:grpSpPr>
        <p:grpSp>
          <p:nvGrpSpPr>
            <p:cNvPr id="105" name="组合 104"/>
            <p:cNvGrpSpPr/>
            <p:nvPr/>
          </p:nvGrpSpPr>
          <p:grpSpPr>
            <a:xfrm>
              <a:off x="2198327" y="2046571"/>
              <a:ext cx="1668414" cy="1668414"/>
              <a:chOff x="304800" y="673100"/>
              <a:chExt cx="4000500" cy="4000500"/>
            </a:xfrm>
            <a:grpFill/>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sp>
            <p:nvSpPr>
              <p:cNvPr id="108" name="椭圆 107"/>
              <p:cNvSpPr/>
              <p:nvPr/>
            </p:nvSpPr>
            <p:spPr>
              <a:xfrm>
                <a:off x="392113" y="760413"/>
                <a:ext cx="3825874" cy="3825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grpSp>
        <p:sp>
          <p:nvSpPr>
            <p:cNvPr id="106" name="TextBox 105"/>
            <p:cNvSpPr txBox="1"/>
            <p:nvPr/>
          </p:nvSpPr>
          <p:spPr>
            <a:xfrm>
              <a:off x="2555481" y="2680723"/>
              <a:ext cx="954107" cy="400110"/>
            </a:xfrm>
            <a:prstGeom prst="rect">
              <a:avLst/>
            </a:prstGeom>
            <a:noFill/>
          </p:spPr>
          <p:txBody>
            <a:bodyPr wrap="none" rtlCol="0">
              <a:spAutoFit/>
            </a:bodyPr>
            <a:lstStyle/>
            <a:p>
              <a:r>
                <a:rPr lang="zh-CN" altLang="en-US" sz="2000" dirty="0" smtClean="0">
                  <a:solidFill>
                    <a:schemeClr val="bg1"/>
                  </a:solidFill>
                  <a:latin typeface="+mn-ea"/>
                  <a:cs typeface="+mn-ea"/>
                </a:rPr>
                <a:t>措施二</a:t>
              </a:r>
              <a:endParaRPr lang="zh-CN" altLang="en-US" sz="2000" dirty="0">
                <a:solidFill>
                  <a:schemeClr val="bg1"/>
                </a:solidFill>
                <a:latin typeface="+mn-ea"/>
                <a:cs typeface="+mn-ea"/>
              </a:endParaRPr>
            </a:p>
          </p:txBody>
        </p:sp>
      </p:grpSp>
      <p:grpSp>
        <p:nvGrpSpPr>
          <p:cNvPr id="109" name="组合 108"/>
          <p:cNvGrpSpPr/>
          <p:nvPr/>
        </p:nvGrpSpPr>
        <p:grpSpPr>
          <a:xfrm>
            <a:off x="3481448" y="2381591"/>
            <a:ext cx="2181104" cy="2181104"/>
            <a:chOff x="3481448" y="2338049"/>
            <a:chExt cx="2181104" cy="2181104"/>
          </a:xfrm>
          <a:solidFill>
            <a:schemeClr val="bg1"/>
          </a:solidFill>
        </p:grpSpPr>
        <p:grpSp>
          <p:nvGrpSpPr>
            <p:cNvPr id="110" name="组合 109"/>
            <p:cNvGrpSpPr/>
            <p:nvPr/>
          </p:nvGrpSpPr>
          <p:grpSpPr>
            <a:xfrm>
              <a:off x="3481448" y="2338049"/>
              <a:ext cx="2181104" cy="2181104"/>
              <a:chOff x="304800" y="673100"/>
              <a:chExt cx="4000500" cy="4000500"/>
            </a:xfrm>
            <a:grpFill/>
            <a:effectLst>
              <a:outerShdw blurRad="444500" dist="254000" dir="8100000" algn="tr" rotWithShape="0">
                <a:prstClr val="black">
                  <a:alpha val="50000"/>
                </a:prstClr>
              </a:outerShdw>
            </a:effectLst>
          </p:grpSpPr>
          <p:sp>
            <p:nvSpPr>
              <p:cNvPr id="112" name="同心圆 111"/>
              <p:cNvSpPr/>
              <p:nvPr/>
            </p:nvSpPr>
            <p:spPr>
              <a:xfrm>
                <a:off x="304800" y="673100"/>
                <a:ext cx="4000500" cy="4000500"/>
              </a:xfrm>
              <a:prstGeom prst="donut">
                <a:avLst>
                  <a:gd name="adj" fmla="val 4879"/>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cs typeface="+mn-ea"/>
                </a:endParaRPr>
              </a:p>
            </p:txBody>
          </p:sp>
          <p:sp>
            <p:nvSpPr>
              <p:cNvPr id="113" name="椭圆 112"/>
              <p:cNvSpPr/>
              <p:nvPr/>
            </p:nvSpPr>
            <p:spPr>
              <a:xfrm>
                <a:off x="392112" y="760412"/>
                <a:ext cx="3825873" cy="382587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111" name="TextBox 110"/>
            <p:cNvSpPr txBox="1"/>
            <p:nvPr/>
          </p:nvSpPr>
          <p:spPr>
            <a:xfrm>
              <a:off x="3941057" y="3166990"/>
              <a:ext cx="1261884" cy="523220"/>
            </a:xfrm>
            <a:prstGeom prst="rect">
              <a:avLst/>
            </a:prstGeom>
            <a:grpFill/>
          </p:spPr>
          <p:txBody>
            <a:bodyPr wrap="none" rtlCol="0">
              <a:spAutoFit/>
            </a:bodyPr>
            <a:lstStyle/>
            <a:p>
              <a:r>
                <a:rPr lang="zh-CN" altLang="en-US" sz="2800" dirty="0" smtClean="0">
                  <a:solidFill>
                    <a:srgbClr val="C00000"/>
                  </a:solidFill>
                  <a:latin typeface="+mn-ea"/>
                  <a:cs typeface="+mn-ea"/>
                </a:rPr>
                <a:t>措施一</a:t>
              </a:r>
              <a:endParaRPr lang="zh-CN" altLang="en-US" sz="2800" dirty="0">
                <a:solidFill>
                  <a:srgbClr val="C00000"/>
                </a:solidFill>
                <a:latin typeface="+mn-ea"/>
                <a:cs typeface="+mn-ea"/>
              </a:endParaRPr>
            </a:p>
          </p:txBody>
        </p:sp>
      </p:grpSp>
      <p:sp>
        <p:nvSpPr>
          <p:cNvPr id="114" name="TextBox 113"/>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2"/>
    </p:custDataLst>
  </p:cSld>
  <p:clrMapOvr>
    <a:masterClrMapping/>
  </p:clrMapOvr>
  <p:transition spd="slow" advTm="0">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8" presetClass="entr" presetSubtype="3" fill="hold" grpId="0" nodeType="after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strips(upRight)">
                                          <p:cBhvr>
                                            <p:cTn id="12" dur="500"/>
                                            <p:tgtEl>
                                              <p:spTgt spid="171"/>
                                            </p:tgtEl>
                                          </p:cBhvr>
                                        </p:animEffect>
                                      </p:childTnLst>
                                    </p:cTn>
                                  </p:par>
                                </p:childTnLst>
                              </p:cTn>
                            </p:par>
                            <p:par>
                              <p:cTn id="13" fill="hold">
                                <p:stCondLst>
                                  <p:cond delay="1000"/>
                                </p:stCondLst>
                                <p:childTnLst>
                                  <p:par>
                                    <p:cTn id="14" presetID="2" presetClass="entr" presetSubtype="1" fill="hold" nodeType="afterEffect" p14:presetBounceEnd="40000">
                                      <p:stCondLst>
                                        <p:cond delay="0"/>
                                      </p:stCondLst>
                                      <p:childTnLst>
                                        <p:set>
                                          <p:cBhvr>
                                            <p:cTn id="15" dur="1" fill="hold">
                                              <p:stCondLst>
                                                <p:cond delay="0"/>
                                              </p:stCondLst>
                                            </p:cTn>
                                            <p:tgtEl>
                                              <p:spTgt spid="109"/>
                                            </p:tgtEl>
                                            <p:attrNameLst>
                                              <p:attrName>style.visibility</p:attrName>
                                            </p:attrNameLst>
                                          </p:cBhvr>
                                          <p:to>
                                            <p:strVal val="visible"/>
                                          </p:to>
                                        </p:set>
                                        <p:anim calcmode="lin" valueType="num" p14:bounceEnd="40000">
                                          <p:cBhvr additive="base">
                                            <p:cTn id="16" dur="500" fill="hold"/>
                                            <p:tgtEl>
                                              <p:spTgt spid="109"/>
                                            </p:tgtEl>
                                            <p:attrNameLst>
                                              <p:attrName>ppt_x</p:attrName>
                                            </p:attrNameLst>
                                          </p:cBhvr>
                                          <p:tavLst>
                                            <p:tav tm="0">
                                              <p:val>
                                                <p:strVal val="#ppt_x"/>
                                              </p:val>
                                            </p:tav>
                                            <p:tav tm="100000">
                                              <p:val>
                                                <p:strVal val="#ppt_x"/>
                                              </p:val>
                                            </p:tav>
                                          </p:tavLst>
                                        </p:anim>
                                        <p:anim calcmode="lin" valueType="num" p14:bounceEnd="40000">
                                          <p:cBhvr additive="base">
                                            <p:cTn id="17" dur="500" fill="hold"/>
                                            <p:tgtEl>
                                              <p:spTgt spid="10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nodeType="afterEffect" p14:presetBounceEnd="40000">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14:bounceEnd="40000">
                                          <p:cBhvr additive="base">
                                            <p:cTn id="21" dur="50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0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99"/>
                                            </p:tgtEl>
                                            <p:attrNameLst>
                                              <p:attrName>style.visibility</p:attrName>
                                            </p:attrNameLst>
                                          </p:cBhvr>
                                          <p:to>
                                            <p:strVal val="visible"/>
                                          </p:to>
                                        </p:set>
                                        <p:anim calcmode="lin" valueType="num" p14:bounceEnd="40000">
                                          <p:cBhvr additive="base">
                                            <p:cTn id="25" dur="500" fill="hold"/>
                                            <p:tgtEl>
                                              <p:spTgt spid="99"/>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99"/>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1" fill="hold" nodeType="afterEffect" p14:presetBounceEnd="40000">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14:bounceEnd="40000">
                                          <p:cBhvr additive="base">
                                            <p:cTn id="30" dur="500" fill="hold"/>
                                            <p:tgtEl>
                                              <p:spTgt spid="88"/>
                                            </p:tgtEl>
                                            <p:attrNameLst>
                                              <p:attrName>ppt_x</p:attrName>
                                            </p:attrNameLst>
                                          </p:cBhvr>
                                          <p:tavLst>
                                            <p:tav tm="0">
                                              <p:val>
                                                <p:strVal val="#ppt_x"/>
                                              </p:val>
                                            </p:tav>
                                            <p:tav tm="100000">
                                              <p:val>
                                                <p:strVal val="#ppt_x"/>
                                              </p:val>
                                            </p:tav>
                                          </p:tavLst>
                                        </p:anim>
                                        <p:anim calcmode="lin" valueType="num" p14:bounceEnd="40000">
                                          <p:cBhvr additive="base">
                                            <p:cTn id="31" dur="500" fill="hold"/>
                                            <p:tgtEl>
                                              <p:spTgt spid="88"/>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14:presetBounceEnd="40000">
                                      <p:stCondLst>
                                        <p:cond delay="0"/>
                                      </p:stCondLst>
                                      <p:childTnLst>
                                        <p:set>
                                          <p:cBhvr>
                                            <p:cTn id="33" dur="1" fill="hold">
                                              <p:stCondLst>
                                                <p:cond delay="0"/>
                                              </p:stCondLst>
                                            </p:cTn>
                                            <p:tgtEl>
                                              <p:spTgt spid="93"/>
                                            </p:tgtEl>
                                            <p:attrNameLst>
                                              <p:attrName>style.visibility</p:attrName>
                                            </p:attrNameLst>
                                          </p:cBhvr>
                                          <p:to>
                                            <p:strVal val="visible"/>
                                          </p:to>
                                        </p:set>
                                        <p:anim calcmode="lin" valueType="num" p14:bounceEnd="40000">
                                          <p:cBhvr additive="base">
                                            <p:cTn id="34" dur="500" fill="hold"/>
                                            <p:tgtEl>
                                              <p:spTgt spid="93"/>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93"/>
                                            </p:tgtEl>
                                            <p:attrNameLst>
                                              <p:attrName>ppt_y</p:attrName>
                                            </p:attrNameLst>
                                          </p:cBhvr>
                                          <p:tavLst>
                                            <p:tav tm="0">
                                              <p:val>
                                                <p:strVal val="0-#ppt_h/2"/>
                                              </p:val>
                                            </p:tav>
                                            <p:tav tm="100000">
                                              <p:val>
                                                <p:strVal val="#ppt_y"/>
                                              </p:val>
                                            </p:tav>
                                          </p:tavLst>
                                        </p:anim>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2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1" grpId="0"/>
          <p:bldP spid="1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18" presetClass="entr" presetSubtype="3" fill="hold" grpId="0" nodeType="after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strips(upRight)">
                                          <p:cBhvr>
                                            <p:cTn id="12" dur="500"/>
                                            <p:tgtEl>
                                              <p:spTgt spid="171"/>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109"/>
                                            </p:tgtEl>
                                            <p:attrNameLst>
                                              <p:attrName>style.visibility</p:attrName>
                                            </p:attrNameLst>
                                          </p:cBhvr>
                                          <p:to>
                                            <p:strVal val="visible"/>
                                          </p:to>
                                        </p:set>
                                        <p:anim calcmode="lin" valueType="num">
                                          <p:cBhvr additive="base">
                                            <p:cTn id="16" dur="500" fill="hold"/>
                                            <p:tgtEl>
                                              <p:spTgt spid="109"/>
                                            </p:tgtEl>
                                            <p:attrNameLst>
                                              <p:attrName>ppt_x</p:attrName>
                                            </p:attrNameLst>
                                          </p:cBhvr>
                                          <p:tavLst>
                                            <p:tav tm="0">
                                              <p:val>
                                                <p:strVal val="#ppt_x"/>
                                              </p:val>
                                            </p:tav>
                                            <p:tav tm="100000">
                                              <p:val>
                                                <p:strVal val="#ppt_x"/>
                                              </p:val>
                                            </p:tav>
                                          </p:tavLst>
                                        </p:anim>
                                        <p:anim calcmode="lin" valueType="num">
                                          <p:cBhvr additive="base">
                                            <p:cTn id="17" dur="500" fill="hold"/>
                                            <p:tgtEl>
                                              <p:spTgt spid="109"/>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104"/>
                                            </p:tgtEl>
                                            <p:attrNameLst>
                                              <p:attrName>style.visibility</p:attrName>
                                            </p:attrNameLst>
                                          </p:cBhvr>
                                          <p:to>
                                            <p:strVal val="visible"/>
                                          </p:to>
                                        </p:set>
                                        <p:anim calcmode="lin" valueType="num">
                                          <p:cBhvr additive="base">
                                            <p:cTn id="21" dur="500" fill="hold"/>
                                            <p:tgtEl>
                                              <p:spTgt spid="104"/>
                                            </p:tgtEl>
                                            <p:attrNameLst>
                                              <p:attrName>ppt_x</p:attrName>
                                            </p:attrNameLst>
                                          </p:cBhvr>
                                          <p:tavLst>
                                            <p:tav tm="0">
                                              <p:val>
                                                <p:strVal val="#ppt_x"/>
                                              </p:val>
                                            </p:tav>
                                            <p:tav tm="100000">
                                              <p:val>
                                                <p:strVal val="#ppt_x"/>
                                              </p:val>
                                            </p:tav>
                                          </p:tavLst>
                                        </p:anim>
                                        <p:anim calcmode="lin" valueType="num">
                                          <p:cBhvr additive="base">
                                            <p:cTn id="22" dur="500" fill="hold"/>
                                            <p:tgtEl>
                                              <p:spTgt spid="10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anim calcmode="lin" valueType="num">
                                          <p:cBhvr additive="base">
                                            <p:cTn id="25" dur="500" fill="hold"/>
                                            <p:tgtEl>
                                              <p:spTgt spid="99"/>
                                            </p:tgtEl>
                                            <p:attrNameLst>
                                              <p:attrName>ppt_x</p:attrName>
                                            </p:attrNameLst>
                                          </p:cBhvr>
                                          <p:tavLst>
                                            <p:tav tm="0">
                                              <p:val>
                                                <p:strVal val="#ppt_x"/>
                                              </p:val>
                                            </p:tav>
                                            <p:tav tm="100000">
                                              <p:val>
                                                <p:strVal val="#ppt_x"/>
                                              </p:val>
                                            </p:tav>
                                          </p:tavLst>
                                        </p:anim>
                                        <p:anim calcmode="lin" valueType="num">
                                          <p:cBhvr additive="base">
                                            <p:cTn id="26" dur="500" fill="hold"/>
                                            <p:tgtEl>
                                              <p:spTgt spid="99"/>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1" fill="hold" nodeType="after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additive="base">
                                            <p:cTn id="30" dur="500" fill="hold"/>
                                            <p:tgtEl>
                                              <p:spTgt spid="88"/>
                                            </p:tgtEl>
                                            <p:attrNameLst>
                                              <p:attrName>ppt_x</p:attrName>
                                            </p:attrNameLst>
                                          </p:cBhvr>
                                          <p:tavLst>
                                            <p:tav tm="0">
                                              <p:val>
                                                <p:strVal val="#ppt_x"/>
                                              </p:val>
                                            </p:tav>
                                            <p:tav tm="100000">
                                              <p:val>
                                                <p:strVal val="#ppt_x"/>
                                              </p:val>
                                            </p:tav>
                                          </p:tavLst>
                                        </p:anim>
                                        <p:anim calcmode="lin" valueType="num">
                                          <p:cBhvr additive="base">
                                            <p:cTn id="31" dur="500" fill="hold"/>
                                            <p:tgtEl>
                                              <p:spTgt spid="88"/>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 calcmode="lin" valueType="num">
                                          <p:cBhvr additive="base">
                                            <p:cTn id="34" dur="500" fill="hold"/>
                                            <p:tgtEl>
                                              <p:spTgt spid="93"/>
                                            </p:tgtEl>
                                            <p:attrNameLst>
                                              <p:attrName>ppt_x</p:attrName>
                                            </p:attrNameLst>
                                          </p:cBhvr>
                                          <p:tavLst>
                                            <p:tav tm="0">
                                              <p:val>
                                                <p:strVal val="#ppt_x"/>
                                              </p:val>
                                            </p:tav>
                                            <p:tav tm="100000">
                                              <p:val>
                                                <p:strVal val="#ppt_x"/>
                                              </p:val>
                                            </p:tav>
                                          </p:tavLst>
                                        </p:anim>
                                        <p:anim calcmode="lin" valueType="num">
                                          <p:cBhvr additive="base">
                                            <p:cTn id="35" dur="500" fill="hold"/>
                                            <p:tgtEl>
                                              <p:spTgt spid="93"/>
                                            </p:tgtEl>
                                            <p:attrNameLst>
                                              <p:attrName>ppt_y</p:attrName>
                                            </p:attrNameLst>
                                          </p:cBhvr>
                                          <p:tavLst>
                                            <p:tav tm="0">
                                              <p:val>
                                                <p:strVal val="0-#ppt_h/2"/>
                                              </p:val>
                                            </p:tav>
                                            <p:tav tm="100000">
                                              <p:val>
                                                <p:strVal val="#ppt_y"/>
                                              </p:val>
                                            </p:tav>
                                          </p:tavLst>
                                        </p:anim>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2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1" grpId="0"/>
          <p:bldP spid="114"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3608" y="1565803"/>
            <a:ext cx="2011893" cy="2011893"/>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sp>
          <p:nvSpPr>
            <p:cNvPr id="4" name="椭圆 3"/>
            <p:cNvSpPr/>
            <p:nvPr/>
          </p:nvSpPr>
          <p:spPr>
            <a:xfrm>
              <a:off x="392112" y="760412"/>
              <a:ext cx="3825874" cy="3825874"/>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endParaRPr>
            </a:p>
          </p:txBody>
        </p:sp>
      </p:grpSp>
      <p:sp>
        <p:nvSpPr>
          <p:cNvPr id="5" name="椭圆 4"/>
          <p:cNvSpPr/>
          <p:nvPr/>
        </p:nvSpPr>
        <p:spPr>
          <a:xfrm>
            <a:off x="1226969" y="3447812"/>
            <a:ext cx="274777" cy="274777"/>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 name="椭圆 5"/>
          <p:cNvSpPr/>
          <p:nvPr/>
        </p:nvSpPr>
        <p:spPr>
          <a:xfrm>
            <a:off x="1604729" y="3571714"/>
            <a:ext cx="137389" cy="137389"/>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 name="椭圆 6"/>
          <p:cNvSpPr/>
          <p:nvPr/>
        </p:nvSpPr>
        <p:spPr>
          <a:xfrm>
            <a:off x="1778432" y="3377093"/>
            <a:ext cx="274777" cy="274777"/>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8" name="椭圆 7"/>
          <p:cNvSpPr/>
          <p:nvPr/>
        </p:nvSpPr>
        <p:spPr>
          <a:xfrm>
            <a:off x="2411193" y="3498702"/>
            <a:ext cx="137389" cy="137389"/>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9" name="椭圆 8"/>
          <p:cNvSpPr/>
          <p:nvPr/>
        </p:nvSpPr>
        <p:spPr>
          <a:xfrm>
            <a:off x="952192" y="3259008"/>
            <a:ext cx="274777" cy="274777"/>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0" name="椭圆 9"/>
          <p:cNvSpPr/>
          <p:nvPr/>
        </p:nvSpPr>
        <p:spPr>
          <a:xfrm>
            <a:off x="1244941" y="3302300"/>
            <a:ext cx="137389" cy="137389"/>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1" name="椭圆 10"/>
          <p:cNvSpPr/>
          <p:nvPr/>
        </p:nvSpPr>
        <p:spPr>
          <a:xfrm>
            <a:off x="2781911" y="3433728"/>
            <a:ext cx="274777" cy="274777"/>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2" name="TextBox 11"/>
          <p:cNvSpPr txBox="1"/>
          <p:nvPr/>
        </p:nvSpPr>
        <p:spPr>
          <a:xfrm>
            <a:off x="4644843" y="1421577"/>
            <a:ext cx="3456384" cy="15517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ea typeface="+mn-ea"/>
                <a:cs typeface="+mn-ea"/>
              </a:rPr>
              <a:t>点击输入简要文字内容，文字内容需概括精炼</a:t>
            </a:r>
            <a:r>
              <a:rPr lang="zh-CN" altLang="en-US" dirty="0" smtClean="0">
                <a:ea typeface="+mn-ea"/>
                <a:cs typeface="+mn-ea"/>
              </a:rPr>
              <a:t>，</a:t>
            </a:r>
            <a:endParaRPr lang="en-US" altLang="zh-CN" dirty="0">
              <a:ea typeface="+mn-ea"/>
              <a:cs typeface="+mn-ea"/>
            </a:endParaRPr>
          </a:p>
        </p:txBody>
      </p:sp>
      <p:cxnSp>
        <p:nvCxnSpPr>
          <p:cNvPr id="14" name="直接连接符 13"/>
          <p:cNvCxnSpPr/>
          <p:nvPr/>
        </p:nvCxnSpPr>
        <p:spPr>
          <a:xfrm>
            <a:off x="3638595" y="1588290"/>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4843" y="1927596"/>
            <a:ext cx="3456384" cy="15517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ea typeface="+mn-ea"/>
                <a:cs typeface="+mn-ea"/>
              </a:rPr>
              <a:t>点击输入简要文字内容，文字内容需概括精炼</a:t>
            </a:r>
            <a:r>
              <a:rPr lang="zh-CN" altLang="en-US" dirty="0" smtClean="0">
                <a:ea typeface="+mn-ea"/>
                <a:cs typeface="+mn-ea"/>
              </a:rPr>
              <a:t>，</a:t>
            </a:r>
            <a:endParaRPr lang="en-US" altLang="zh-CN" dirty="0">
              <a:ea typeface="+mn-ea"/>
              <a:cs typeface="+mn-ea"/>
            </a:endParaRPr>
          </a:p>
        </p:txBody>
      </p:sp>
      <p:cxnSp>
        <p:nvCxnSpPr>
          <p:cNvPr id="17" name="直接连接符 16"/>
          <p:cNvCxnSpPr/>
          <p:nvPr/>
        </p:nvCxnSpPr>
        <p:spPr>
          <a:xfrm>
            <a:off x="3638595" y="2094309"/>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44843" y="2431652"/>
            <a:ext cx="3456384" cy="15517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ea typeface="+mn-ea"/>
                <a:cs typeface="+mn-ea"/>
              </a:rPr>
              <a:t>点击输入简要文字内容，文字内容需概括精炼</a:t>
            </a:r>
            <a:r>
              <a:rPr lang="zh-CN" altLang="en-US" dirty="0" smtClean="0">
                <a:ea typeface="+mn-ea"/>
                <a:cs typeface="+mn-ea"/>
              </a:rPr>
              <a:t>，</a:t>
            </a:r>
            <a:endParaRPr lang="en-US" altLang="zh-CN" dirty="0">
              <a:ea typeface="+mn-ea"/>
              <a:cs typeface="+mn-ea"/>
            </a:endParaRPr>
          </a:p>
        </p:txBody>
      </p:sp>
      <p:cxnSp>
        <p:nvCxnSpPr>
          <p:cNvPr id="20" name="直接连接符 19"/>
          <p:cNvCxnSpPr/>
          <p:nvPr/>
        </p:nvCxnSpPr>
        <p:spPr>
          <a:xfrm>
            <a:off x="3638595" y="2598365"/>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44843" y="2935708"/>
            <a:ext cx="3456384" cy="15517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ea typeface="+mn-ea"/>
                <a:cs typeface="+mn-ea"/>
              </a:rPr>
              <a:t>点击输入简要文字内容，文字内容需概括精炼</a:t>
            </a:r>
            <a:r>
              <a:rPr lang="zh-CN" altLang="en-US" dirty="0" smtClean="0">
                <a:ea typeface="+mn-ea"/>
                <a:cs typeface="+mn-ea"/>
              </a:rPr>
              <a:t>，</a:t>
            </a:r>
            <a:endParaRPr lang="en-US" altLang="zh-CN" dirty="0">
              <a:ea typeface="+mn-ea"/>
              <a:cs typeface="+mn-ea"/>
            </a:endParaRPr>
          </a:p>
        </p:txBody>
      </p:sp>
      <p:cxnSp>
        <p:nvCxnSpPr>
          <p:cNvPr id="23" name="直接连接符 22"/>
          <p:cNvCxnSpPr/>
          <p:nvPr/>
        </p:nvCxnSpPr>
        <p:spPr>
          <a:xfrm>
            <a:off x="3638595" y="3102421"/>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44843" y="3439764"/>
            <a:ext cx="3456384" cy="15517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ea typeface="+mn-ea"/>
                <a:cs typeface="+mn-ea"/>
              </a:rPr>
              <a:t>点击输入简要文字内容，文字内容需概括精炼</a:t>
            </a:r>
            <a:r>
              <a:rPr lang="zh-CN" altLang="en-US" dirty="0" smtClean="0">
                <a:ea typeface="+mn-ea"/>
                <a:cs typeface="+mn-ea"/>
              </a:rPr>
              <a:t>，</a:t>
            </a:r>
            <a:endParaRPr lang="en-US" altLang="zh-CN" dirty="0">
              <a:ea typeface="+mn-ea"/>
              <a:cs typeface="+mn-ea"/>
            </a:endParaRPr>
          </a:p>
        </p:txBody>
      </p:sp>
      <p:cxnSp>
        <p:nvCxnSpPr>
          <p:cNvPr id="26" name="直接连接符 25"/>
          <p:cNvCxnSpPr/>
          <p:nvPr/>
        </p:nvCxnSpPr>
        <p:spPr>
          <a:xfrm>
            <a:off x="3638595" y="3606477"/>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44843" y="3943820"/>
            <a:ext cx="3456384" cy="155171"/>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dirty="0">
                <a:ea typeface="+mn-ea"/>
                <a:cs typeface="+mn-ea"/>
              </a:rPr>
              <a:t>点击输入简要文字内容，文字内容需概括精炼</a:t>
            </a:r>
            <a:r>
              <a:rPr lang="zh-CN" altLang="en-US" dirty="0" smtClean="0">
                <a:ea typeface="+mn-ea"/>
                <a:cs typeface="+mn-ea"/>
              </a:rPr>
              <a:t>，</a:t>
            </a:r>
            <a:endParaRPr lang="en-US" altLang="zh-CN" dirty="0">
              <a:ea typeface="+mn-ea"/>
              <a:cs typeface="+mn-ea"/>
            </a:endParaRPr>
          </a:p>
        </p:txBody>
      </p:sp>
      <p:cxnSp>
        <p:nvCxnSpPr>
          <p:cNvPr id="29" name="直接连接符 28"/>
          <p:cNvCxnSpPr/>
          <p:nvPr/>
        </p:nvCxnSpPr>
        <p:spPr>
          <a:xfrm>
            <a:off x="3638595" y="4110533"/>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3427015" y="1450900"/>
            <a:ext cx="274777" cy="274777"/>
          </a:xfrm>
          <a:prstGeom prst="ellipse">
            <a:avLst/>
          </a:prstGeom>
          <a:solidFill>
            <a:schemeClr val="accent2"/>
          </a:solidFill>
          <a:ln w="19050">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1</a:t>
            </a:r>
            <a:endParaRPr lang="zh-CN" altLang="en-US" dirty="0">
              <a:cs typeface="+mn-ea"/>
            </a:endParaRPr>
          </a:p>
        </p:txBody>
      </p:sp>
      <p:sp>
        <p:nvSpPr>
          <p:cNvPr id="31" name="椭圆 30"/>
          <p:cNvSpPr/>
          <p:nvPr/>
        </p:nvSpPr>
        <p:spPr>
          <a:xfrm>
            <a:off x="3147794" y="3072585"/>
            <a:ext cx="167224" cy="167224"/>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椭圆 31"/>
          <p:cNvSpPr/>
          <p:nvPr/>
        </p:nvSpPr>
        <p:spPr>
          <a:xfrm>
            <a:off x="2942895" y="3190313"/>
            <a:ext cx="137389" cy="137389"/>
          </a:xfrm>
          <a:prstGeom prst="ellipse">
            <a:avLst/>
          </a:prstGeom>
          <a:solidFill>
            <a:schemeClr val="bg1"/>
          </a:solidFill>
          <a:ln>
            <a:solidFill>
              <a:schemeClr val="accent2"/>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5" name="椭圆 34"/>
          <p:cNvSpPr/>
          <p:nvPr/>
        </p:nvSpPr>
        <p:spPr>
          <a:xfrm>
            <a:off x="3425919" y="1952988"/>
            <a:ext cx="274777" cy="274777"/>
          </a:xfrm>
          <a:prstGeom prst="ellipse">
            <a:avLst/>
          </a:prstGeom>
          <a:solidFill>
            <a:schemeClr val="accent3"/>
          </a:solidFill>
          <a:ln w="19050">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2</a:t>
            </a:r>
            <a:endParaRPr lang="zh-CN" altLang="en-US" dirty="0">
              <a:cs typeface="+mn-ea"/>
            </a:endParaRPr>
          </a:p>
        </p:txBody>
      </p:sp>
      <p:sp>
        <p:nvSpPr>
          <p:cNvPr id="36" name="椭圆 35"/>
          <p:cNvSpPr/>
          <p:nvPr/>
        </p:nvSpPr>
        <p:spPr>
          <a:xfrm>
            <a:off x="3425730" y="2462943"/>
            <a:ext cx="274777" cy="274777"/>
          </a:xfrm>
          <a:prstGeom prst="ellipse">
            <a:avLst/>
          </a:prstGeom>
          <a:solidFill>
            <a:schemeClr val="accent4"/>
          </a:solidFill>
          <a:ln w="19050">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3</a:t>
            </a:r>
            <a:endParaRPr lang="zh-CN" altLang="en-US" dirty="0">
              <a:cs typeface="+mn-ea"/>
            </a:endParaRPr>
          </a:p>
        </p:txBody>
      </p:sp>
      <p:sp>
        <p:nvSpPr>
          <p:cNvPr id="37" name="椭圆 36"/>
          <p:cNvSpPr/>
          <p:nvPr/>
        </p:nvSpPr>
        <p:spPr>
          <a:xfrm>
            <a:off x="3424634" y="2965031"/>
            <a:ext cx="274777" cy="274777"/>
          </a:xfrm>
          <a:prstGeom prst="ellipse">
            <a:avLst/>
          </a:prstGeom>
          <a:solidFill>
            <a:schemeClr val="accent6"/>
          </a:solidFill>
          <a:ln w="19050">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4</a:t>
            </a:r>
            <a:endParaRPr lang="zh-CN" altLang="en-US" dirty="0">
              <a:cs typeface="+mn-ea"/>
            </a:endParaRPr>
          </a:p>
        </p:txBody>
      </p:sp>
      <p:sp>
        <p:nvSpPr>
          <p:cNvPr id="38" name="椭圆 37"/>
          <p:cNvSpPr/>
          <p:nvPr/>
        </p:nvSpPr>
        <p:spPr>
          <a:xfrm>
            <a:off x="3427060" y="3467289"/>
            <a:ext cx="274777" cy="274777"/>
          </a:xfrm>
          <a:prstGeom prst="ellipse">
            <a:avLst/>
          </a:prstGeom>
          <a:solidFill>
            <a:schemeClr val="accent5"/>
          </a:solidFill>
          <a:ln w="19050">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5</a:t>
            </a:r>
            <a:endParaRPr lang="zh-CN" altLang="en-US" dirty="0">
              <a:cs typeface="+mn-ea"/>
            </a:endParaRPr>
          </a:p>
        </p:txBody>
      </p:sp>
      <p:sp>
        <p:nvSpPr>
          <p:cNvPr id="39" name="椭圆 38"/>
          <p:cNvSpPr/>
          <p:nvPr/>
        </p:nvSpPr>
        <p:spPr>
          <a:xfrm>
            <a:off x="3425964" y="3969377"/>
            <a:ext cx="274777" cy="274777"/>
          </a:xfrm>
          <a:prstGeom prst="ellipse">
            <a:avLst/>
          </a:prstGeom>
          <a:solidFill>
            <a:schemeClr val="accent3"/>
          </a:solidFill>
          <a:ln w="19050">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cs typeface="+mn-ea"/>
              </a:rPr>
              <a:t>6</a:t>
            </a:r>
            <a:endParaRPr lang="zh-CN" altLang="en-US" dirty="0">
              <a:cs typeface="+mn-ea"/>
            </a:endParaRPr>
          </a:p>
        </p:txBody>
      </p:sp>
      <p:sp>
        <p:nvSpPr>
          <p:cNvPr id="42" name="TextBox 41"/>
          <p:cNvSpPr txBox="1"/>
          <p:nvPr/>
        </p:nvSpPr>
        <p:spPr>
          <a:xfrm>
            <a:off x="1381102" y="2417860"/>
            <a:ext cx="1400809" cy="30777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000" b="1" dirty="0" smtClean="0">
                <a:solidFill>
                  <a:srgbClr val="C00000"/>
                </a:solidFill>
                <a:effectLst>
                  <a:outerShdw blurRad="139700" dist="88900" dir="8100000" algn="tr" rotWithShape="0">
                    <a:prstClr val="black">
                      <a:alpha val="40000"/>
                    </a:prstClr>
                  </a:outerShdw>
                </a:effectLst>
                <a:ea typeface="+mn-ea"/>
                <a:cs typeface="+mn-ea"/>
              </a:rPr>
              <a:t>参考文献</a:t>
            </a:r>
            <a:endParaRPr lang="en-US" altLang="zh-CN" sz="2000" b="1" dirty="0">
              <a:solidFill>
                <a:srgbClr val="C00000"/>
              </a:solidFill>
              <a:effectLst>
                <a:outerShdw blurRad="139700" dist="88900" dir="8100000" algn="tr" rotWithShape="0">
                  <a:prstClr val="black">
                    <a:alpha val="40000"/>
                  </a:prstClr>
                </a:outerShdw>
              </a:effectLst>
              <a:ea typeface="+mn-ea"/>
              <a:cs typeface="+mn-ea"/>
            </a:endParaRPr>
          </a:p>
        </p:txBody>
      </p:sp>
      <p:sp>
        <p:nvSpPr>
          <p:cNvPr id="41" name="TextBox 40"/>
          <p:cNvSpPr txBox="1"/>
          <p:nvPr/>
        </p:nvSpPr>
        <p:spPr>
          <a:xfrm>
            <a:off x="415434" y="290554"/>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参考文献</a:t>
            </a:r>
            <a:endParaRPr lang="zh-CN" altLang="en-US" sz="2000" spc="300" dirty="0">
              <a:solidFill>
                <a:schemeClr val="bg1"/>
              </a:solidFill>
              <a:latin typeface="+mn-ea"/>
              <a:cs typeface="+mn-ea"/>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4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40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p:cTn id="53" dur="500" fill="hold"/>
                                        <p:tgtEl>
                                          <p:spTgt spid="42"/>
                                        </p:tgtEl>
                                        <p:attrNameLst>
                                          <p:attrName>ppt_w</p:attrName>
                                        </p:attrNameLst>
                                      </p:cBhvr>
                                      <p:tavLst>
                                        <p:tav tm="0">
                                          <p:val>
                                            <p:fltVal val="0"/>
                                          </p:val>
                                        </p:tav>
                                        <p:tav tm="100000">
                                          <p:val>
                                            <p:strVal val="#ppt_w"/>
                                          </p:val>
                                        </p:tav>
                                      </p:tavLst>
                                    </p:anim>
                                    <p:anim calcmode="lin" valueType="num">
                                      <p:cBhvr>
                                        <p:cTn id="54" dur="500" fill="hold"/>
                                        <p:tgtEl>
                                          <p:spTgt spid="42"/>
                                        </p:tgtEl>
                                        <p:attrNameLst>
                                          <p:attrName>ppt_h</p:attrName>
                                        </p:attrNameLst>
                                      </p:cBhvr>
                                      <p:tavLst>
                                        <p:tav tm="0">
                                          <p:val>
                                            <p:fltVal val="0"/>
                                          </p:val>
                                        </p:tav>
                                        <p:tav tm="100000">
                                          <p:val>
                                            <p:strVal val="#ppt_h"/>
                                          </p:val>
                                        </p:tav>
                                      </p:tavLst>
                                    </p:anim>
                                    <p:animEffect transition="in" filter="fade">
                                      <p:cBhvr>
                                        <p:cTn id="55" dur="500"/>
                                        <p:tgtEl>
                                          <p:spTgt spid="42"/>
                                        </p:tgtEl>
                                      </p:cBhvr>
                                    </p:animEffect>
                                  </p:childTnLst>
                                </p:cTn>
                              </p:par>
                            </p:childTnLst>
                          </p:cTn>
                        </p:par>
                        <p:par>
                          <p:cTn id="56" fill="hold">
                            <p:stCondLst>
                              <p:cond delay="2500"/>
                            </p:stCondLst>
                            <p:childTnLst>
                              <p:par>
                                <p:cTn id="57" presetID="53" presetClass="entr" presetSubtype="16"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53" presetClass="entr" presetSubtype="16" fill="hold" grpId="0" nodeType="withEffect">
                                  <p:stCondLst>
                                    <p:cond delay="10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fltVal val="0"/>
                                          </p:val>
                                        </p:tav>
                                        <p:tav tm="100000">
                                          <p:val>
                                            <p:strVal val="#ppt_h"/>
                                          </p:val>
                                        </p:tav>
                                      </p:tavLst>
                                    </p:anim>
                                    <p:animEffect transition="in" filter="fade">
                                      <p:cBhvr>
                                        <p:cTn id="66" dur="500"/>
                                        <p:tgtEl>
                                          <p:spTgt spid="31"/>
                                        </p:tgtEl>
                                      </p:cBhvr>
                                    </p:animEffect>
                                  </p:childTnLst>
                                </p:cTn>
                              </p:par>
                              <p:par>
                                <p:cTn id="67" presetID="53" presetClass="entr" presetSubtype="16" fill="hold" grpId="0" nodeType="withEffect">
                                  <p:stCondLst>
                                    <p:cond delay="20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53" presetClass="entr" presetSubtype="16" fill="hold" grpId="0" nodeType="withEffect">
                                  <p:stCondLst>
                                    <p:cond delay="400"/>
                                  </p:stCondLst>
                                  <p:childTnLst>
                                    <p:set>
                                      <p:cBhvr>
                                        <p:cTn id="78" dur="1" fill="hold">
                                          <p:stCondLst>
                                            <p:cond delay="0"/>
                                          </p:stCondLst>
                                        </p:cTn>
                                        <p:tgtEl>
                                          <p:spTgt spid="36"/>
                                        </p:tgtEl>
                                        <p:attrNameLst>
                                          <p:attrName>style.visibility</p:attrName>
                                        </p:attrNameLst>
                                      </p:cBhvr>
                                      <p:to>
                                        <p:strVal val="visible"/>
                                      </p:to>
                                    </p:set>
                                    <p:anim calcmode="lin" valueType="num">
                                      <p:cBhvr>
                                        <p:cTn id="79" dur="500" fill="hold"/>
                                        <p:tgtEl>
                                          <p:spTgt spid="36"/>
                                        </p:tgtEl>
                                        <p:attrNameLst>
                                          <p:attrName>ppt_w</p:attrName>
                                        </p:attrNameLst>
                                      </p:cBhvr>
                                      <p:tavLst>
                                        <p:tav tm="0">
                                          <p:val>
                                            <p:fltVal val="0"/>
                                          </p:val>
                                        </p:tav>
                                        <p:tav tm="100000">
                                          <p:val>
                                            <p:strVal val="#ppt_w"/>
                                          </p:val>
                                        </p:tav>
                                      </p:tavLst>
                                    </p:anim>
                                    <p:anim calcmode="lin" valueType="num">
                                      <p:cBhvr>
                                        <p:cTn id="80" dur="500" fill="hold"/>
                                        <p:tgtEl>
                                          <p:spTgt spid="36"/>
                                        </p:tgtEl>
                                        <p:attrNameLst>
                                          <p:attrName>ppt_h</p:attrName>
                                        </p:attrNameLst>
                                      </p:cBhvr>
                                      <p:tavLst>
                                        <p:tav tm="0">
                                          <p:val>
                                            <p:fltVal val="0"/>
                                          </p:val>
                                        </p:tav>
                                        <p:tav tm="100000">
                                          <p:val>
                                            <p:strVal val="#ppt_h"/>
                                          </p:val>
                                        </p:tav>
                                      </p:tavLst>
                                    </p:anim>
                                    <p:animEffect transition="in" filter="fade">
                                      <p:cBhvr>
                                        <p:cTn id="81" dur="500"/>
                                        <p:tgtEl>
                                          <p:spTgt spid="36"/>
                                        </p:tgtEl>
                                      </p:cBhvr>
                                    </p:animEffect>
                                  </p:childTnLst>
                                </p:cTn>
                              </p:par>
                              <p:par>
                                <p:cTn id="82" presetID="53" presetClass="entr" presetSubtype="16" fill="hold" grpId="0" nodeType="withEffect">
                                  <p:stCondLst>
                                    <p:cond delay="50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grpId="0" nodeType="withEffect">
                                  <p:stCondLst>
                                    <p:cond delay="6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animEffect transition="in" filter="fade">
                                      <p:cBhvr>
                                        <p:cTn id="91" dur="500"/>
                                        <p:tgtEl>
                                          <p:spTgt spid="38"/>
                                        </p:tgtEl>
                                      </p:cBhvr>
                                    </p:animEffect>
                                  </p:childTnLst>
                                </p:cTn>
                              </p:par>
                              <p:par>
                                <p:cTn id="92" presetID="53" presetClass="entr" presetSubtype="16" fill="hold" grpId="0" nodeType="withEffect">
                                  <p:stCondLst>
                                    <p:cond delay="700"/>
                                  </p:stCondLst>
                                  <p:childTnLst>
                                    <p:set>
                                      <p:cBhvr>
                                        <p:cTn id="93" dur="1" fill="hold">
                                          <p:stCondLst>
                                            <p:cond delay="0"/>
                                          </p:stCondLst>
                                        </p:cTn>
                                        <p:tgtEl>
                                          <p:spTgt spid="39"/>
                                        </p:tgtEl>
                                        <p:attrNameLst>
                                          <p:attrName>style.visibility</p:attrName>
                                        </p:attrNameLst>
                                      </p:cBhvr>
                                      <p:to>
                                        <p:strVal val="visible"/>
                                      </p:to>
                                    </p:set>
                                    <p:anim calcmode="lin" valueType="num">
                                      <p:cBhvr>
                                        <p:cTn id="94" dur="500" fill="hold"/>
                                        <p:tgtEl>
                                          <p:spTgt spid="39"/>
                                        </p:tgtEl>
                                        <p:attrNameLst>
                                          <p:attrName>ppt_w</p:attrName>
                                        </p:attrNameLst>
                                      </p:cBhvr>
                                      <p:tavLst>
                                        <p:tav tm="0">
                                          <p:val>
                                            <p:fltVal val="0"/>
                                          </p:val>
                                        </p:tav>
                                        <p:tav tm="100000">
                                          <p:val>
                                            <p:strVal val="#ppt_w"/>
                                          </p:val>
                                        </p:tav>
                                      </p:tavLst>
                                    </p:anim>
                                    <p:anim calcmode="lin" valueType="num">
                                      <p:cBhvr>
                                        <p:cTn id="95" dur="500" fill="hold"/>
                                        <p:tgtEl>
                                          <p:spTgt spid="39"/>
                                        </p:tgtEl>
                                        <p:attrNameLst>
                                          <p:attrName>ppt_h</p:attrName>
                                        </p:attrNameLst>
                                      </p:cBhvr>
                                      <p:tavLst>
                                        <p:tav tm="0">
                                          <p:val>
                                            <p:fltVal val="0"/>
                                          </p:val>
                                        </p:tav>
                                        <p:tav tm="100000">
                                          <p:val>
                                            <p:strVal val="#ppt_h"/>
                                          </p:val>
                                        </p:tav>
                                      </p:tavLst>
                                    </p:anim>
                                    <p:animEffect transition="in" filter="fade">
                                      <p:cBhvr>
                                        <p:cTn id="96" dur="500"/>
                                        <p:tgtEl>
                                          <p:spTgt spid="39"/>
                                        </p:tgtEl>
                                      </p:cBhvr>
                                    </p:animEffect>
                                  </p:childTnLst>
                                </p:cTn>
                              </p:par>
                              <p:par>
                                <p:cTn id="97" presetID="22" presetClass="entr" presetSubtype="8" fill="hold" nodeType="withEffect">
                                  <p:stCondLst>
                                    <p:cond delay="800"/>
                                  </p:stCondLst>
                                  <p:childTnLst>
                                    <p:set>
                                      <p:cBhvr>
                                        <p:cTn id="98" dur="1" fill="hold">
                                          <p:stCondLst>
                                            <p:cond delay="0"/>
                                          </p:stCondLst>
                                        </p:cTn>
                                        <p:tgtEl>
                                          <p:spTgt spid="14"/>
                                        </p:tgtEl>
                                        <p:attrNameLst>
                                          <p:attrName>style.visibility</p:attrName>
                                        </p:attrNameLst>
                                      </p:cBhvr>
                                      <p:to>
                                        <p:strVal val="visible"/>
                                      </p:to>
                                    </p:set>
                                    <p:animEffect transition="in" filter="wipe(left)">
                                      <p:cBhvr>
                                        <p:cTn id="99" dur="500"/>
                                        <p:tgtEl>
                                          <p:spTgt spid="14"/>
                                        </p:tgtEl>
                                      </p:cBhvr>
                                    </p:animEffect>
                                  </p:childTnLst>
                                </p:cTn>
                              </p:par>
                              <p:par>
                                <p:cTn id="100" presetID="22" presetClass="entr" presetSubtype="8" fill="hold" nodeType="withEffect">
                                  <p:stCondLst>
                                    <p:cond delay="900"/>
                                  </p:stCondLst>
                                  <p:childTnLst>
                                    <p:set>
                                      <p:cBhvr>
                                        <p:cTn id="101" dur="1" fill="hold">
                                          <p:stCondLst>
                                            <p:cond delay="0"/>
                                          </p:stCondLst>
                                        </p:cTn>
                                        <p:tgtEl>
                                          <p:spTgt spid="17"/>
                                        </p:tgtEl>
                                        <p:attrNameLst>
                                          <p:attrName>style.visibility</p:attrName>
                                        </p:attrNameLst>
                                      </p:cBhvr>
                                      <p:to>
                                        <p:strVal val="visible"/>
                                      </p:to>
                                    </p:set>
                                    <p:animEffect transition="in" filter="wipe(left)">
                                      <p:cBhvr>
                                        <p:cTn id="102" dur="500"/>
                                        <p:tgtEl>
                                          <p:spTgt spid="17"/>
                                        </p:tgtEl>
                                      </p:cBhvr>
                                    </p:animEffect>
                                  </p:childTnLst>
                                </p:cTn>
                              </p:par>
                              <p:par>
                                <p:cTn id="103" presetID="22" presetClass="entr" presetSubtype="8" fill="hold" nodeType="withEffect">
                                  <p:stCondLst>
                                    <p:cond delay="1000"/>
                                  </p:stCondLst>
                                  <p:childTnLst>
                                    <p:set>
                                      <p:cBhvr>
                                        <p:cTn id="104" dur="1" fill="hold">
                                          <p:stCondLst>
                                            <p:cond delay="0"/>
                                          </p:stCondLst>
                                        </p:cTn>
                                        <p:tgtEl>
                                          <p:spTgt spid="20"/>
                                        </p:tgtEl>
                                        <p:attrNameLst>
                                          <p:attrName>style.visibility</p:attrName>
                                        </p:attrNameLst>
                                      </p:cBhvr>
                                      <p:to>
                                        <p:strVal val="visible"/>
                                      </p:to>
                                    </p:set>
                                    <p:animEffect transition="in" filter="wipe(left)">
                                      <p:cBhvr>
                                        <p:cTn id="105" dur="500"/>
                                        <p:tgtEl>
                                          <p:spTgt spid="20"/>
                                        </p:tgtEl>
                                      </p:cBhvr>
                                    </p:animEffect>
                                  </p:childTnLst>
                                </p:cTn>
                              </p:par>
                              <p:par>
                                <p:cTn id="106" presetID="22" presetClass="entr" presetSubtype="8" fill="hold" nodeType="withEffect">
                                  <p:stCondLst>
                                    <p:cond delay="1100"/>
                                  </p:stCondLst>
                                  <p:childTnLst>
                                    <p:set>
                                      <p:cBhvr>
                                        <p:cTn id="107" dur="1" fill="hold">
                                          <p:stCondLst>
                                            <p:cond delay="0"/>
                                          </p:stCondLst>
                                        </p:cTn>
                                        <p:tgtEl>
                                          <p:spTgt spid="23"/>
                                        </p:tgtEl>
                                        <p:attrNameLst>
                                          <p:attrName>style.visibility</p:attrName>
                                        </p:attrNameLst>
                                      </p:cBhvr>
                                      <p:to>
                                        <p:strVal val="visible"/>
                                      </p:to>
                                    </p:set>
                                    <p:animEffect transition="in" filter="wipe(left)">
                                      <p:cBhvr>
                                        <p:cTn id="108" dur="500"/>
                                        <p:tgtEl>
                                          <p:spTgt spid="23"/>
                                        </p:tgtEl>
                                      </p:cBhvr>
                                    </p:animEffect>
                                  </p:childTnLst>
                                </p:cTn>
                              </p:par>
                              <p:par>
                                <p:cTn id="109" presetID="22" presetClass="entr" presetSubtype="8" fill="hold" nodeType="withEffect">
                                  <p:stCondLst>
                                    <p:cond delay="1200"/>
                                  </p:stCondLst>
                                  <p:childTnLst>
                                    <p:set>
                                      <p:cBhvr>
                                        <p:cTn id="110" dur="1" fill="hold">
                                          <p:stCondLst>
                                            <p:cond delay="0"/>
                                          </p:stCondLst>
                                        </p:cTn>
                                        <p:tgtEl>
                                          <p:spTgt spid="26"/>
                                        </p:tgtEl>
                                        <p:attrNameLst>
                                          <p:attrName>style.visibility</p:attrName>
                                        </p:attrNameLst>
                                      </p:cBhvr>
                                      <p:to>
                                        <p:strVal val="visible"/>
                                      </p:to>
                                    </p:set>
                                    <p:animEffect transition="in" filter="wipe(left)">
                                      <p:cBhvr>
                                        <p:cTn id="111" dur="500"/>
                                        <p:tgtEl>
                                          <p:spTgt spid="26"/>
                                        </p:tgtEl>
                                      </p:cBhvr>
                                    </p:animEffect>
                                  </p:childTnLst>
                                </p:cTn>
                              </p:par>
                              <p:par>
                                <p:cTn id="112" presetID="22" presetClass="entr" presetSubtype="8" fill="hold" nodeType="withEffect">
                                  <p:stCondLst>
                                    <p:cond delay="1300"/>
                                  </p:stCondLst>
                                  <p:childTnLst>
                                    <p:set>
                                      <p:cBhvr>
                                        <p:cTn id="113" dur="1" fill="hold">
                                          <p:stCondLst>
                                            <p:cond delay="0"/>
                                          </p:stCondLst>
                                        </p:cTn>
                                        <p:tgtEl>
                                          <p:spTgt spid="29"/>
                                        </p:tgtEl>
                                        <p:attrNameLst>
                                          <p:attrName>style.visibility</p:attrName>
                                        </p:attrNameLst>
                                      </p:cBhvr>
                                      <p:to>
                                        <p:strVal val="visible"/>
                                      </p:to>
                                    </p:set>
                                    <p:animEffect transition="in" filter="wipe(left)">
                                      <p:cBhvr>
                                        <p:cTn id="114" dur="500"/>
                                        <p:tgtEl>
                                          <p:spTgt spid="29"/>
                                        </p:tgtEl>
                                      </p:cBhvr>
                                    </p:animEffect>
                                  </p:childTnLst>
                                </p:cTn>
                              </p:par>
                              <p:par>
                                <p:cTn id="115" presetID="22" presetClass="entr" presetSubtype="8" fill="hold" grpId="0" nodeType="withEffect">
                                  <p:stCondLst>
                                    <p:cond delay="1400"/>
                                  </p:stCondLst>
                                  <p:childTnLst>
                                    <p:set>
                                      <p:cBhvr>
                                        <p:cTn id="116" dur="1" fill="hold">
                                          <p:stCondLst>
                                            <p:cond delay="0"/>
                                          </p:stCondLst>
                                        </p:cTn>
                                        <p:tgtEl>
                                          <p:spTgt spid="12"/>
                                        </p:tgtEl>
                                        <p:attrNameLst>
                                          <p:attrName>style.visibility</p:attrName>
                                        </p:attrNameLst>
                                      </p:cBhvr>
                                      <p:to>
                                        <p:strVal val="visible"/>
                                      </p:to>
                                    </p:set>
                                    <p:animEffect transition="in" filter="wipe(left)">
                                      <p:cBhvr>
                                        <p:cTn id="117" dur="500"/>
                                        <p:tgtEl>
                                          <p:spTgt spid="12"/>
                                        </p:tgtEl>
                                      </p:cBhvr>
                                    </p:animEffect>
                                  </p:childTnLst>
                                </p:cTn>
                              </p:par>
                              <p:par>
                                <p:cTn id="118" presetID="22" presetClass="entr" presetSubtype="8" fill="hold" grpId="0" nodeType="withEffect">
                                  <p:stCondLst>
                                    <p:cond delay="1500"/>
                                  </p:stCondLst>
                                  <p:childTnLst>
                                    <p:set>
                                      <p:cBhvr>
                                        <p:cTn id="119" dur="1" fill="hold">
                                          <p:stCondLst>
                                            <p:cond delay="0"/>
                                          </p:stCondLst>
                                        </p:cTn>
                                        <p:tgtEl>
                                          <p:spTgt spid="15"/>
                                        </p:tgtEl>
                                        <p:attrNameLst>
                                          <p:attrName>style.visibility</p:attrName>
                                        </p:attrNameLst>
                                      </p:cBhvr>
                                      <p:to>
                                        <p:strVal val="visible"/>
                                      </p:to>
                                    </p:set>
                                    <p:animEffect transition="in" filter="wipe(left)">
                                      <p:cBhvr>
                                        <p:cTn id="120" dur="500"/>
                                        <p:tgtEl>
                                          <p:spTgt spid="15"/>
                                        </p:tgtEl>
                                      </p:cBhvr>
                                    </p:animEffect>
                                  </p:childTnLst>
                                </p:cTn>
                              </p:par>
                              <p:par>
                                <p:cTn id="121" presetID="22" presetClass="entr" presetSubtype="8" fill="hold" grpId="0" nodeType="withEffect">
                                  <p:stCondLst>
                                    <p:cond delay="1600"/>
                                  </p:stCondLst>
                                  <p:childTnLst>
                                    <p:set>
                                      <p:cBhvr>
                                        <p:cTn id="122" dur="1" fill="hold">
                                          <p:stCondLst>
                                            <p:cond delay="0"/>
                                          </p:stCondLst>
                                        </p:cTn>
                                        <p:tgtEl>
                                          <p:spTgt spid="18"/>
                                        </p:tgtEl>
                                        <p:attrNameLst>
                                          <p:attrName>style.visibility</p:attrName>
                                        </p:attrNameLst>
                                      </p:cBhvr>
                                      <p:to>
                                        <p:strVal val="visible"/>
                                      </p:to>
                                    </p:set>
                                    <p:animEffect transition="in" filter="wipe(left)">
                                      <p:cBhvr>
                                        <p:cTn id="123" dur="500"/>
                                        <p:tgtEl>
                                          <p:spTgt spid="18"/>
                                        </p:tgtEl>
                                      </p:cBhvr>
                                    </p:animEffect>
                                  </p:childTnLst>
                                </p:cTn>
                              </p:par>
                              <p:par>
                                <p:cTn id="124" presetID="22" presetClass="entr" presetSubtype="8" fill="hold" grpId="0" nodeType="withEffect">
                                  <p:stCondLst>
                                    <p:cond delay="1700"/>
                                  </p:stCondLst>
                                  <p:childTnLst>
                                    <p:set>
                                      <p:cBhvr>
                                        <p:cTn id="125" dur="1" fill="hold">
                                          <p:stCondLst>
                                            <p:cond delay="0"/>
                                          </p:stCondLst>
                                        </p:cTn>
                                        <p:tgtEl>
                                          <p:spTgt spid="21"/>
                                        </p:tgtEl>
                                        <p:attrNameLst>
                                          <p:attrName>style.visibility</p:attrName>
                                        </p:attrNameLst>
                                      </p:cBhvr>
                                      <p:to>
                                        <p:strVal val="visible"/>
                                      </p:to>
                                    </p:set>
                                    <p:animEffect transition="in" filter="wipe(left)">
                                      <p:cBhvr>
                                        <p:cTn id="126" dur="500"/>
                                        <p:tgtEl>
                                          <p:spTgt spid="21"/>
                                        </p:tgtEl>
                                      </p:cBhvr>
                                    </p:animEffect>
                                  </p:childTnLst>
                                </p:cTn>
                              </p:par>
                              <p:par>
                                <p:cTn id="127" presetID="22" presetClass="entr" presetSubtype="8" fill="hold" grpId="0" nodeType="withEffect">
                                  <p:stCondLst>
                                    <p:cond delay="1800"/>
                                  </p:stCondLst>
                                  <p:childTnLst>
                                    <p:set>
                                      <p:cBhvr>
                                        <p:cTn id="128" dur="1" fill="hold">
                                          <p:stCondLst>
                                            <p:cond delay="0"/>
                                          </p:stCondLst>
                                        </p:cTn>
                                        <p:tgtEl>
                                          <p:spTgt spid="24"/>
                                        </p:tgtEl>
                                        <p:attrNameLst>
                                          <p:attrName>style.visibility</p:attrName>
                                        </p:attrNameLst>
                                      </p:cBhvr>
                                      <p:to>
                                        <p:strVal val="visible"/>
                                      </p:to>
                                    </p:set>
                                    <p:animEffect transition="in" filter="wipe(left)">
                                      <p:cBhvr>
                                        <p:cTn id="129" dur="500"/>
                                        <p:tgtEl>
                                          <p:spTgt spid="24"/>
                                        </p:tgtEl>
                                      </p:cBhvr>
                                    </p:animEffect>
                                  </p:childTnLst>
                                </p:cTn>
                              </p:par>
                              <p:par>
                                <p:cTn id="130" presetID="22" presetClass="entr" presetSubtype="8" fill="hold" grpId="0" nodeType="withEffect">
                                  <p:stCondLst>
                                    <p:cond delay="1900"/>
                                  </p:stCondLst>
                                  <p:childTnLst>
                                    <p:set>
                                      <p:cBhvr>
                                        <p:cTn id="131" dur="1" fill="hold">
                                          <p:stCondLst>
                                            <p:cond delay="0"/>
                                          </p:stCondLst>
                                        </p:cTn>
                                        <p:tgtEl>
                                          <p:spTgt spid="27"/>
                                        </p:tgtEl>
                                        <p:attrNameLst>
                                          <p:attrName>style.visibility</p:attrName>
                                        </p:attrNameLst>
                                      </p:cBhvr>
                                      <p:to>
                                        <p:strVal val="visible"/>
                                      </p:to>
                                    </p:set>
                                    <p:animEffect transition="in" filter="wipe(left)">
                                      <p:cBhvr>
                                        <p:cTn id="1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5" grpId="0"/>
      <p:bldP spid="18" grpId="0"/>
      <p:bldP spid="21" grpId="0"/>
      <p:bldP spid="24" grpId="0"/>
      <p:bldP spid="27" grpId="0"/>
      <p:bldP spid="30" grpId="0" animBg="1"/>
      <p:bldP spid="31" grpId="0" animBg="1"/>
      <p:bldP spid="32" grpId="0" animBg="1"/>
      <p:bldP spid="35" grpId="0" animBg="1"/>
      <p:bldP spid="36" grpId="0" animBg="1"/>
      <p:bldP spid="37" grpId="0" animBg="1"/>
      <p:bldP spid="38" grpId="0" animBg="1"/>
      <p:bldP spid="39" grpId="0" animBg="1"/>
      <p:bldP spid="42"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190" y="3011170"/>
            <a:ext cx="4622101" cy="2167888"/>
          </a:xfrm>
          <a:prstGeom prst="rect">
            <a:avLst/>
          </a:prstGeom>
        </p:spPr>
      </p:pic>
      <p:sp>
        <p:nvSpPr>
          <p:cNvPr id="26" name="TextBox 25"/>
          <p:cNvSpPr txBox="1"/>
          <p:nvPr/>
        </p:nvSpPr>
        <p:spPr>
          <a:xfrm>
            <a:off x="411973" y="292783"/>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总结陈述</a:t>
            </a:r>
            <a:endParaRPr lang="zh-CN" altLang="en-US" sz="2000" spc="300" dirty="0">
              <a:solidFill>
                <a:schemeClr val="bg1"/>
              </a:solidFill>
              <a:latin typeface="+mn-ea"/>
              <a:cs typeface="+mn-ea"/>
            </a:endParaRPr>
          </a:p>
        </p:txBody>
      </p:sp>
      <p:sp>
        <p:nvSpPr>
          <p:cNvPr id="171" name="TextBox 170"/>
          <p:cNvSpPr txBox="1"/>
          <p:nvPr/>
        </p:nvSpPr>
        <p:spPr>
          <a:xfrm>
            <a:off x="1038268" y="870838"/>
            <a:ext cx="7902382" cy="697948"/>
          </a:xfrm>
          <a:prstGeom prst="rect">
            <a:avLst/>
          </a:prstGeom>
          <a:noFill/>
          <a:ln>
            <a:noFill/>
          </a:ln>
        </p:spPr>
        <p:txBody>
          <a:bodyPr wrap="square" rtlCol="0">
            <a:spAutoFit/>
          </a:bodyPr>
          <a:lstStyle/>
          <a:p>
            <a:pPr>
              <a:lnSpc>
                <a:spcPct val="150000"/>
              </a:lnSpc>
            </a:pPr>
            <a:r>
              <a:rPr lang="zh-CN" altLang="en-US" sz="1400" dirty="0" smtClean="0">
                <a:solidFill>
                  <a:srgbClr val="44465B"/>
                </a:solidFill>
                <a:latin typeface="+mn-ea"/>
                <a:cs typeface="+mn-ea"/>
              </a:rPr>
              <a:t>请您添加文字内容，内容详尽简要清晰足够表达标题，准确无误。添加文字内容，内容详尽简要清晰。请您添加文字内容，内容详尽简要清晰足够表达标题，准确无误</a:t>
            </a:r>
            <a:endParaRPr lang="en-US" altLang="zh-CN" sz="1400" dirty="0" smtClean="0">
              <a:solidFill>
                <a:srgbClr val="44465B"/>
              </a:solidFill>
              <a:latin typeface="+mn-ea"/>
              <a:cs typeface="+mn-ea"/>
            </a:endParaRPr>
          </a:p>
        </p:txBody>
      </p:sp>
      <p:grpSp>
        <p:nvGrpSpPr>
          <p:cNvPr id="34" name="组合 33"/>
          <p:cNvGrpSpPr/>
          <p:nvPr/>
        </p:nvGrpSpPr>
        <p:grpSpPr>
          <a:xfrm>
            <a:off x="7501608" y="4156302"/>
            <a:ext cx="623823" cy="591323"/>
            <a:chOff x="304800" y="673100"/>
            <a:chExt cx="4000500" cy="4000500"/>
          </a:xfrm>
          <a:solidFill>
            <a:schemeClr val="accent2"/>
          </a:solidFill>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6" name="椭圆 35"/>
            <p:cNvSpPr/>
            <p:nvPr/>
          </p:nvSpPr>
          <p:spPr>
            <a:xfrm>
              <a:off x="392113" y="760413"/>
              <a:ext cx="3825874" cy="382587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37" name="椭圆 36"/>
          <p:cNvSpPr/>
          <p:nvPr/>
        </p:nvSpPr>
        <p:spPr>
          <a:xfrm>
            <a:off x="900880" y="1845357"/>
            <a:ext cx="274777" cy="274777"/>
          </a:xfrm>
          <a:prstGeom prst="ellipse">
            <a:avLst/>
          </a:prstGeom>
          <a:solidFill>
            <a:schemeClr val="accent3"/>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38" name="组合 37"/>
          <p:cNvGrpSpPr/>
          <p:nvPr/>
        </p:nvGrpSpPr>
        <p:grpSpPr>
          <a:xfrm>
            <a:off x="3778083" y="4253049"/>
            <a:ext cx="301060" cy="301060"/>
            <a:chOff x="304800" y="673100"/>
            <a:chExt cx="4000500" cy="4000500"/>
          </a:xfrm>
          <a:solidFill>
            <a:schemeClr val="accent1"/>
          </a:solidFill>
          <a:effectLst>
            <a:outerShdw blurRad="381000" dist="152400" dir="8100000" algn="tr" rotWithShape="0">
              <a:prstClr val="black">
                <a:alpha val="70000"/>
              </a:prstClr>
            </a:outerShdw>
          </a:effectLst>
        </p:grpSpPr>
        <p:sp>
          <p:nvSpPr>
            <p:cNvPr id="39" name="同心圆 38"/>
            <p:cNvSpPr/>
            <p:nvPr/>
          </p:nvSpPr>
          <p:spPr>
            <a:xfrm>
              <a:off x="304800" y="673100"/>
              <a:ext cx="4000500" cy="4000500"/>
            </a:xfrm>
            <a:prstGeom prst="donut">
              <a:avLst>
                <a:gd name="adj" fmla="val 487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40" name="椭圆 39"/>
            <p:cNvSpPr/>
            <p:nvPr/>
          </p:nvSpPr>
          <p:spPr>
            <a:xfrm>
              <a:off x="479425" y="847725"/>
              <a:ext cx="3651250" cy="365125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41" name="组合 40"/>
          <p:cNvGrpSpPr/>
          <p:nvPr/>
        </p:nvGrpSpPr>
        <p:grpSpPr>
          <a:xfrm>
            <a:off x="4287522" y="1644017"/>
            <a:ext cx="623903" cy="623903"/>
            <a:chOff x="304800" y="673100"/>
            <a:chExt cx="4000500" cy="4000500"/>
          </a:xfrm>
          <a:blipFill dpi="0" rotWithShape="1">
            <a:blip r:embed="rId2">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43" name="椭圆 42"/>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44" name="椭圆 43"/>
          <p:cNvSpPr/>
          <p:nvPr/>
        </p:nvSpPr>
        <p:spPr>
          <a:xfrm>
            <a:off x="3840360" y="2191154"/>
            <a:ext cx="274777" cy="274777"/>
          </a:xfrm>
          <a:prstGeom prst="ellipse">
            <a:avLst/>
          </a:prstGeom>
          <a:solidFill>
            <a:schemeClr val="accent5"/>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6" name="椭圆 45"/>
          <p:cNvSpPr/>
          <p:nvPr/>
        </p:nvSpPr>
        <p:spPr>
          <a:xfrm>
            <a:off x="7417415" y="1881349"/>
            <a:ext cx="677676" cy="67767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7" name="组合 46"/>
          <p:cNvGrpSpPr/>
          <p:nvPr/>
        </p:nvGrpSpPr>
        <p:grpSpPr>
          <a:xfrm>
            <a:off x="2853355" y="4156302"/>
            <a:ext cx="219777" cy="219777"/>
            <a:chOff x="304800" y="673100"/>
            <a:chExt cx="4000500" cy="4000500"/>
          </a:xfrm>
          <a:effectLst>
            <a:outerShdw blurRad="381000" dist="152400" dir="8100000" algn="tr" rotWithShape="0">
              <a:prstClr val="black">
                <a:alpha val="7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49" name="椭圆 4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50" name="组合 49"/>
          <p:cNvGrpSpPr/>
          <p:nvPr/>
        </p:nvGrpSpPr>
        <p:grpSpPr>
          <a:xfrm>
            <a:off x="950252" y="4472274"/>
            <a:ext cx="287919" cy="287919"/>
            <a:chOff x="304800" y="673100"/>
            <a:chExt cx="4000500" cy="4000500"/>
          </a:xfrm>
          <a:solidFill>
            <a:schemeClr val="accent2"/>
          </a:solidFill>
          <a:effectLst>
            <a:outerShdw blurRad="381000" dist="152400" dir="8100000" algn="tr" rotWithShape="0">
              <a:prstClr val="black">
                <a:alpha val="70000"/>
              </a:prstClr>
            </a:outerShdw>
          </a:effectLst>
        </p:grpSpPr>
        <p:sp>
          <p:nvSpPr>
            <p:cNvPr id="51" name="同心圆 5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52" name="椭圆 51"/>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53" name="椭圆 52"/>
          <p:cNvSpPr/>
          <p:nvPr/>
        </p:nvSpPr>
        <p:spPr>
          <a:xfrm>
            <a:off x="4437991" y="4378338"/>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54" name="组合 53"/>
          <p:cNvGrpSpPr/>
          <p:nvPr/>
        </p:nvGrpSpPr>
        <p:grpSpPr>
          <a:xfrm>
            <a:off x="2450643" y="3049989"/>
            <a:ext cx="824609" cy="824609"/>
            <a:chOff x="304800" y="673100"/>
            <a:chExt cx="4000500" cy="4000500"/>
          </a:xfrm>
          <a:blipFill dpi="0" rotWithShape="1">
            <a:blip r:embed="rId2">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56" name="椭圆 55"/>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57" name="椭圆 56"/>
          <p:cNvSpPr/>
          <p:nvPr/>
        </p:nvSpPr>
        <p:spPr>
          <a:xfrm>
            <a:off x="4175759" y="3266216"/>
            <a:ext cx="401213" cy="401213"/>
          </a:xfrm>
          <a:prstGeom prst="ellipse">
            <a:avLst/>
          </a:prstGeom>
          <a:solidFill>
            <a:schemeClr val="accent1"/>
          </a:solidFill>
          <a:ln>
            <a:solidFill>
              <a:schemeClr val="bg1"/>
            </a:solid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0" name="椭圆 59"/>
          <p:cNvSpPr/>
          <p:nvPr/>
        </p:nvSpPr>
        <p:spPr>
          <a:xfrm>
            <a:off x="2517608" y="1757001"/>
            <a:ext cx="137389" cy="13738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61" name="TextBox 60"/>
          <p:cNvSpPr txBox="1"/>
          <p:nvPr/>
        </p:nvSpPr>
        <p:spPr>
          <a:xfrm>
            <a:off x="4897808" y="2676803"/>
            <a:ext cx="3569729" cy="1569660"/>
          </a:xfrm>
          <a:prstGeom prst="rect">
            <a:avLst/>
          </a:prstGeom>
          <a:noFill/>
          <a:ln>
            <a:noFill/>
          </a:ln>
        </p:spPr>
        <p:txBody>
          <a:bodyPr wrap="square" rtlCol="0">
            <a:spAutoFit/>
          </a:bodyPr>
          <a:lstStyle/>
          <a:p>
            <a:pPr>
              <a:lnSpc>
                <a:spcPct val="150000"/>
              </a:lnSpc>
            </a:pPr>
            <a:r>
              <a:rPr lang="zh-CN" altLang="en-US" sz="1600" dirty="0" smtClean="0">
                <a:solidFill>
                  <a:srgbClr val="44465B"/>
                </a:solidFill>
                <a:latin typeface="+mn-ea"/>
                <a:cs typeface="+mn-ea"/>
              </a:rPr>
              <a:t>大学时光即将结束，在此，我要感谢各位老师的教导，和同学们的陪伴，本文能顺利能顺利完成，感谢导师的指导！</a:t>
            </a:r>
            <a:endParaRPr lang="zh-CN" altLang="en-US" sz="1600" dirty="0" smtClean="0">
              <a:solidFill>
                <a:srgbClr val="44465B"/>
              </a:solidFill>
              <a:latin typeface="+mn-ea"/>
              <a:cs typeface="+mn-ea"/>
            </a:endParaRPr>
          </a:p>
        </p:txBody>
      </p:sp>
      <p:sp>
        <p:nvSpPr>
          <p:cNvPr id="63" name="TextBox 62"/>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grpSp>
        <p:nvGrpSpPr>
          <p:cNvPr id="58" name="组合 57"/>
          <p:cNvGrpSpPr/>
          <p:nvPr/>
        </p:nvGrpSpPr>
        <p:grpSpPr>
          <a:xfrm>
            <a:off x="2228756" y="4167233"/>
            <a:ext cx="824609" cy="824609"/>
            <a:chOff x="304800" y="673100"/>
            <a:chExt cx="4000500" cy="4000500"/>
          </a:xfrm>
          <a:blipFill dpi="0" rotWithShape="1">
            <a:blip r:embed="rId2">
              <a:extLst>
                <a:ext uri="{28A0092B-C50C-407E-A947-70E740481C1C}">
                  <a14:useLocalDpi xmlns:a14="http://schemas.microsoft.com/office/drawing/2010/main" val="0"/>
                </a:ext>
              </a:extLst>
            </a:blip>
            <a:srcRect/>
            <a:stretch>
              <a:fillRect/>
            </a:stretch>
          </a:blipFill>
          <a:effectLst>
            <a:outerShdw blurRad="317500" dist="1905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64" name="椭圆 63"/>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65" name="椭圆 64"/>
          <p:cNvSpPr/>
          <p:nvPr/>
        </p:nvSpPr>
        <p:spPr>
          <a:xfrm>
            <a:off x="1349529" y="2865003"/>
            <a:ext cx="401213" cy="401213"/>
          </a:xfrm>
          <a:prstGeom prst="ellipse">
            <a:avLst/>
          </a:prstGeom>
          <a:solidFill>
            <a:schemeClr val="accent1"/>
          </a:solidFill>
          <a:ln>
            <a:solidFill>
              <a:schemeClr val="bg1"/>
            </a:solid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66" name="组合 65"/>
          <p:cNvGrpSpPr/>
          <p:nvPr/>
        </p:nvGrpSpPr>
        <p:grpSpPr>
          <a:xfrm>
            <a:off x="6221143" y="4269335"/>
            <a:ext cx="286563" cy="271634"/>
            <a:chOff x="304800" y="673100"/>
            <a:chExt cx="4000500" cy="4000500"/>
          </a:xfrm>
          <a:solidFill>
            <a:schemeClr val="accent5"/>
          </a:solidFill>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68" name="椭圆 67"/>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69" name="组合 68"/>
          <p:cNvGrpSpPr/>
          <p:nvPr/>
        </p:nvGrpSpPr>
        <p:grpSpPr>
          <a:xfrm>
            <a:off x="8422073" y="4554109"/>
            <a:ext cx="286563" cy="271634"/>
            <a:chOff x="304800" y="673100"/>
            <a:chExt cx="4000500" cy="4000500"/>
          </a:xfrm>
          <a:solidFill>
            <a:schemeClr val="accent2"/>
          </a:solidFill>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71" name="椭圆 70"/>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Tree>
    <p:custDataLst>
      <p:tags r:id="rId4"/>
    </p:custData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00"/>
                            </p:stCondLst>
                            <p:childTnLst>
                              <p:par>
                                <p:cTn id="14" presetID="18" presetClass="entr" presetSubtype="3" fill="hold" grpId="0" nodeType="afterEffect">
                                  <p:stCondLst>
                                    <p:cond delay="0"/>
                                  </p:stCondLst>
                                  <p:childTnLst>
                                    <p:set>
                                      <p:cBhvr>
                                        <p:cTn id="15" dur="1" fill="hold">
                                          <p:stCondLst>
                                            <p:cond delay="0"/>
                                          </p:stCondLst>
                                        </p:cTn>
                                        <p:tgtEl>
                                          <p:spTgt spid="171"/>
                                        </p:tgtEl>
                                        <p:attrNameLst>
                                          <p:attrName>style.visibility</p:attrName>
                                        </p:attrNameLst>
                                      </p:cBhvr>
                                      <p:to>
                                        <p:strVal val="visible"/>
                                      </p:to>
                                    </p:set>
                                    <p:animEffect transition="in" filter="strips(upRight)">
                                      <p:cBhvr>
                                        <p:cTn id="16" dur="500"/>
                                        <p:tgtEl>
                                          <p:spTgt spid="171"/>
                                        </p:tgtEl>
                                      </p:cBhvr>
                                    </p:animEffect>
                                  </p:childTnLst>
                                </p:cTn>
                              </p:par>
                            </p:childTnLst>
                          </p:cTn>
                        </p:par>
                        <p:par>
                          <p:cTn id="17" fill="hold">
                            <p:stCondLst>
                              <p:cond delay="1500"/>
                            </p:stCondLst>
                            <p:childTnLst>
                              <p:par>
                                <p:cTn id="18" presetID="1" presetClass="entr" presetSubtype="0" fill="hold" nodeType="afterEffect">
                                  <p:stCondLst>
                                    <p:cond delay="400"/>
                                  </p:stCondLst>
                                  <p:childTnLst>
                                    <p:set>
                                      <p:cBhvr>
                                        <p:cTn id="19" dur="1" fill="hold">
                                          <p:stCondLst>
                                            <p:cond delay="0"/>
                                          </p:stCondLst>
                                        </p:cTn>
                                        <p:tgtEl>
                                          <p:spTgt spid="34"/>
                                        </p:tgtEl>
                                        <p:attrNameLst>
                                          <p:attrName>style.visibility</p:attrName>
                                        </p:attrNameLst>
                                      </p:cBhvr>
                                      <p:to>
                                        <p:strVal val="visible"/>
                                      </p:to>
                                    </p:set>
                                  </p:childTnLst>
                                </p:cTn>
                              </p:par>
                              <p:par>
                                <p:cTn id="20" presetID="53" presetClass="entr" presetSubtype="16" fill="hold" nodeType="withEffect">
                                  <p:stCondLst>
                                    <p:cond delay="400"/>
                                  </p:stCondLst>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ppt_w</p:attrName>
                                        </p:attrNameLst>
                                      </p:cBhvr>
                                      <p:tavLst>
                                        <p:tav tm="0">
                                          <p:val>
                                            <p:fltVal val="0"/>
                                          </p:val>
                                        </p:tav>
                                        <p:tav tm="100000">
                                          <p:val>
                                            <p:strVal val="#ppt_w"/>
                                          </p:val>
                                        </p:tav>
                                      </p:tavLst>
                                    </p:anim>
                                    <p:anim calcmode="lin" valueType="num">
                                      <p:cBhvr>
                                        <p:cTn id="23" dur="1000" fill="hold"/>
                                        <p:tgtEl>
                                          <p:spTgt spid="34"/>
                                        </p:tgtEl>
                                        <p:attrNameLst>
                                          <p:attrName>ppt_h</p:attrName>
                                        </p:attrNameLst>
                                      </p:cBhvr>
                                      <p:tavLst>
                                        <p:tav tm="0">
                                          <p:val>
                                            <p:fltVal val="0"/>
                                          </p:val>
                                        </p:tav>
                                        <p:tav tm="100000">
                                          <p:val>
                                            <p:strVal val="#ppt_h"/>
                                          </p:val>
                                        </p:tav>
                                      </p:tavLst>
                                    </p:anim>
                                    <p:animEffect transition="in" filter="fade">
                                      <p:cBhvr>
                                        <p:cTn id="24" dur="1000"/>
                                        <p:tgtEl>
                                          <p:spTgt spid="34"/>
                                        </p:tgtEl>
                                      </p:cBhvr>
                                    </p:animEffect>
                                  </p:childTnLst>
                                </p:cTn>
                              </p:par>
                              <p:par>
                                <p:cTn id="25" presetID="64" presetClass="path" presetSubtype="0" fill="hold" nodeType="withEffect">
                                  <p:stCondLst>
                                    <p:cond delay="400"/>
                                  </p:stCondLst>
                                  <p:childTnLst>
                                    <p:animMotion origin="layout" path="M -2.77778E-7 -2.09877E-6 L 0.38872 0.84352 " pathEditMode="relative" rAng="0" ptsTypes="AA">
                                      <p:cBhvr>
                                        <p:cTn id="26" dur="1000" spd="-100000" fill="hold"/>
                                        <p:tgtEl>
                                          <p:spTgt spid="34"/>
                                        </p:tgtEl>
                                        <p:attrNameLst>
                                          <p:attrName>ppt_x</p:attrName>
                                          <p:attrName>ppt_y</p:attrName>
                                        </p:attrNameLst>
                                      </p:cBhvr>
                                      <p:rCtr x="19427" y="42160"/>
                                    </p:animMotion>
                                  </p:childTnLst>
                                </p:cTn>
                              </p:par>
                              <p:par>
                                <p:cTn id="27" presetID="1" presetClass="entr" presetSubtype="0" fill="hold" grpId="0" nodeType="withEffect">
                                  <p:stCondLst>
                                    <p:cond delay="300"/>
                                  </p:stCondLst>
                                  <p:childTnLst>
                                    <p:set>
                                      <p:cBhvr>
                                        <p:cTn id="28" dur="1" fill="hold">
                                          <p:stCondLst>
                                            <p:cond delay="0"/>
                                          </p:stCondLst>
                                        </p:cTn>
                                        <p:tgtEl>
                                          <p:spTgt spid="37"/>
                                        </p:tgtEl>
                                        <p:attrNameLst>
                                          <p:attrName>style.visibility</p:attrName>
                                        </p:attrNameLst>
                                      </p:cBhvr>
                                      <p:to>
                                        <p:strVal val="visible"/>
                                      </p:to>
                                    </p:set>
                                  </p:childTnLst>
                                </p:cTn>
                              </p:par>
                              <p:par>
                                <p:cTn id="29" presetID="53" presetClass="entr" presetSubtype="16" fill="hold" grpId="1" nodeType="withEffect">
                                  <p:stCondLst>
                                    <p:cond delay="30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Effect transition="in" filter="fade">
                                      <p:cBhvr>
                                        <p:cTn id="33" dur="1000"/>
                                        <p:tgtEl>
                                          <p:spTgt spid="37"/>
                                        </p:tgtEl>
                                      </p:cBhvr>
                                    </p:animEffect>
                                  </p:childTnLst>
                                </p:cTn>
                              </p:par>
                              <p:par>
                                <p:cTn id="34" presetID="64" presetClass="path" presetSubtype="0" fill="hold" grpId="2" nodeType="withEffect">
                                  <p:stCondLst>
                                    <p:cond delay="300"/>
                                  </p:stCondLst>
                                  <p:childTnLst>
                                    <p:animMotion origin="layout" path="M -1.66667E-6 -3.82716E-6 L 0.44531 -0.58487 " pathEditMode="relative" rAng="0" ptsTypes="AA">
                                      <p:cBhvr>
                                        <p:cTn id="35" dur="1000" spd="-100000" fill="hold"/>
                                        <p:tgtEl>
                                          <p:spTgt spid="37"/>
                                        </p:tgtEl>
                                        <p:attrNameLst>
                                          <p:attrName>ppt_x</p:attrName>
                                          <p:attrName>ppt_y</p:attrName>
                                        </p:attrNameLst>
                                      </p:cBhvr>
                                      <p:rCtr x="22257" y="-29259"/>
                                    </p:animMotion>
                                  </p:childTnLst>
                                </p:cTn>
                              </p:par>
                              <p:par>
                                <p:cTn id="36" presetID="1" presetClass="entr" presetSubtype="0" fill="hold" nodeType="withEffect">
                                  <p:stCondLst>
                                    <p:cond delay="300"/>
                                  </p:stCondLst>
                                  <p:childTnLst>
                                    <p:set>
                                      <p:cBhvr>
                                        <p:cTn id="37" dur="1" fill="hold">
                                          <p:stCondLst>
                                            <p:cond delay="0"/>
                                          </p:stCondLst>
                                        </p:cTn>
                                        <p:tgtEl>
                                          <p:spTgt spid="38"/>
                                        </p:tgtEl>
                                        <p:attrNameLst>
                                          <p:attrName>style.visibility</p:attrName>
                                        </p:attrNameLst>
                                      </p:cBhvr>
                                      <p:to>
                                        <p:strVal val="visible"/>
                                      </p:to>
                                    </p:set>
                                  </p:childTnLst>
                                </p:cTn>
                              </p:par>
                              <p:par>
                                <p:cTn id="38" presetID="53" presetClass="entr" presetSubtype="16" fill="hold" nodeType="withEffect">
                                  <p:stCondLst>
                                    <p:cond delay="300"/>
                                  </p:stCondLst>
                                  <p:childTnLst>
                                    <p:set>
                                      <p:cBhvr>
                                        <p:cTn id="39" dur="1" fill="hold">
                                          <p:stCondLst>
                                            <p:cond delay="0"/>
                                          </p:stCondLst>
                                        </p:cTn>
                                        <p:tgtEl>
                                          <p:spTgt spid="38"/>
                                        </p:tgtEl>
                                        <p:attrNameLst>
                                          <p:attrName>style.visibility</p:attrName>
                                        </p:attrNameLst>
                                      </p:cBhvr>
                                      <p:to>
                                        <p:strVal val="visible"/>
                                      </p:to>
                                    </p:set>
                                    <p:anim calcmode="lin" valueType="num">
                                      <p:cBhvr>
                                        <p:cTn id="40" dur="1000" fill="hold"/>
                                        <p:tgtEl>
                                          <p:spTgt spid="38"/>
                                        </p:tgtEl>
                                        <p:attrNameLst>
                                          <p:attrName>ppt_w</p:attrName>
                                        </p:attrNameLst>
                                      </p:cBhvr>
                                      <p:tavLst>
                                        <p:tav tm="0">
                                          <p:val>
                                            <p:fltVal val="0"/>
                                          </p:val>
                                        </p:tav>
                                        <p:tav tm="100000">
                                          <p:val>
                                            <p:strVal val="#ppt_w"/>
                                          </p:val>
                                        </p:tav>
                                      </p:tavLst>
                                    </p:anim>
                                    <p:anim calcmode="lin" valueType="num">
                                      <p:cBhvr>
                                        <p:cTn id="41" dur="1000" fill="hold"/>
                                        <p:tgtEl>
                                          <p:spTgt spid="38"/>
                                        </p:tgtEl>
                                        <p:attrNameLst>
                                          <p:attrName>ppt_h</p:attrName>
                                        </p:attrNameLst>
                                      </p:cBhvr>
                                      <p:tavLst>
                                        <p:tav tm="0">
                                          <p:val>
                                            <p:fltVal val="0"/>
                                          </p:val>
                                        </p:tav>
                                        <p:tav tm="100000">
                                          <p:val>
                                            <p:strVal val="#ppt_h"/>
                                          </p:val>
                                        </p:tav>
                                      </p:tavLst>
                                    </p:anim>
                                    <p:animEffect transition="in" filter="fade">
                                      <p:cBhvr>
                                        <p:cTn id="42" dur="1000"/>
                                        <p:tgtEl>
                                          <p:spTgt spid="38"/>
                                        </p:tgtEl>
                                      </p:cBhvr>
                                    </p:animEffect>
                                  </p:childTnLst>
                                </p:cTn>
                              </p:par>
                              <p:par>
                                <p:cTn id="43" presetID="64" presetClass="path" presetSubtype="0" fill="hold" nodeType="withEffect">
                                  <p:stCondLst>
                                    <p:cond delay="300"/>
                                  </p:stCondLst>
                                  <p:childTnLst>
                                    <p:animMotion origin="layout" path="M -5.55556E-7 -1.46123E-6 L 0.20451 0.58418 " pathEditMode="relative" rAng="0" ptsTypes="AA">
                                      <p:cBhvr>
                                        <p:cTn id="44" dur="1000" spd="-100000" fill="hold"/>
                                        <p:tgtEl>
                                          <p:spTgt spid="38"/>
                                        </p:tgtEl>
                                        <p:attrNameLst>
                                          <p:attrName>ppt_x</p:attrName>
                                          <p:attrName>ppt_y</p:attrName>
                                        </p:attrNameLst>
                                      </p:cBhvr>
                                      <p:rCtr x="10226" y="29194"/>
                                    </p:animMotion>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53" presetClass="entr" presetSubtype="16"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Effect transition="in" filter="fade">
                                      <p:cBhvr>
                                        <p:cTn id="51" dur="1000"/>
                                        <p:tgtEl>
                                          <p:spTgt spid="41"/>
                                        </p:tgtEl>
                                      </p:cBhvr>
                                    </p:animEffect>
                                  </p:childTnLst>
                                </p:cTn>
                              </p:par>
                              <p:par>
                                <p:cTn id="52" presetID="64" presetClass="path" presetSubtype="0" fill="hold" nodeType="withEffect">
                                  <p:stCondLst>
                                    <p:cond delay="0"/>
                                  </p:stCondLst>
                                  <p:childTnLst>
                                    <p:animMotion origin="layout" path="M -5.55556E-7 -3.28699E-6 L -0.52465 -0.50942 " pathEditMode="relative" rAng="0" ptsTypes="AA">
                                      <p:cBhvr>
                                        <p:cTn id="53" dur="1000" spd="-100000" fill="hold"/>
                                        <p:tgtEl>
                                          <p:spTgt spid="41"/>
                                        </p:tgtEl>
                                        <p:attrNameLst>
                                          <p:attrName>ppt_x</p:attrName>
                                          <p:attrName>ppt_y</p:attrName>
                                        </p:attrNameLst>
                                      </p:cBhvr>
                                      <p:rCtr x="-26233" y="-25487"/>
                                    </p:animMotion>
                                  </p:childTnLst>
                                </p:cTn>
                              </p:par>
                              <p:par>
                                <p:cTn id="54" presetID="1" presetClass="entr" presetSubtype="0" fill="hold" grpId="0" nodeType="withEffect">
                                  <p:stCondLst>
                                    <p:cond delay="200"/>
                                  </p:stCondLst>
                                  <p:childTnLst>
                                    <p:set>
                                      <p:cBhvr>
                                        <p:cTn id="55" dur="1" fill="hold">
                                          <p:stCondLst>
                                            <p:cond delay="0"/>
                                          </p:stCondLst>
                                        </p:cTn>
                                        <p:tgtEl>
                                          <p:spTgt spid="44"/>
                                        </p:tgtEl>
                                        <p:attrNameLst>
                                          <p:attrName>style.visibility</p:attrName>
                                        </p:attrNameLst>
                                      </p:cBhvr>
                                      <p:to>
                                        <p:strVal val="visible"/>
                                      </p:to>
                                    </p:set>
                                  </p:childTnLst>
                                </p:cTn>
                              </p:par>
                              <p:par>
                                <p:cTn id="56" presetID="53" presetClass="entr" presetSubtype="16" fill="hold" grpId="1" nodeType="withEffect">
                                  <p:stCondLst>
                                    <p:cond delay="200"/>
                                  </p:stCondLst>
                                  <p:childTnLst>
                                    <p:set>
                                      <p:cBhvr>
                                        <p:cTn id="57" dur="1" fill="hold">
                                          <p:stCondLst>
                                            <p:cond delay="0"/>
                                          </p:stCondLst>
                                        </p:cTn>
                                        <p:tgtEl>
                                          <p:spTgt spid="44"/>
                                        </p:tgtEl>
                                        <p:attrNameLst>
                                          <p:attrName>style.visibility</p:attrName>
                                        </p:attrNameLst>
                                      </p:cBhvr>
                                      <p:to>
                                        <p:strVal val="visible"/>
                                      </p:to>
                                    </p:set>
                                    <p:anim calcmode="lin" valueType="num">
                                      <p:cBhvr>
                                        <p:cTn id="58" dur="1000" fill="hold"/>
                                        <p:tgtEl>
                                          <p:spTgt spid="44"/>
                                        </p:tgtEl>
                                        <p:attrNameLst>
                                          <p:attrName>ppt_w</p:attrName>
                                        </p:attrNameLst>
                                      </p:cBhvr>
                                      <p:tavLst>
                                        <p:tav tm="0">
                                          <p:val>
                                            <p:fltVal val="0"/>
                                          </p:val>
                                        </p:tav>
                                        <p:tav tm="100000">
                                          <p:val>
                                            <p:strVal val="#ppt_w"/>
                                          </p:val>
                                        </p:tav>
                                      </p:tavLst>
                                    </p:anim>
                                    <p:anim calcmode="lin" valueType="num">
                                      <p:cBhvr>
                                        <p:cTn id="59" dur="1000" fill="hold"/>
                                        <p:tgtEl>
                                          <p:spTgt spid="44"/>
                                        </p:tgtEl>
                                        <p:attrNameLst>
                                          <p:attrName>ppt_h</p:attrName>
                                        </p:attrNameLst>
                                      </p:cBhvr>
                                      <p:tavLst>
                                        <p:tav tm="0">
                                          <p:val>
                                            <p:fltVal val="0"/>
                                          </p:val>
                                        </p:tav>
                                        <p:tav tm="100000">
                                          <p:val>
                                            <p:strVal val="#ppt_h"/>
                                          </p:val>
                                        </p:tav>
                                      </p:tavLst>
                                    </p:anim>
                                    <p:animEffect transition="in" filter="fade">
                                      <p:cBhvr>
                                        <p:cTn id="60" dur="1000"/>
                                        <p:tgtEl>
                                          <p:spTgt spid="44"/>
                                        </p:tgtEl>
                                      </p:cBhvr>
                                    </p:animEffect>
                                  </p:childTnLst>
                                </p:cTn>
                              </p:par>
                              <p:par>
                                <p:cTn id="61" presetID="64" presetClass="path" presetSubtype="0" fill="hold" grpId="2" nodeType="withEffect">
                                  <p:stCondLst>
                                    <p:cond delay="200"/>
                                  </p:stCondLst>
                                  <p:childTnLst>
                                    <p:animMotion origin="layout" path="M 4.16667E-6 8.64198E-7 L 0.31701 -0.56759 " pathEditMode="relative" rAng="0" ptsTypes="AA">
                                      <p:cBhvr>
                                        <p:cTn id="62" dur="1000" spd="-100000" fill="hold"/>
                                        <p:tgtEl>
                                          <p:spTgt spid="44"/>
                                        </p:tgtEl>
                                        <p:attrNameLst>
                                          <p:attrName>ppt_x</p:attrName>
                                          <p:attrName>ppt_y</p:attrName>
                                        </p:attrNameLst>
                                      </p:cBhvr>
                                      <p:rCtr x="15851" y="-28395"/>
                                    </p:animMotion>
                                  </p:childTnLst>
                                </p:cTn>
                              </p:par>
                              <p:par>
                                <p:cTn id="63" presetID="1" presetClass="entr" presetSubtype="0" fill="hold" grpId="0" nodeType="withEffect">
                                  <p:stCondLst>
                                    <p:cond delay="400"/>
                                  </p:stCondLst>
                                  <p:childTnLst>
                                    <p:set>
                                      <p:cBhvr>
                                        <p:cTn id="64" dur="1" fill="hold">
                                          <p:stCondLst>
                                            <p:cond delay="0"/>
                                          </p:stCondLst>
                                        </p:cTn>
                                        <p:tgtEl>
                                          <p:spTgt spid="53"/>
                                        </p:tgtEl>
                                        <p:attrNameLst>
                                          <p:attrName>style.visibility</p:attrName>
                                        </p:attrNameLst>
                                      </p:cBhvr>
                                      <p:to>
                                        <p:strVal val="visible"/>
                                      </p:to>
                                    </p:set>
                                  </p:childTnLst>
                                </p:cTn>
                              </p:par>
                              <p:par>
                                <p:cTn id="65" presetID="53" presetClass="entr" presetSubtype="16" fill="hold" grpId="1" nodeType="withEffect">
                                  <p:stCondLst>
                                    <p:cond delay="4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1000" fill="hold"/>
                                        <p:tgtEl>
                                          <p:spTgt spid="53"/>
                                        </p:tgtEl>
                                        <p:attrNameLst>
                                          <p:attrName>ppt_w</p:attrName>
                                        </p:attrNameLst>
                                      </p:cBhvr>
                                      <p:tavLst>
                                        <p:tav tm="0">
                                          <p:val>
                                            <p:fltVal val="0"/>
                                          </p:val>
                                        </p:tav>
                                        <p:tav tm="100000">
                                          <p:val>
                                            <p:strVal val="#ppt_w"/>
                                          </p:val>
                                        </p:tav>
                                      </p:tavLst>
                                    </p:anim>
                                    <p:anim calcmode="lin" valueType="num">
                                      <p:cBhvr>
                                        <p:cTn id="68" dur="1000" fill="hold"/>
                                        <p:tgtEl>
                                          <p:spTgt spid="53"/>
                                        </p:tgtEl>
                                        <p:attrNameLst>
                                          <p:attrName>ppt_h</p:attrName>
                                        </p:attrNameLst>
                                      </p:cBhvr>
                                      <p:tavLst>
                                        <p:tav tm="0">
                                          <p:val>
                                            <p:fltVal val="0"/>
                                          </p:val>
                                        </p:tav>
                                        <p:tav tm="100000">
                                          <p:val>
                                            <p:strVal val="#ppt_h"/>
                                          </p:val>
                                        </p:tav>
                                      </p:tavLst>
                                    </p:anim>
                                    <p:animEffect transition="in" filter="fade">
                                      <p:cBhvr>
                                        <p:cTn id="69" dur="1000"/>
                                        <p:tgtEl>
                                          <p:spTgt spid="53"/>
                                        </p:tgtEl>
                                      </p:cBhvr>
                                    </p:animEffect>
                                  </p:childTnLst>
                                </p:cTn>
                              </p:par>
                              <p:par>
                                <p:cTn id="70" presetID="64" presetClass="path" presetSubtype="0" fill="hold" grpId="2" nodeType="withEffect">
                                  <p:stCondLst>
                                    <p:cond delay="400"/>
                                  </p:stCondLst>
                                  <p:childTnLst>
                                    <p:animMotion origin="layout" path="M 5E-6 2.09762E-6 L -0.18855 -1.11369 " pathEditMode="relative" rAng="0" ptsTypes="AA">
                                      <p:cBhvr>
                                        <p:cTn id="71" dur="1000" spd="-100000" fill="hold"/>
                                        <p:tgtEl>
                                          <p:spTgt spid="53"/>
                                        </p:tgtEl>
                                        <p:attrNameLst>
                                          <p:attrName>ppt_x</p:attrName>
                                          <p:attrName>ppt_y</p:attrName>
                                        </p:attrNameLst>
                                      </p:cBhvr>
                                      <p:rCtr x="-9427" y="-55700"/>
                                    </p:animMotion>
                                  </p:childTnLst>
                                </p:cTn>
                              </p:par>
                              <p:par>
                                <p:cTn id="72" presetID="1" presetClass="entr" presetSubtype="0" fill="hold" grpId="0" nodeType="withEffect">
                                  <p:stCondLst>
                                    <p:cond delay="200"/>
                                  </p:stCondLst>
                                  <p:childTnLst>
                                    <p:set>
                                      <p:cBhvr>
                                        <p:cTn id="73" dur="1" fill="hold">
                                          <p:stCondLst>
                                            <p:cond delay="0"/>
                                          </p:stCondLst>
                                        </p:cTn>
                                        <p:tgtEl>
                                          <p:spTgt spid="46"/>
                                        </p:tgtEl>
                                        <p:attrNameLst>
                                          <p:attrName>style.visibility</p:attrName>
                                        </p:attrNameLst>
                                      </p:cBhvr>
                                      <p:to>
                                        <p:strVal val="visible"/>
                                      </p:to>
                                    </p:set>
                                  </p:childTnLst>
                                </p:cTn>
                              </p:par>
                              <p:par>
                                <p:cTn id="74" presetID="53" presetClass="entr" presetSubtype="16" fill="hold" grpId="1" nodeType="withEffect">
                                  <p:stCondLst>
                                    <p:cond delay="200"/>
                                  </p:stCondLst>
                                  <p:childTnLst>
                                    <p:set>
                                      <p:cBhvr>
                                        <p:cTn id="75" dur="1" fill="hold">
                                          <p:stCondLst>
                                            <p:cond delay="0"/>
                                          </p:stCondLst>
                                        </p:cTn>
                                        <p:tgtEl>
                                          <p:spTgt spid="46"/>
                                        </p:tgtEl>
                                        <p:attrNameLst>
                                          <p:attrName>style.visibility</p:attrName>
                                        </p:attrNameLst>
                                      </p:cBhvr>
                                      <p:to>
                                        <p:strVal val="visible"/>
                                      </p:to>
                                    </p:set>
                                    <p:anim calcmode="lin" valueType="num">
                                      <p:cBhvr>
                                        <p:cTn id="76" dur="1000" fill="hold"/>
                                        <p:tgtEl>
                                          <p:spTgt spid="46"/>
                                        </p:tgtEl>
                                        <p:attrNameLst>
                                          <p:attrName>ppt_w</p:attrName>
                                        </p:attrNameLst>
                                      </p:cBhvr>
                                      <p:tavLst>
                                        <p:tav tm="0">
                                          <p:val>
                                            <p:fltVal val="0"/>
                                          </p:val>
                                        </p:tav>
                                        <p:tav tm="100000">
                                          <p:val>
                                            <p:strVal val="#ppt_w"/>
                                          </p:val>
                                        </p:tav>
                                      </p:tavLst>
                                    </p:anim>
                                    <p:anim calcmode="lin" valueType="num">
                                      <p:cBhvr>
                                        <p:cTn id="77" dur="1000" fill="hold"/>
                                        <p:tgtEl>
                                          <p:spTgt spid="46"/>
                                        </p:tgtEl>
                                        <p:attrNameLst>
                                          <p:attrName>ppt_h</p:attrName>
                                        </p:attrNameLst>
                                      </p:cBhvr>
                                      <p:tavLst>
                                        <p:tav tm="0">
                                          <p:val>
                                            <p:fltVal val="0"/>
                                          </p:val>
                                        </p:tav>
                                        <p:tav tm="100000">
                                          <p:val>
                                            <p:strVal val="#ppt_h"/>
                                          </p:val>
                                        </p:tav>
                                      </p:tavLst>
                                    </p:anim>
                                    <p:animEffect transition="in" filter="fade">
                                      <p:cBhvr>
                                        <p:cTn id="78" dur="1000"/>
                                        <p:tgtEl>
                                          <p:spTgt spid="46"/>
                                        </p:tgtEl>
                                      </p:cBhvr>
                                    </p:animEffect>
                                  </p:childTnLst>
                                </p:cTn>
                              </p:par>
                              <p:par>
                                <p:cTn id="79" presetID="64" presetClass="path" presetSubtype="0" fill="hold" grpId="2" nodeType="withEffect">
                                  <p:stCondLst>
                                    <p:cond delay="200"/>
                                  </p:stCondLst>
                                  <p:childTnLst>
                                    <p:animMotion origin="layout" path="M -2.77778E-7 -1.48148E-6 L 0.12309 0.575 " pathEditMode="relative" rAng="0" ptsTypes="AA">
                                      <p:cBhvr>
                                        <p:cTn id="80" dur="1000" spd="-100000" fill="hold"/>
                                        <p:tgtEl>
                                          <p:spTgt spid="46"/>
                                        </p:tgtEl>
                                        <p:attrNameLst>
                                          <p:attrName>ppt_x</p:attrName>
                                          <p:attrName>ppt_y</p:attrName>
                                        </p:attrNameLst>
                                      </p:cBhvr>
                                      <p:rCtr x="6146" y="28735"/>
                                    </p:animMotion>
                                  </p:childTnLst>
                                </p:cTn>
                              </p:par>
                              <p:par>
                                <p:cTn id="81" presetID="1" presetClass="entr" presetSubtype="0" fill="hold" nodeType="withEffect">
                                  <p:stCondLst>
                                    <p:cond delay="400"/>
                                  </p:stCondLst>
                                  <p:childTnLst>
                                    <p:set>
                                      <p:cBhvr>
                                        <p:cTn id="82" dur="1" fill="hold">
                                          <p:stCondLst>
                                            <p:cond delay="0"/>
                                          </p:stCondLst>
                                        </p:cTn>
                                        <p:tgtEl>
                                          <p:spTgt spid="47"/>
                                        </p:tgtEl>
                                        <p:attrNameLst>
                                          <p:attrName>style.visibility</p:attrName>
                                        </p:attrNameLst>
                                      </p:cBhvr>
                                      <p:to>
                                        <p:strVal val="visible"/>
                                      </p:to>
                                    </p:set>
                                  </p:childTnLst>
                                </p:cTn>
                              </p:par>
                              <p:par>
                                <p:cTn id="83" presetID="53" presetClass="entr" presetSubtype="16" fill="hold" nodeType="withEffect">
                                  <p:stCondLst>
                                    <p:cond delay="400"/>
                                  </p:stCondLst>
                                  <p:childTnLst>
                                    <p:set>
                                      <p:cBhvr>
                                        <p:cTn id="84" dur="1" fill="hold">
                                          <p:stCondLst>
                                            <p:cond delay="0"/>
                                          </p:stCondLst>
                                        </p:cTn>
                                        <p:tgtEl>
                                          <p:spTgt spid="47"/>
                                        </p:tgtEl>
                                        <p:attrNameLst>
                                          <p:attrName>style.visibility</p:attrName>
                                        </p:attrNameLst>
                                      </p:cBhvr>
                                      <p:to>
                                        <p:strVal val="visible"/>
                                      </p:to>
                                    </p:set>
                                    <p:anim calcmode="lin" valueType="num">
                                      <p:cBhvr>
                                        <p:cTn id="85" dur="1000" fill="hold"/>
                                        <p:tgtEl>
                                          <p:spTgt spid="47"/>
                                        </p:tgtEl>
                                        <p:attrNameLst>
                                          <p:attrName>ppt_w</p:attrName>
                                        </p:attrNameLst>
                                      </p:cBhvr>
                                      <p:tavLst>
                                        <p:tav tm="0">
                                          <p:val>
                                            <p:fltVal val="0"/>
                                          </p:val>
                                        </p:tav>
                                        <p:tav tm="100000">
                                          <p:val>
                                            <p:strVal val="#ppt_w"/>
                                          </p:val>
                                        </p:tav>
                                      </p:tavLst>
                                    </p:anim>
                                    <p:anim calcmode="lin" valueType="num">
                                      <p:cBhvr>
                                        <p:cTn id="86" dur="1000" fill="hold"/>
                                        <p:tgtEl>
                                          <p:spTgt spid="47"/>
                                        </p:tgtEl>
                                        <p:attrNameLst>
                                          <p:attrName>ppt_h</p:attrName>
                                        </p:attrNameLst>
                                      </p:cBhvr>
                                      <p:tavLst>
                                        <p:tav tm="0">
                                          <p:val>
                                            <p:fltVal val="0"/>
                                          </p:val>
                                        </p:tav>
                                        <p:tav tm="100000">
                                          <p:val>
                                            <p:strVal val="#ppt_h"/>
                                          </p:val>
                                        </p:tav>
                                      </p:tavLst>
                                    </p:anim>
                                    <p:animEffect transition="in" filter="fade">
                                      <p:cBhvr>
                                        <p:cTn id="87" dur="1000"/>
                                        <p:tgtEl>
                                          <p:spTgt spid="47"/>
                                        </p:tgtEl>
                                      </p:cBhvr>
                                    </p:animEffect>
                                  </p:childTnLst>
                                </p:cTn>
                              </p:par>
                              <p:par>
                                <p:cTn id="88" presetID="64" presetClass="path" presetSubtype="0" fill="hold" nodeType="withEffect">
                                  <p:stCondLst>
                                    <p:cond delay="400"/>
                                  </p:stCondLst>
                                  <p:childTnLst>
                                    <p:animMotion origin="layout" path="M 1.38889E-6 3.41057E-6 L -0.71736 -0.40563 " pathEditMode="relative" rAng="0" ptsTypes="AA">
                                      <p:cBhvr>
                                        <p:cTn id="89" dur="1000" spd="-100000" fill="hold"/>
                                        <p:tgtEl>
                                          <p:spTgt spid="47"/>
                                        </p:tgtEl>
                                        <p:attrNameLst>
                                          <p:attrName>ppt_x</p:attrName>
                                          <p:attrName>ppt_y</p:attrName>
                                        </p:attrNameLst>
                                      </p:cBhvr>
                                      <p:rCtr x="-35868" y="-20297"/>
                                    </p:animMotion>
                                  </p:childTnLst>
                                </p:cTn>
                              </p:par>
                              <p:par>
                                <p:cTn id="90" presetID="1" presetClass="entr" presetSubtype="0" fill="hold" nodeType="withEffect">
                                  <p:stCondLst>
                                    <p:cond delay="300"/>
                                  </p:stCondLst>
                                  <p:childTnLst>
                                    <p:set>
                                      <p:cBhvr>
                                        <p:cTn id="91" dur="1" fill="hold">
                                          <p:stCondLst>
                                            <p:cond delay="0"/>
                                          </p:stCondLst>
                                        </p:cTn>
                                        <p:tgtEl>
                                          <p:spTgt spid="50"/>
                                        </p:tgtEl>
                                        <p:attrNameLst>
                                          <p:attrName>style.visibility</p:attrName>
                                        </p:attrNameLst>
                                      </p:cBhvr>
                                      <p:to>
                                        <p:strVal val="visible"/>
                                      </p:to>
                                    </p:set>
                                  </p:childTnLst>
                                </p:cTn>
                              </p:par>
                              <p:par>
                                <p:cTn id="92" presetID="53" presetClass="entr" presetSubtype="16" fill="hold" nodeType="withEffect">
                                  <p:stCondLst>
                                    <p:cond delay="30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fltVal val="0"/>
                                          </p:val>
                                        </p:tav>
                                        <p:tav tm="100000">
                                          <p:val>
                                            <p:strVal val="#ppt_w"/>
                                          </p:val>
                                        </p:tav>
                                      </p:tavLst>
                                    </p:anim>
                                    <p:anim calcmode="lin" valueType="num">
                                      <p:cBhvr>
                                        <p:cTn id="95" dur="1000" fill="hold"/>
                                        <p:tgtEl>
                                          <p:spTgt spid="50"/>
                                        </p:tgtEl>
                                        <p:attrNameLst>
                                          <p:attrName>ppt_h</p:attrName>
                                        </p:attrNameLst>
                                      </p:cBhvr>
                                      <p:tavLst>
                                        <p:tav tm="0">
                                          <p:val>
                                            <p:fltVal val="0"/>
                                          </p:val>
                                        </p:tav>
                                        <p:tav tm="100000">
                                          <p:val>
                                            <p:strVal val="#ppt_h"/>
                                          </p:val>
                                        </p:tav>
                                      </p:tavLst>
                                    </p:anim>
                                    <p:animEffect transition="in" filter="fade">
                                      <p:cBhvr>
                                        <p:cTn id="96" dur="1000"/>
                                        <p:tgtEl>
                                          <p:spTgt spid="50"/>
                                        </p:tgtEl>
                                      </p:cBhvr>
                                    </p:animEffect>
                                  </p:childTnLst>
                                </p:cTn>
                              </p:par>
                              <p:par>
                                <p:cTn id="97" presetID="64" presetClass="path" presetSubtype="0" fill="hold" nodeType="withEffect">
                                  <p:stCondLst>
                                    <p:cond delay="300"/>
                                  </p:stCondLst>
                                  <p:childTnLst>
                                    <p:animMotion origin="layout" path="M -8.33333E-7 3.20988E-6 L 1.0349 -0.87346 " pathEditMode="relative" rAng="0" ptsTypes="AA">
                                      <p:cBhvr>
                                        <p:cTn id="98" dur="1000" spd="-100000" fill="hold"/>
                                        <p:tgtEl>
                                          <p:spTgt spid="50"/>
                                        </p:tgtEl>
                                        <p:attrNameLst>
                                          <p:attrName>ppt_x</p:attrName>
                                          <p:attrName>ppt_y</p:attrName>
                                        </p:attrNameLst>
                                      </p:cBhvr>
                                      <p:rCtr x="51736" y="-43673"/>
                                    </p:animMotion>
                                  </p:childTnLst>
                                </p:cTn>
                              </p:par>
                              <p:par>
                                <p:cTn id="99" presetID="1" presetClass="entr" presetSubtype="0" fill="hold" nodeType="withEffect">
                                  <p:stCondLst>
                                    <p:cond delay="200"/>
                                  </p:stCondLst>
                                  <p:childTnLst>
                                    <p:set>
                                      <p:cBhvr>
                                        <p:cTn id="100" dur="1" fill="hold">
                                          <p:stCondLst>
                                            <p:cond delay="0"/>
                                          </p:stCondLst>
                                        </p:cTn>
                                        <p:tgtEl>
                                          <p:spTgt spid="54"/>
                                        </p:tgtEl>
                                        <p:attrNameLst>
                                          <p:attrName>style.visibility</p:attrName>
                                        </p:attrNameLst>
                                      </p:cBhvr>
                                      <p:to>
                                        <p:strVal val="visible"/>
                                      </p:to>
                                    </p:set>
                                  </p:childTnLst>
                                </p:cTn>
                              </p:par>
                              <p:par>
                                <p:cTn id="101" presetID="53" presetClass="entr" presetSubtype="16" fill="hold" nodeType="withEffect">
                                  <p:stCondLst>
                                    <p:cond delay="200"/>
                                  </p:stCondLst>
                                  <p:childTnLst>
                                    <p:set>
                                      <p:cBhvr>
                                        <p:cTn id="102" dur="1" fill="hold">
                                          <p:stCondLst>
                                            <p:cond delay="0"/>
                                          </p:stCondLst>
                                        </p:cTn>
                                        <p:tgtEl>
                                          <p:spTgt spid="54"/>
                                        </p:tgtEl>
                                        <p:attrNameLst>
                                          <p:attrName>style.visibility</p:attrName>
                                        </p:attrNameLst>
                                      </p:cBhvr>
                                      <p:to>
                                        <p:strVal val="visible"/>
                                      </p:to>
                                    </p:set>
                                    <p:anim calcmode="lin" valueType="num">
                                      <p:cBhvr>
                                        <p:cTn id="103" dur="1000" fill="hold"/>
                                        <p:tgtEl>
                                          <p:spTgt spid="54"/>
                                        </p:tgtEl>
                                        <p:attrNameLst>
                                          <p:attrName>ppt_w</p:attrName>
                                        </p:attrNameLst>
                                      </p:cBhvr>
                                      <p:tavLst>
                                        <p:tav tm="0">
                                          <p:val>
                                            <p:fltVal val="0"/>
                                          </p:val>
                                        </p:tav>
                                        <p:tav tm="100000">
                                          <p:val>
                                            <p:strVal val="#ppt_w"/>
                                          </p:val>
                                        </p:tav>
                                      </p:tavLst>
                                    </p:anim>
                                    <p:anim calcmode="lin" valueType="num">
                                      <p:cBhvr>
                                        <p:cTn id="104" dur="1000" fill="hold"/>
                                        <p:tgtEl>
                                          <p:spTgt spid="54"/>
                                        </p:tgtEl>
                                        <p:attrNameLst>
                                          <p:attrName>ppt_h</p:attrName>
                                        </p:attrNameLst>
                                      </p:cBhvr>
                                      <p:tavLst>
                                        <p:tav tm="0">
                                          <p:val>
                                            <p:fltVal val="0"/>
                                          </p:val>
                                        </p:tav>
                                        <p:tav tm="100000">
                                          <p:val>
                                            <p:strVal val="#ppt_h"/>
                                          </p:val>
                                        </p:tav>
                                      </p:tavLst>
                                    </p:anim>
                                    <p:animEffect transition="in" filter="fade">
                                      <p:cBhvr>
                                        <p:cTn id="105" dur="1000"/>
                                        <p:tgtEl>
                                          <p:spTgt spid="54"/>
                                        </p:tgtEl>
                                      </p:cBhvr>
                                    </p:animEffect>
                                  </p:childTnLst>
                                </p:cTn>
                              </p:par>
                              <p:par>
                                <p:cTn id="106" presetID="64" presetClass="path" presetSubtype="0" fill="hold" nodeType="withEffect">
                                  <p:stCondLst>
                                    <p:cond delay="200"/>
                                  </p:stCondLst>
                                  <p:childTnLst>
                                    <p:animMotion origin="layout" path="M -8.33333E-7 1.85185E-6 L -0.64115 -0.94969 " pathEditMode="relative" rAng="0" ptsTypes="AA">
                                      <p:cBhvr>
                                        <p:cTn id="107" dur="1000" spd="-100000" fill="hold"/>
                                        <p:tgtEl>
                                          <p:spTgt spid="54"/>
                                        </p:tgtEl>
                                        <p:attrNameLst>
                                          <p:attrName>ppt_x</p:attrName>
                                          <p:attrName>ppt_y</p:attrName>
                                        </p:attrNameLst>
                                      </p:cBhvr>
                                      <p:rCtr x="-32049" y="-47500"/>
                                    </p:animMotion>
                                  </p:childTnLst>
                                </p:cTn>
                              </p:par>
                              <p:par>
                                <p:cTn id="108" presetID="1" presetClass="entr" presetSubtype="0" fill="hold" grpId="0" nodeType="withEffect">
                                  <p:stCondLst>
                                    <p:cond delay="200"/>
                                  </p:stCondLst>
                                  <p:childTnLst>
                                    <p:set>
                                      <p:cBhvr>
                                        <p:cTn id="109" dur="1" fill="hold">
                                          <p:stCondLst>
                                            <p:cond delay="0"/>
                                          </p:stCondLst>
                                        </p:cTn>
                                        <p:tgtEl>
                                          <p:spTgt spid="57"/>
                                        </p:tgtEl>
                                        <p:attrNameLst>
                                          <p:attrName>style.visibility</p:attrName>
                                        </p:attrNameLst>
                                      </p:cBhvr>
                                      <p:to>
                                        <p:strVal val="visible"/>
                                      </p:to>
                                    </p:set>
                                  </p:childTnLst>
                                </p:cTn>
                              </p:par>
                              <p:par>
                                <p:cTn id="110" presetID="53" presetClass="entr" presetSubtype="16" fill="hold" grpId="1" nodeType="withEffect">
                                  <p:stCondLst>
                                    <p:cond delay="200"/>
                                  </p:stCondLst>
                                  <p:childTnLst>
                                    <p:set>
                                      <p:cBhvr>
                                        <p:cTn id="111" dur="1" fill="hold">
                                          <p:stCondLst>
                                            <p:cond delay="0"/>
                                          </p:stCondLst>
                                        </p:cTn>
                                        <p:tgtEl>
                                          <p:spTgt spid="57"/>
                                        </p:tgtEl>
                                        <p:attrNameLst>
                                          <p:attrName>style.visibility</p:attrName>
                                        </p:attrNameLst>
                                      </p:cBhvr>
                                      <p:to>
                                        <p:strVal val="visible"/>
                                      </p:to>
                                    </p:set>
                                    <p:anim calcmode="lin" valueType="num">
                                      <p:cBhvr>
                                        <p:cTn id="112" dur="1000" fill="hold"/>
                                        <p:tgtEl>
                                          <p:spTgt spid="57"/>
                                        </p:tgtEl>
                                        <p:attrNameLst>
                                          <p:attrName>ppt_w</p:attrName>
                                        </p:attrNameLst>
                                      </p:cBhvr>
                                      <p:tavLst>
                                        <p:tav tm="0">
                                          <p:val>
                                            <p:fltVal val="0"/>
                                          </p:val>
                                        </p:tav>
                                        <p:tav tm="100000">
                                          <p:val>
                                            <p:strVal val="#ppt_w"/>
                                          </p:val>
                                        </p:tav>
                                      </p:tavLst>
                                    </p:anim>
                                    <p:anim calcmode="lin" valueType="num">
                                      <p:cBhvr>
                                        <p:cTn id="113" dur="1000" fill="hold"/>
                                        <p:tgtEl>
                                          <p:spTgt spid="57"/>
                                        </p:tgtEl>
                                        <p:attrNameLst>
                                          <p:attrName>ppt_h</p:attrName>
                                        </p:attrNameLst>
                                      </p:cBhvr>
                                      <p:tavLst>
                                        <p:tav tm="0">
                                          <p:val>
                                            <p:fltVal val="0"/>
                                          </p:val>
                                        </p:tav>
                                        <p:tav tm="100000">
                                          <p:val>
                                            <p:strVal val="#ppt_h"/>
                                          </p:val>
                                        </p:tav>
                                      </p:tavLst>
                                    </p:anim>
                                    <p:animEffect transition="in" filter="fade">
                                      <p:cBhvr>
                                        <p:cTn id="114" dur="1000"/>
                                        <p:tgtEl>
                                          <p:spTgt spid="57"/>
                                        </p:tgtEl>
                                      </p:cBhvr>
                                    </p:animEffect>
                                  </p:childTnLst>
                                </p:cTn>
                              </p:par>
                              <p:par>
                                <p:cTn id="115" presetID="64" presetClass="path" presetSubtype="0" fill="hold" grpId="2" nodeType="withEffect">
                                  <p:stCondLst>
                                    <p:cond delay="200"/>
                                  </p:stCondLst>
                                  <p:childTnLst>
                                    <p:animMotion origin="layout" path="M 4.44444E-6 4.5679E-6 L 0.45434 0.4966 " pathEditMode="relative" rAng="0" ptsTypes="AA">
                                      <p:cBhvr>
                                        <p:cTn id="116" dur="1000" spd="-100000" fill="hold"/>
                                        <p:tgtEl>
                                          <p:spTgt spid="57"/>
                                        </p:tgtEl>
                                        <p:attrNameLst>
                                          <p:attrName>ppt_x</p:attrName>
                                          <p:attrName>ppt_y</p:attrName>
                                        </p:attrNameLst>
                                      </p:cBhvr>
                                      <p:rCtr x="22708" y="24815"/>
                                    </p:animMotion>
                                  </p:childTnLst>
                                </p:cTn>
                              </p:par>
                              <p:par>
                                <p:cTn id="117" presetID="1" presetClass="entr" presetSubtype="0" fill="hold" grpId="0" nodeType="withEffect">
                                  <p:stCondLst>
                                    <p:cond delay="200"/>
                                  </p:stCondLst>
                                  <p:childTnLst>
                                    <p:set>
                                      <p:cBhvr>
                                        <p:cTn id="118" dur="1" fill="hold">
                                          <p:stCondLst>
                                            <p:cond delay="0"/>
                                          </p:stCondLst>
                                        </p:cTn>
                                        <p:tgtEl>
                                          <p:spTgt spid="60"/>
                                        </p:tgtEl>
                                        <p:attrNameLst>
                                          <p:attrName>style.visibility</p:attrName>
                                        </p:attrNameLst>
                                      </p:cBhvr>
                                      <p:to>
                                        <p:strVal val="visible"/>
                                      </p:to>
                                    </p:set>
                                  </p:childTnLst>
                                </p:cTn>
                              </p:par>
                              <p:par>
                                <p:cTn id="119" presetID="53" presetClass="entr" presetSubtype="16" fill="hold" grpId="1" nodeType="withEffect">
                                  <p:stCondLst>
                                    <p:cond delay="200"/>
                                  </p:stCondLst>
                                  <p:childTnLst>
                                    <p:set>
                                      <p:cBhvr>
                                        <p:cTn id="120" dur="1" fill="hold">
                                          <p:stCondLst>
                                            <p:cond delay="0"/>
                                          </p:stCondLst>
                                        </p:cTn>
                                        <p:tgtEl>
                                          <p:spTgt spid="60"/>
                                        </p:tgtEl>
                                        <p:attrNameLst>
                                          <p:attrName>style.visibility</p:attrName>
                                        </p:attrNameLst>
                                      </p:cBhvr>
                                      <p:to>
                                        <p:strVal val="visible"/>
                                      </p:to>
                                    </p:set>
                                    <p:anim calcmode="lin" valueType="num">
                                      <p:cBhvr>
                                        <p:cTn id="121" dur="1000" fill="hold"/>
                                        <p:tgtEl>
                                          <p:spTgt spid="60"/>
                                        </p:tgtEl>
                                        <p:attrNameLst>
                                          <p:attrName>ppt_w</p:attrName>
                                        </p:attrNameLst>
                                      </p:cBhvr>
                                      <p:tavLst>
                                        <p:tav tm="0">
                                          <p:val>
                                            <p:fltVal val="0"/>
                                          </p:val>
                                        </p:tav>
                                        <p:tav tm="100000">
                                          <p:val>
                                            <p:strVal val="#ppt_w"/>
                                          </p:val>
                                        </p:tav>
                                      </p:tavLst>
                                    </p:anim>
                                    <p:anim calcmode="lin" valueType="num">
                                      <p:cBhvr>
                                        <p:cTn id="122" dur="1000" fill="hold"/>
                                        <p:tgtEl>
                                          <p:spTgt spid="60"/>
                                        </p:tgtEl>
                                        <p:attrNameLst>
                                          <p:attrName>ppt_h</p:attrName>
                                        </p:attrNameLst>
                                      </p:cBhvr>
                                      <p:tavLst>
                                        <p:tav tm="0">
                                          <p:val>
                                            <p:fltVal val="0"/>
                                          </p:val>
                                        </p:tav>
                                        <p:tav tm="100000">
                                          <p:val>
                                            <p:strVal val="#ppt_h"/>
                                          </p:val>
                                        </p:tav>
                                      </p:tavLst>
                                    </p:anim>
                                    <p:animEffect transition="in" filter="fade">
                                      <p:cBhvr>
                                        <p:cTn id="123" dur="1000"/>
                                        <p:tgtEl>
                                          <p:spTgt spid="60"/>
                                        </p:tgtEl>
                                      </p:cBhvr>
                                    </p:animEffect>
                                  </p:childTnLst>
                                </p:cTn>
                              </p:par>
                              <p:par>
                                <p:cTn id="124" presetID="64" presetClass="path" presetSubtype="0" fill="hold" grpId="2" nodeType="withEffect">
                                  <p:stCondLst>
                                    <p:cond delay="200"/>
                                  </p:stCondLst>
                                  <p:childTnLst>
                                    <p:animMotion origin="layout" path="M -2.5E-6 1.7284E-6 L 0.19358 -0.5429 " pathEditMode="relative" rAng="0" ptsTypes="AA">
                                      <p:cBhvr>
                                        <p:cTn id="125" dur="1000" spd="-100000" fill="hold"/>
                                        <p:tgtEl>
                                          <p:spTgt spid="60"/>
                                        </p:tgtEl>
                                        <p:attrNameLst>
                                          <p:attrName>ppt_x</p:attrName>
                                          <p:attrName>ppt_y</p:attrName>
                                        </p:attrNameLst>
                                      </p:cBhvr>
                                      <p:rCtr x="9670" y="-27160"/>
                                    </p:animMotion>
                                  </p:childTnLst>
                                </p:cTn>
                              </p:par>
                            </p:childTnLst>
                          </p:cTn>
                        </p:par>
                        <p:par>
                          <p:cTn id="126" fill="hold">
                            <p:stCondLst>
                              <p:cond delay="1900"/>
                            </p:stCondLst>
                            <p:childTnLst>
                              <p:par>
                                <p:cTn id="127" presetID="22" presetClass="entr" presetSubtype="4" fill="hold" grpId="0" nodeType="afterEffect">
                                  <p:stCondLst>
                                    <p:cond delay="0"/>
                                  </p:stCondLst>
                                  <p:childTnLst>
                                    <p:set>
                                      <p:cBhvr>
                                        <p:cTn id="128" dur="1" fill="hold">
                                          <p:stCondLst>
                                            <p:cond delay="0"/>
                                          </p:stCondLst>
                                        </p:cTn>
                                        <p:tgtEl>
                                          <p:spTgt spid="61"/>
                                        </p:tgtEl>
                                        <p:attrNameLst>
                                          <p:attrName>style.visibility</p:attrName>
                                        </p:attrNameLst>
                                      </p:cBhvr>
                                      <p:to>
                                        <p:strVal val="visible"/>
                                      </p:to>
                                    </p:set>
                                    <p:animEffect transition="in" filter="wipe(down)">
                                      <p:cBhvr>
                                        <p:cTn id="129" dur="1000"/>
                                        <p:tgtEl>
                                          <p:spTgt spid="61"/>
                                        </p:tgtEl>
                                      </p:cBhvr>
                                    </p:animEffect>
                                  </p:childTnLst>
                                </p:cTn>
                              </p:par>
                              <p:par>
                                <p:cTn id="130" presetID="1" presetClass="entr" presetSubtype="0" fill="hold" nodeType="withEffect">
                                  <p:stCondLst>
                                    <p:cond delay="200"/>
                                  </p:stCondLst>
                                  <p:childTnLst>
                                    <p:set>
                                      <p:cBhvr>
                                        <p:cTn id="131" dur="1" fill="hold">
                                          <p:stCondLst>
                                            <p:cond delay="0"/>
                                          </p:stCondLst>
                                        </p:cTn>
                                        <p:tgtEl>
                                          <p:spTgt spid="58"/>
                                        </p:tgtEl>
                                        <p:attrNameLst>
                                          <p:attrName>style.visibility</p:attrName>
                                        </p:attrNameLst>
                                      </p:cBhvr>
                                      <p:to>
                                        <p:strVal val="visible"/>
                                      </p:to>
                                    </p:set>
                                  </p:childTnLst>
                                </p:cTn>
                              </p:par>
                              <p:par>
                                <p:cTn id="132" presetID="53" presetClass="entr" presetSubtype="16" fill="hold" nodeType="withEffect">
                                  <p:stCondLst>
                                    <p:cond delay="200"/>
                                  </p:stCondLst>
                                  <p:childTnLst>
                                    <p:set>
                                      <p:cBhvr>
                                        <p:cTn id="133" dur="1" fill="hold">
                                          <p:stCondLst>
                                            <p:cond delay="0"/>
                                          </p:stCondLst>
                                        </p:cTn>
                                        <p:tgtEl>
                                          <p:spTgt spid="58"/>
                                        </p:tgtEl>
                                        <p:attrNameLst>
                                          <p:attrName>style.visibility</p:attrName>
                                        </p:attrNameLst>
                                      </p:cBhvr>
                                      <p:to>
                                        <p:strVal val="visible"/>
                                      </p:to>
                                    </p:set>
                                    <p:anim calcmode="lin" valueType="num">
                                      <p:cBhvr>
                                        <p:cTn id="134" dur="1000" fill="hold"/>
                                        <p:tgtEl>
                                          <p:spTgt spid="58"/>
                                        </p:tgtEl>
                                        <p:attrNameLst>
                                          <p:attrName>ppt_w</p:attrName>
                                        </p:attrNameLst>
                                      </p:cBhvr>
                                      <p:tavLst>
                                        <p:tav tm="0">
                                          <p:val>
                                            <p:fltVal val="0"/>
                                          </p:val>
                                        </p:tav>
                                        <p:tav tm="100000">
                                          <p:val>
                                            <p:strVal val="#ppt_w"/>
                                          </p:val>
                                        </p:tav>
                                      </p:tavLst>
                                    </p:anim>
                                    <p:anim calcmode="lin" valueType="num">
                                      <p:cBhvr>
                                        <p:cTn id="135" dur="1000" fill="hold"/>
                                        <p:tgtEl>
                                          <p:spTgt spid="58"/>
                                        </p:tgtEl>
                                        <p:attrNameLst>
                                          <p:attrName>ppt_h</p:attrName>
                                        </p:attrNameLst>
                                      </p:cBhvr>
                                      <p:tavLst>
                                        <p:tav tm="0">
                                          <p:val>
                                            <p:fltVal val="0"/>
                                          </p:val>
                                        </p:tav>
                                        <p:tav tm="100000">
                                          <p:val>
                                            <p:strVal val="#ppt_h"/>
                                          </p:val>
                                        </p:tav>
                                      </p:tavLst>
                                    </p:anim>
                                    <p:animEffect transition="in" filter="fade">
                                      <p:cBhvr>
                                        <p:cTn id="136" dur="1000"/>
                                        <p:tgtEl>
                                          <p:spTgt spid="58"/>
                                        </p:tgtEl>
                                      </p:cBhvr>
                                    </p:animEffect>
                                  </p:childTnLst>
                                </p:cTn>
                              </p:par>
                              <p:par>
                                <p:cTn id="137" presetID="64" presetClass="path" presetSubtype="0" fill="hold" nodeType="withEffect">
                                  <p:stCondLst>
                                    <p:cond delay="200"/>
                                  </p:stCondLst>
                                  <p:childTnLst>
                                    <p:animMotion origin="layout" path="M 4.72222E-6 -3.45679E-6 L -0.64115 -0.94969 " pathEditMode="relative" rAng="0" ptsTypes="AA">
                                      <p:cBhvr>
                                        <p:cTn id="138" dur="1000" spd="-100000" fill="hold"/>
                                        <p:tgtEl>
                                          <p:spTgt spid="58"/>
                                        </p:tgtEl>
                                        <p:attrNameLst>
                                          <p:attrName>ppt_x</p:attrName>
                                          <p:attrName>ppt_y</p:attrName>
                                        </p:attrNameLst>
                                      </p:cBhvr>
                                      <p:rCtr x="-32049" y="-47500"/>
                                    </p:animMotion>
                                  </p:childTnLst>
                                </p:cTn>
                              </p:par>
                              <p:par>
                                <p:cTn id="139" presetID="1" presetClass="entr" presetSubtype="0" fill="hold" grpId="0" nodeType="withEffect">
                                  <p:stCondLst>
                                    <p:cond delay="200"/>
                                  </p:stCondLst>
                                  <p:childTnLst>
                                    <p:set>
                                      <p:cBhvr>
                                        <p:cTn id="140" dur="1" fill="hold">
                                          <p:stCondLst>
                                            <p:cond delay="0"/>
                                          </p:stCondLst>
                                        </p:cTn>
                                        <p:tgtEl>
                                          <p:spTgt spid="65"/>
                                        </p:tgtEl>
                                        <p:attrNameLst>
                                          <p:attrName>style.visibility</p:attrName>
                                        </p:attrNameLst>
                                      </p:cBhvr>
                                      <p:to>
                                        <p:strVal val="visible"/>
                                      </p:to>
                                    </p:set>
                                  </p:childTnLst>
                                </p:cTn>
                              </p:par>
                              <p:par>
                                <p:cTn id="141" presetID="53" presetClass="entr" presetSubtype="16" fill="hold" grpId="1" nodeType="withEffect">
                                  <p:stCondLst>
                                    <p:cond delay="200"/>
                                  </p:stCondLst>
                                  <p:childTnLst>
                                    <p:set>
                                      <p:cBhvr>
                                        <p:cTn id="142" dur="1" fill="hold">
                                          <p:stCondLst>
                                            <p:cond delay="0"/>
                                          </p:stCondLst>
                                        </p:cTn>
                                        <p:tgtEl>
                                          <p:spTgt spid="65"/>
                                        </p:tgtEl>
                                        <p:attrNameLst>
                                          <p:attrName>style.visibility</p:attrName>
                                        </p:attrNameLst>
                                      </p:cBhvr>
                                      <p:to>
                                        <p:strVal val="visible"/>
                                      </p:to>
                                    </p:set>
                                    <p:anim calcmode="lin" valueType="num">
                                      <p:cBhvr>
                                        <p:cTn id="143" dur="1000" fill="hold"/>
                                        <p:tgtEl>
                                          <p:spTgt spid="65"/>
                                        </p:tgtEl>
                                        <p:attrNameLst>
                                          <p:attrName>ppt_w</p:attrName>
                                        </p:attrNameLst>
                                      </p:cBhvr>
                                      <p:tavLst>
                                        <p:tav tm="0">
                                          <p:val>
                                            <p:fltVal val="0"/>
                                          </p:val>
                                        </p:tav>
                                        <p:tav tm="100000">
                                          <p:val>
                                            <p:strVal val="#ppt_w"/>
                                          </p:val>
                                        </p:tav>
                                      </p:tavLst>
                                    </p:anim>
                                    <p:anim calcmode="lin" valueType="num">
                                      <p:cBhvr>
                                        <p:cTn id="144" dur="1000" fill="hold"/>
                                        <p:tgtEl>
                                          <p:spTgt spid="65"/>
                                        </p:tgtEl>
                                        <p:attrNameLst>
                                          <p:attrName>ppt_h</p:attrName>
                                        </p:attrNameLst>
                                      </p:cBhvr>
                                      <p:tavLst>
                                        <p:tav tm="0">
                                          <p:val>
                                            <p:fltVal val="0"/>
                                          </p:val>
                                        </p:tav>
                                        <p:tav tm="100000">
                                          <p:val>
                                            <p:strVal val="#ppt_h"/>
                                          </p:val>
                                        </p:tav>
                                      </p:tavLst>
                                    </p:anim>
                                    <p:animEffect transition="in" filter="fade">
                                      <p:cBhvr>
                                        <p:cTn id="145" dur="1000"/>
                                        <p:tgtEl>
                                          <p:spTgt spid="65"/>
                                        </p:tgtEl>
                                      </p:cBhvr>
                                    </p:animEffect>
                                  </p:childTnLst>
                                </p:cTn>
                              </p:par>
                              <p:par>
                                <p:cTn id="146" presetID="64" presetClass="path" presetSubtype="0" fill="hold" grpId="2" nodeType="withEffect">
                                  <p:stCondLst>
                                    <p:cond delay="200"/>
                                  </p:stCondLst>
                                  <p:childTnLst>
                                    <p:animMotion origin="layout" path="M -4.44444E-6 2.34568E-6 L 0.45434 0.4966 " pathEditMode="relative" rAng="0" ptsTypes="AA">
                                      <p:cBhvr>
                                        <p:cTn id="147" dur="1000" spd="-100000" fill="hold"/>
                                        <p:tgtEl>
                                          <p:spTgt spid="65"/>
                                        </p:tgtEl>
                                        <p:attrNameLst>
                                          <p:attrName>ppt_x</p:attrName>
                                          <p:attrName>ppt_y</p:attrName>
                                        </p:attrNameLst>
                                      </p:cBhvr>
                                      <p:rCtr x="22708" y="24815"/>
                                    </p:animMotion>
                                  </p:childTnLst>
                                </p:cTn>
                              </p:par>
                            </p:childTnLst>
                          </p:cTn>
                        </p:par>
                        <p:par>
                          <p:cTn id="148" fill="hold">
                            <p:stCondLst>
                              <p:cond delay="2900"/>
                            </p:stCondLst>
                            <p:childTnLst>
                              <p:par>
                                <p:cTn id="149" presetID="1" presetClass="entr" presetSubtype="0" fill="hold" nodeType="afterEffect">
                                  <p:stCondLst>
                                    <p:cond delay="400"/>
                                  </p:stCondLst>
                                  <p:childTnLst>
                                    <p:set>
                                      <p:cBhvr>
                                        <p:cTn id="150" dur="1" fill="hold">
                                          <p:stCondLst>
                                            <p:cond delay="0"/>
                                          </p:stCondLst>
                                        </p:cTn>
                                        <p:tgtEl>
                                          <p:spTgt spid="66"/>
                                        </p:tgtEl>
                                        <p:attrNameLst>
                                          <p:attrName>style.visibility</p:attrName>
                                        </p:attrNameLst>
                                      </p:cBhvr>
                                      <p:to>
                                        <p:strVal val="visible"/>
                                      </p:to>
                                    </p:set>
                                  </p:childTnLst>
                                </p:cTn>
                              </p:par>
                              <p:par>
                                <p:cTn id="151" presetID="53" presetClass="entr" presetSubtype="16" fill="hold" nodeType="withEffect">
                                  <p:stCondLst>
                                    <p:cond delay="400"/>
                                  </p:stCondLst>
                                  <p:childTnLst>
                                    <p:set>
                                      <p:cBhvr>
                                        <p:cTn id="152" dur="1" fill="hold">
                                          <p:stCondLst>
                                            <p:cond delay="0"/>
                                          </p:stCondLst>
                                        </p:cTn>
                                        <p:tgtEl>
                                          <p:spTgt spid="66"/>
                                        </p:tgtEl>
                                        <p:attrNameLst>
                                          <p:attrName>style.visibility</p:attrName>
                                        </p:attrNameLst>
                                      </p:cBhvr>
                                      <p:to>
                                        <p:strVal val="visible"/>
                                      </p:to>
                                    </p:set>
                                    <p:anim calcmode="lin" valueType="num">
                                      <p:cBhvr>
                                        <p:cTn id="153" dur="1000" fill="hold"/>
                                        <p:tgtEl>
                                          <p:spTgt spid="66"/>
                                        </p:tgtEl>
                                        <p:attrNameLst>
                                          <p:attrName>ppt_w</p:attrName>
                                        </p:attrNameLst>
                                      </p:cBhvr>
                                      <p:tavLst>
                                        <p:tav tm="0">
                                          <p:val>
                                            <p:fltVal val="0"/>
                                          </p:val>
                                        </p:tav>
                                        <p:tav tm="100000">
                                          <p:val>
                                            <p:strVal val="#ppt_w"/>
                                          </p:val>
                                        </p:tav>
                                      </p:tavLst>
                                    </p:anim>
                                    <p:anim calcmode="lin" valueType="num">
                                      <p:cBhvr>
                                        <p:cTn id="154" dur="1000" fill="hold"/>
                                        <p:tgtEl>
                                          <p:spTgt spid="66"/>
                                        </p:tgtEl>
                                        <p:attrNameLst>
                                          <p:attrName>ppt_h</p:attrName>
                                        </p:attrNameLst>
                                      </p:cBhvr>
                                      <p:tavLst>
                                        <p:tav tm="0">
                                          <p:val>
                                            <p:fltVal val="0"/>
                                          </p:val>
                                        </p:tav>
                                        <p:tav tm="100000">
                                          <p:val>
                                            <p:strVal val="#ppt_h"/>
                                          </p:val>
                                        </p:tav>
                                      </p:tavLst>
                                    </p:anim>
                                    <p:animEffect transition="in" filter="fade">
                                      <p:cBhvr>
                                        <p:cTn id="155" dur="1000"/>
                                        <p:tgtEl>
                                          <p:spTgt spid="66"/>
                                        </p:tgtEl>
                                      </p:cBhvr>
                                    </p:animEffect>
                                  </p:childTnLst>
                                </p:cTn>
                              </p:par>
                              <p:par>
                                <p:cTn id="156" presetID="64" presetClass="path" presetSubtype="0" fill="hold" nodeType="withEffect">
                                  <p:stCondLst>
                                    <p:cond delay="400"/>
                                  </p:stCondLst>
                                  <p:childTnLst>
                                    <p:animMotion origin="layout" path="M 3.05556E-6 -2.83951E-6 L 0.38871 0.84352 " pathEditMode="relative" rAng="0" ptsTypes="AA">
                                      <p:cBhvr>
                                        <p:cTn id="157" dur="1000" spd="-100000" fill="hold"/>
                                        <p:tgtEl>
                                          <p:spTgt spid="66"/>
                                        </p:tgtEl>
                                        <p:attrNameLst>
                                          <p:attrName>ppt_x</p:attrName>
                                          <p:attrName>ppt_y</p:attrName>
                                        </p:attrNameLst>
                                      </p:cBhvr>
                                      <p:rCtr x="19427" y="42160"/>
                                    </p:animMotion>
                                  </p:childTnLst>
                                </p:cTn>
                              </p:par>
                            </p:childTnLst>
                          </p:cTn>
                        </p:par>
                        <p:par>
                          <p:cTn id="158" fill="hold">
                            <p:stCondLst>
                              <p:cond delay="3300"/>
                            </p:stCondLst>
                            <p:childTnLst>
                              <p:par>
                                <p:cTn id="159" presetID="1" presetClass="entr" presetSubtype="0" fill="hold" nodeType="afterEffect">
                                  <p:stCondLst>
                                    <p:cond delay="400"/>
                                  </p:stCondLst>
                                  <p:childTnLst>
                                    <p:set>
                                      <p:cBhvr>
                                        <p:cTn id="160" dur="1" fill="hold">
                                          <p:stCondLst>
                                            <p:cond delay="0"/>
                                          </p:stCondLst>
                                        </p:cTn>
                                        <p:tgtEl>
                                          <p:spTgt spid="69"/>
                                        </p:tgtEl>
                                        <p:attrNameLst>
                                          <p:attrName>style.visibility</p:attrName>
                                        </p:attrNameLst>
                                      </p:cBhvr>
                                      <p:to>
                                        <p:strVal val="visible"/>
                                      </p:to>
                                    </p:set>
                                  </p:childTnLst>
                                </p:cTn>
                              </p:par>
                              <p:par>
                                <p:cTn id="161" presetID="53" presetClass="entr" presetSubtype="16" fill="hold" nodeType="withEffect">
                                  <p:stCondLst>
                                    <p:cond delay="400"/>
                                  </p:stCondLst>
                                  <p:childTnLst>
                                    <p:set>
                                      <p:cBhvr>
                                        <p:cTn id="162" dur="1" fill="hold">
                                          <p:stCondLst>
                                            <p:cond delay="0"/>
                                          </p:stCondLst>
                                        </p:cTn>
                                        <p:tgtEl>
                                          <p:spTgt spid="69"/>
                                        </p:tgtEl>
                                        <p:attrNameLst>
                                          <p:attrName>style.visibility</p:attrName>
                                        </p:attrNameLst>
                                      </p:cBhvr>
                                      <p:to>
                                        <p:strVal val="visible"/>
                                      </p:to>
                                    </p:set>
                                    <p:anim calcmode="lin" valueType="num">
                                      <p:cBhvr>
                                        <p:cTn id="163" dur="1000" fill="hold"/>
                                        <p:tgtEl>
                                          <p:spTgt spid="69"/>
                                        </p:tgtEl>
                                        <p:attrNameLst>
                                          <p:attrName>ppt_w</p:attrName>
                                        </p:attrNameLst>
                                      </p:cBhvr>
                                      <p:tavLst>
                                        <p:tav tm="0">
                                          <p:val>
                                            <p:fltVal val="0"/>
                                          </p:val>
                                        </p:tav>
                                        <p:tav tm="100000">
                                          <p:val>
                                            <p:strVal val="#ppt_w"/>
                                          </p:val>
                                        </p:tav>
                                      </p:tavLst>
                                    </p:anim>
                                    <p:anim calcmode="lin" valueType="num">
                                      <p:cBhvr>
                                        <p:cTn id="164" dur="1000" fill="hold"/>
                                        <p:tgtEl>
                                          <p:spTgt spid="69"/>
                                        </p:tgtEl>
                                        <p:attrNameLst>
                                          <p:attrName>ppt_h</p:attrName>
                                        </p:attrNameLst>
                                      </p:cBhvr>
                                      <p:tavLst>
                                        <p:tav tm="0">
                                          <p:val>
                                            <p:fltVal val="0"/>
                                          </p:val>
                                        </p:tav>
                                        <p:tav tm="100000">
                                          <p:val>
                                            <p:strVal val="#ppt_h"/>
                                          </p:val>
                                        </p:tav>
                                      </p:tavLst>
                                    </p:anim>
                                    <p:animEffect transition="in" filter="fade">
                                      <p:cBhvr>
                                        <p:cTn id="165" dur="1000"/>
                                        <p:tgtEl>
                                          <p:spTgt spid="69"/>
                                        </p:tgtEl>
                                      </p:cBhvr>
                                    </p:animEffect>
                                  </p:childTnLst>
                                </p:cTn>
                              </p:par>
                              <p:par>
                                <p:cTn id="166" presetID="64" presetClass="path" presetSubtype="0" fill="hold" nodeType="withEffect">
                                  <p:stCondLst>
                                    <p:cond delay="400"/>
                                  </p:stCondLst>
                                  <p:childTnLst>
                                    <p:animMotion origin="layout" path="M 3.05556E-6 -2.83951E-6 L 0.38871 0.84352 " pathEditMode="relative" rAng="0" ptsTypes="AA">
                                      <p:cBhvr>
                                        <p:cTn id="167" dur="1000" spd="-100000" fill="hold"/>
                                        <p:tgtEl>
                                          <p:spTgt spid="69"/>
                                        </p:tgtEl>
                                        <p:attrNameLst>
                                          <p:attrName>ppt_x</p:attrName>
                                          <p:attrName>ppt_y</p:attrName>
                                        </p:attrNameLst>
                                      </p:cBhvr>
                                      <p:rCtr x="19427" y="42160"/>
                                    </p:animMotion>
                                  </p:childTnLst>
                                </p:cTn>
                              </p:par>
                            </p:childTnLst>
                          </p:cTn>
                        </p:par>
                        <p:par>
                          <p:cTn id="168" fill="hold">
                            <p:stCondLst>
                              <p:cond delay="3700"/>
                            </p:stCondLst>
                            <p:childTnLst>
                              <p:par>
                                <p:cTn id="169" presetID="10" presetClass="entr" presetSubtype="0" fill="hold" grpId="0" nodeType="afterEffect">
                                  <p:stCondLst>
                                    <p:cond delay="0"/>
                                  </p:stCondLst>
                                  <p:childTnLst>
                                    <p:set>
                                      <p:cBhvr>
                                        <p:cTn id="170" dur="1" fill="hold">
                                          <p:stCondLst>
                                            <p:cond delay="0"/>
                                          </p:stCondLst>
                                        </p:cTn>
                                        <p:tgtEl>
                                          <p:spTgt spid="63"/>
                                        </p:tgtEl>
                                        <p:attrNameLst>
                                          <p:attrName>style.visibility</p:attrName>
                                        </p:attrNameLst>
                                      </p:cBhvr>
                                      <p:to>
                                        <p:strVal val="visible"/>
                                      </p:to>
                                    </p:set>
                                    <p:animEffect transition="in" filter="fade">
                                      <p:cBhvr>
                                        <p:cTn id="171"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1" grpId="0"/>
      <p:bldP spid="37" grpId="0" animBg="1"/>
      <p:bldP spid="37" grpId="1" animBg="1"/>
      <p:bldP spid="37" grpId="2" animBg="1"/>
      <p:bldP spid="44" grpId="0" animBg="1"/>
      <p:bldP spid="44" grpId="1" animBg="1"/>
      <p:bldP spid="44" grpId="2" animBg="1"/>
      <p:bldP spid="46" grpId="0" animBg="1"/>
      <p:bldP spid="46" grpId="1" animBg="1"/>
      <p:bldP spid="46" grpId="2" animBg="1"/>
      <p:bldP spid="53" grpId="0" animBg="1"/>
      <p:bldP spid="53" grpId="1" animBg="1"/>
      <p:bldP spid="53" grpId="2" animBg="1"/>
      <p:bldP spid="57" grpId="0" animBg="1"/>
      <p:bldP spid="57" grpId="1" animBg="1"/>
      <p:bldP spid="57" grpId="2" animBg="1"/>
      <p:bldP spid="60" grpId="0" animBg="1"/>
      <p:bldP spid="60" grpId="1" animBg="1"/>
      <p:bldP spid="60" grpId="2" animBg="1"/>
      <p:bldP spid="61" grpId="0"/>
      <p:bldP spid="63" grpId="0"/>
      <p:bldP spid="65" grpId="0" animBg="1"/>
      <p:bldP spid="65" grpId="1" animBg="1"/>
      <p:bldP spid="65"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2362200"/>
            <a:ext cx="4944533" cy="2781300"/>
          </a:xfrm>
          <a:prstGeom prst="rect">
            <a:avLst/>
          </a:prstGeom>
        </p:spPr>
      </p:pic>
      <p:grpSp>
        <p:nvGrpSpPr>
          <p:cNvPr id="33" name="组合 32"/>
          <p:cNvGrpSpPr/>
          <p:nvPr/>
        </p:nvGrpSpPr>
        <p:grpSpPr>
          <a:xfrm>
            <a:off x="1747814" y="846409"/>
            <a:ext cx="1870428" cy="1870428"/>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39" name="椭圆 38"/>
            <p:cNvSpPr/>
            <p:nvPr/>
          </p:nvSpPr>
          <p:spPr>
            <a:xfrm>
              <a:off x="392113" y="760413"/>
              <a:ext cx="3825874" cy="382587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40" name="椭圆 39"/>
          <p:cNvSpPr/>
          <p:nvPr/>
        </p:nvSpPr>
        <p:spPr>
          <a:xfrm>
            <a:off x="1021197" y="3291201"/>
            <a:ext cx="677676" cy="677676"/>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椭圆 40"/>
          <p:cNvSpPr/>
          <p:nvPr/>
        </p:nvSpPr>
        <p:spPr>
          <a:xfrm>
            <a:off x="1898898" y="507680"/>
            <a:ext cx="274777" cy="274777"/>
          </a:xfrm>
          <a:prstGeom prst="ellipse">
            <a:avLst/>
          </a:prstGeom>
          <a:solidFill>
            <a:schemeClr val="accent2"/>
          </a:solidFill>
          <a:ln>
            <a:solidFill>
              <a:schemeClr val="bg1"/>
            </a:solid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42" name="组合 41"/>
          <p:cNvGrpSpPr/>
          <p:nvPr/>
        </p:nvGrpSpPr>
        <p:grpSpPr>
          <a:xfrm>
            <a:off x="4870435" y="2666867"/>
            <a:ext cx="301060" cy="301060"/>
            <a:chOff x="304800" y="673100"/>
            <a:chExt cx="4000500" cy="4000500"/>
          </a:xfrm>
          <a:solidFill>
            <a:schemeClr val="accent1"/>
          </a:solidFill>
          <a:effectLst>
            <a:outerShdw blurRad="381000" dist="152400" dir="8100000" algn="tr" rotWithShape="0">
              <a:prstClr val="black">
                <a:alpha val="70000"/>
              </a:prstClr>
            </a:outerShdw>
          </a:effectLst>
        </p:grpSpPr>
        <p:sp>
          <p:nvSpPr>
            <p:cNvPr id="43" name="同心圆 4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64" name="椭圆 63"/>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65" name="组合 64"/>
          <p:cNvGrpSpPr/>
          <p:nvPr/>
        </p:nvGrpSpPr>
        <p:grpSpPr>
          <a:xfrm>
            <a:off x="5339712" y="1315977"/>
            <a:ext cx="623903" cy="623903"/>
            <a:chOff x="304800" y="673100"/>
            <a:chExt cx="4000500" cy="4000500"/>
          </a:xfrm>
          <a:solidFill>
            <a:schemeClr val="accent1"/>
          </a:solidFill>
          <a:effectLst>
            <a:outerShdw blurRad="317500" dist="1905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68" name="椭圆 67"/>
            <p:cNvSpPr/>
            <p:nvPr/>
          </p:nvSpPr>
          <p:spPr>
            <a:xfrm>
              <a:off x="392113" y="760413"/>
              <a:ext cx="3825874" cy="382587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69" name="组合 68"/>
          <p:cNvGrpSpPr/>
          <p:nvPr/>
        </p:nvGrpSpPr>
        <p:grpSpPr>
          <a:xfrm>
            <a:off x="2680939" y="3364863"/>
            <a:ext cx="219777" cy="219777"/>
            <a:chOff x="304800" y="673100"/>
            <a:chExt cx="4000500" cy="4000500"/>
          </a:xfrm>
          <a:effectLst>
            <a:outerShdw blurRad="381000" dist="152400" dir="8100000" algn="tr" rotWithShape="0">
              <a:prstClr val="black">
                <a:alpha val="7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71" name="椭圆 7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72" name="组合 71"/>
          <p:cNvGrpSpPr/>
          <p:nvPr/>
        </p:nvGrpSpPr>
        <p:grpSpPr>
          <a:xfrm>
            <a:off x="432219" y="4349008"/>
            <a:ext cx="287919" cy="287919"/>
            <a:chOff x="304800" y="673100"/>
            <a:chExt cx="4000500" cy="4000500"/>
          </a:xfrm>
          <a:effectLst>
            <a:outerShdw blurRad="381000" dist="152400" dir="8100000" algn="tr" rotWithShape="0">
              <a:prstClr val="black">
                <a:alpha val="7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74" name="椭圆 7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75" name="椭圆 74"/>
          <p:cNvSpPr/>
          <p:nvPr/>
        </p:nvSpPr>
        <p:spPr>
          <a:xfrm>
            <a:off x="4534785" y="1054817"/>
            <a:ext cx="274777" cy="274777"/>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76" name="椭圆 75"/>
          <p:cNvSpPr/>
          <p:nvPr/>
        </p:nvSpPr>
        <p:spPr>
          <a:xfrm>
            <a:off x="4549298" y="4510926"/>
            <a:ext cx="137389" cy="13738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nvGrpSpPr>
          <p:cNvPr id="77" name="组合 76"/>
          <p:cNvGrpSpPr/>
          <p:nvPr/>
        </p:nvGrpSpPr>
        <p:grpSpPr>
          <a:xfrm>
            <a:off x="3568901" y="3123469"/>
            <a:ext cx="824609" cy="824609"/>
            <a:chOff x="304800" y="673100"/>
            <a:chExt cx="4000500" cy="4000500"/>
          </a:xfrm>
          <a:solidFill>
            <a:schemeClr val="accent3"/>
          </a:solidFill>
          <a:effectLst>
            <a:outerShdw blurRad="317500" dist="1905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79" name="椭圆 78"/>
            <p:cNvSpPr/>
            <p:nvPr/>
          </p:nvSpPr>
          <p:spPr>
            <a:xfrm>
              <a:off x="392113" y="760413"/>
              <a:ext cx="3825874" cy="382587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81" name="TextBox 80"/>
          <p:cNvSpPr txBox="1"/>
          <p:nvPr/>
        </p:nvSpPr>
        <p:spPr>
          <a:xfrm>
            <a:off x="1885522" y="1556658"/>
            <a:ext cx="1630575" cy="492443"/>
          </a:xfrm>
          <a:prstGeom prst="rect">
            <a:avLst/>
          </a:prstGeom>
          <a:noFill/>
          <a:effectLst/>
        </p:spPr>
        <p:txBody>
          <a:bodyPr wrap="none" rtlCol="0">
            <a:spAutoFit/>
          </a:bodyPr>
          <a:lstStyle/>
          <a:p>
            <a:r>
              <a:rPr lang="en-US" altLang="zh-CN" sz="2600" b="1" dirty="0" smtClean="0">
                <a:solidFill>
                  <a:srgbClr val="C00000"/>
                </a:solidFill>
                <a:latin typeface="微软雅黑" panose="020B0503020204020204" pitchFamily="34" charset="-122"/>
                <a:cs typeface="+mn-ea"/>
              </a:rPr>
              <a:t>THANKS</a:t>
            </a:r>
            <a:endParaRPr lang="zh-CN" altLang="en-US" sz="2600" b="1" dirty="0">
              <a:solidFill>
                <a:srgbClr val="C00000"/>
              </a:solidFill>
              <a:latin typeface="微软雅黑" panose="020B0503020204020204" pitchFamily="34" charset="-122"/>
              <a:cs typeface="+mn-ea"/>
            </a:endParaRPr>
          </a:p>
        </p:txBody>
      </p:sp>
      <p:sp>
        <p:nvSpPr>
          <p:cNvPr id="83" name="TextBox 82"/>
          <p:cNvSpPr txBox="1"/>
          <p:nvPr/>
        </p:nvSpPr>
        <p:spPr>
          <a:xfrm>
            <a:off x="6060500" y="273518"/>
            <a:ext cx="2544286" cy="1508105"/>
          </a:xfrm>
          <a:prstGeom prst="rect">
            <a:avLst/>
          </a:prstGeom>
          <a:noFill/>
        </p:spPr>
        <p:txBody>
          <a:bodyPr wrap="none" rtlCol="0">
            <a:spAutoFit/>
          </a:bodyPr>
          <a:lstStyle/>
          <a:p>
            <a:r>
              <a:rPr lang="zh-CN" altLang="en-US" sz="4600" b="1" dirty="0" smtClean="0">
                <a:solidFill>
                  <a:srgbClr val="C00000"/>
                </a:solidFill>
                <a:effectLst>
                  <a:outerShdw blurRad="50800" dist="38100" dir="8100000" algn="tr" rotWithShape="0">
                    <a:prstClr val="black">
                      <a:alpha val="40000"/>
                    </a:prstClr>
                  </a:outerShdw>
                </a:effectLst>
                <a:latin typeface="+mn-ea"/>
                <a:cs typeface="+mn-ea"/>
              </a:rPr>
              <a:t>感谢观看</a:t>
            </a:r>
            <a:endParaRPr lang="en-US" altLang="zh-CN" sz="4600" b="1" dirty="0" smtClean="0">
              <a:solidFill>
                <a:srgbClr val="C00000"/>
              </a:solidFill>
              <a:effectLst>
                <a:outerShdw blurRad="50800" dist="38100" dir="8100000" algn="tr" rotWithShape="0">
                  <a:prstClr val="black">
                    <a:alpha val="40000"/>
                  </a:prstClr>
                </a:outerShdw>
              </a:effectLst>
              <a:latin typeface="+mn-ea"/>
              <a:cs typeface="+mn-ea"/>
            </a:endParaRPr>
          </a:p>
          <a:p>
            <a:r>
              <a:rPr lang="zh-CN" altLang="en-US" sz="4600" b="1" dirty="0" smtClean="0">
                <a:solidFill>
                  <a:srgbClr val="C00000"/>
                </a:solidFill>
                <a:effectLst>
                  <a:outerShdw blurRad="50800" dist="38100" dir="8100000" algn="tr" rotWithShape="0">
                    <a:prstClr val="black">
                      <a:alpha val="40000"/>
                    </a:prstClr>
                  </a:outerShdw>
                </a:effectLst>
                <a:latin typeface="+mn-ea"/>
                <a:cs typeface="+mn-ea"/>
              </a:rPr>
              <a:t>欢迎下载</a:t>
            </a:r>
            <a:endParaRPr lang="en-US" altLang="zh-CN" sz="4600" b="1" dirty="0" smtClean="0">
              <a:solidFill>
                <a:srgbClr val="C00000"/>
              </a:solidFill>
              <a:effectLst>
                <a:outerShdw blurRad="50800" dist="38100" dir="8100000" algn="tr" rotWithShape="0">
                  <a:prstClr val="black">
                    <a:alpha val="40000"/>
                  </a:prstClr>
                </a:outerShdw>
              </a:effectLst>
              <a:latin typeface="+mn-ea"/>
              <a:cs typeface="+mn-ea"/>
            </a:endParaRPr>
          </a:p>
        </p:txBody>
      </p:sp>
      <p:sp>
        <p:nvSpPr>
          <p:cNvPr id="27" name="TextBox 26"/>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spTree>
    <p:custDataLst>
      <p:tags r:id="rId3"/>
    </p:custData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40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53" presetClass="entr" presetSubtype="16" fill="hold" nodeType="withEffect">
                                  <p:stCondLst>
                                    <p:cond delay="40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Effect transition="in" filter="fade">
                                      <p:cBhvr>
                                        <p:cTn id="15" dur="1000"/>
                                        <p:tgtEl>
                                          <p:spTgt spid="33"/>
                                        </p:tgtEl>
                                      </p:cBhvr>
                                    </p:animEffect>
                                  </p:childTnLst>
                                </p:cTn>
                              </p:par>
                              <p:par>
                                <p:cTn id="16" presetID="64" presetClass="path" presetSubtype="0" fill="hold" nodeType="withEffect">
                                  <p:stCondLst>
                                    <p:cond delay="400"/>
                                  </p:stCondLst>
                                  <p:childTnLst>
                                    <p:animMotion origin="layout" path="M -4.72222E-6 -4.68026E-6 L 0.38872 0.84338 " pathEditMode="relative" rAng="0" ptsTypes="AA">
                                      <p:cBhvr>
                                        <p:cTn id="17" dur="1000" spd="-100000" fill="hold"/>
                                        <p:tgtEl>
                                          <p:spTgt spid="33"/>
                                        </p:tgtEl>
                                        <p:attrNameLst>
                                          <p:attrName>ppt_x</p:attrName>
                                          <p:attrName>ppt_y</p:attrName>
                                        </p:attrNameLst>
                                      </p:cBhvr>
                                      <p:rCtr x="19427" y="42169"/>
                                    </p:animMotion>
                                  </p:childTnLst>
                                </p:cTn>
                              </p:par>
                              <p:par>
                                <p:cTn id="18" presetID="1" presetClass="entr" presetSubtype="0" fill="hold" grpId="0" nodeType="withEffect">
                                  <p:stCondLst>
                                    <p:cond delay="300"/>
                                  </p:stCondLst>
                                  <p:childTnLst>
                                    <p:set>
                                      <p:cBhvr>
                                        <p:cTn id="19" dur="1" fill="hold">
                                          <p:stCondLst>
                                            <p:cond delay="0"/>
                                          </p:stCondLst>
                                        </p:cTn>
                                        <p:tgtEl>
                                          <p:spTgt spid="41"/>
                                        </p:tgtEl>
                                        <p:attrNameLst>
                                          <p:attrName>style.visibility</p:attrName>
                                        </p:attrNameLst>
                                      </p:cBhvr>
                                      <p:to>
                                        <p:strVal val="visible"/>
                                      </p:to>
                                    </p:set>
                                  </p:childTnLst>
                                </p:cTn>
                              </p:par>
                              <p:par>
                                <p:cTn id="20" presetID="53" presetClass="entr" presetSubtype="16" fill="hold" grpId="1" nodeType="withEffect">
                                  <p:stCondLst>
                                    <p:cond delay="30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Effect transition="in" filter="fade">
                                      <p:cBhvr>
                                        <p:cTn id="24" dur="1000"/>
                                        <p:tgtEl>
                                          <p:spTgt spid="41"/>
                                        </p:tgtEl>
                                      </p:cBhvr>
                                    </p:animEffect>
                                  </p:childTnLst>
                                </p:cTn>
                              </p:par>
                              <p:par>
                                <p:cTn id="25" presetID="64" presetClass="path" presetSubtype="0" fill="hold" grpId="2" nodeType="withEffect">
                                  <p:stCondLst>
                                    <p:cond delay="300"/>
                                  </p:stCondLst>
                                  <p:childTnLst>
                                    <p:animMotion origin="layout" path="M 2.77778E-6 2.422E-6 L 0.39375 -0.33797 " pathEditMode="relative" rAng="0" ptsTypes="AA">
                                      <p:cBhvr>
                                        <p:cTn id="26" dur="1000" spd="-100000" fill="hold"/>
                                        <p:tgtEl>
                                          <p:spTgt spid="41"/>
                                        </p:tgtEl>
                                        <p:attrNameLst>
                                          <p:attrName>ppt_x</p:attrName>
                                          <p:attrName>ppt_y</p:attrName>
                                        </p:attrNameLst>
                                      </p:cBhvr>
                                      <p:rCtr x="19688" y="-16898"/>
                                    </p:animMotion>
                                  </p:childTnLst>
                                </p:cTn>
                              </p:par>
                              <p:par>
                                <p:cTn id="27" presetID="1" presetClass="entr" presetSubtype="0" fill="hold" nodeType="withEffect">
                                  <p:stCondLst>
                                    <p:cond delay="300"/>
                                  </p:stCondLst>
                                  <p:childTnLst>
                                    <p:set>
                                      <p:cBhvr>
                                        <p:cTn id="28" dur="1" fill="hold">
                                          <p:stCondLst>
                                            <p:cond delay="0"/>
                                          </p:stCondLst>
                                        </p:cTn>
                                        <p:tgtEl>
                                          <p:spTgt spid="42"/>
                                        </p:tgtEl>
                                        <p:attrNameLst>
                                          <p:attrName>style.visibility</p:attrName>
                                        </p:attrNameLst>
                                      </p:cBhvr>
                                      <p:to>
                                        <p:strVal val="visible"/>
                                      </p:to>
                                    </p:set>
                                  </p:childTnLst>
                                </p:cTn>
                              </p:par>
                              <p:par>
                                <p:cTn id="29" presetID="53" presetClass="entr" presetSubtype="16" fill="hold" nodeType="withEffect">
                                  <p:stCondLst>
                                    <p:cond delay="300"/>
                                  </p:stCondLst>
                                  <p:childTnLst>
                                    <p:set>
                                      <p:cBhvr>
                                        <p:cTn id="30" dur="1" fill="hold">
                                          <p:stCondLst>
                                            <p:cond delay="0"/>
                                          </p:stCondLst>
                                        </p:cTn>
                                        <p:tgtEl>
                                          <p:spTgt spid="42"/>
                                        </p:tgtEl>
                                        <p:attrNameLst>
                                          <p:attrName>style.visibility</p:attrName>
                                        </p:attrNameLst>
                                      </p:cBhvr>
                                      <p:to>
                                        <p:strVal val="visible"/>
                                      </p:to>
                                    </p:set>
                                    <p:anim calcmode="lin" valueType="num">
                                      <p:cBhvr>
                                        <p:cTn id="31" dur="1000" fill="hold"/>
                                        <p:tgtEl>
                                          <p:spTgt spid="42"/>
                                        </p:tgtEl>
                                        <p:attrNameLst>
                                          <p:attrName>ppt_w</p:attrName>
                                        </p:attrNameLst>
                                      </p:cBhvr>
                                      <p:tavLst>
                                        <p:tav tm="0">
                                          <p:val>
                                            <p:fltVal val="0"/>
                                          </p:val>
                                        </p:tav>
                                        <p:tav tm="100000">
                                          <p:val>
                                            <p:strVal val="#ppt_w"/>
                                          </p:val>
                                        </p:tav>
                                      </p:tavLst>
                                    </p:anim>
                                    <p:anim calcmode="lin" valueType="num">
                                      <p:cBhvr>
                                        <p:cTn id="32" dur="1000" fill="hold"/>
                                        <p:tgtEl>
                                          <p:spTgt spid="42"/>
                                        </p:tgtEl>
                                        <p:attrNameLst>
                                          <p:attrName>ppt_h</p:attrName>
                                        </p:attrNameLst>
                                      </p:cBhvr>
                                      <p:tavLst>
                                        <p:tav tm="0">
                                          <p:val>
                                            <p:fltVal val="0"/>
                                          </p:val>
                                        </p:tav>
                                        <p:tav tm="100000">
                                          <p:val>
                                            <p:strVal val="#ppt_h"/>
                                          </p:val>
                                        </p:tav>
                                      </p:tavLst>
                                    </p:anim>
                                    <p:animEffect transition="in" filter="fade">
                                      <p:cBhvr>
                                        <p:cTn id="33" dur="1000"/>
                                        <p:tgtEl>
                                          <p:spTgt spid="42"/>
                                        </p:tgtEl>
                                      </p:cBhvr>
                                    </p:animEffect>
                                  </p:childTnLst>
                                </p:cTn>
                              </p:par>
                              <p:par>
                                <p:cTn id="34" presetID="64" presetClass="path" presetSubtype="0" fill="hold" nodeType="withEffect">
                                  <p:stCondLst>
                                    <p:cond delay="300"/>
                                  </p:stCondLst>
                                  <p:childTnLst>
                                    <p:animMotion origin="layout" path="M -5.55556E-7 -1.46123E-6 L 0.20451 0.58418 " pathEditMode="relative" rAng="0" ptsTypes="AA">
                                      <p:cBhvr>
                                        <p:cTn id="35" dur="1000" spd="-100000" fill="hold"/>
                                        <p:tgtEl>
                                          <p:spTgt spid="42"/>
                                        </p:tgtEl>
                                        <p:attrNameLst>
                                          <p:attrName>ppt_x</p:attrName>
                                          <p:attrName>ppt_y</p:attrName>
                                        </p:attrNameLst>
                                      </p:cBhvr>
                                      <p:rCtr x="10226" y="29194"/>
                                    </p:animMotion>
                                  </p:childTnLst>
                                </p:cTn>
                              </p:par>
                              <p:par>
                                <p:cTn id="36" presetID="1"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childTnLst>
                                </p:cTn>
                              </p:par>
                              <p:par>
                                <p:cTn id="38" presetID="53" presetClass="entr" presetSubtype="16"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 calcmode="lin" valueType="num">
                                      <p:cBhvr>
                                        <p:cTn id="40" dur="1000" fill="hold"/>
                                        <p:tgtEl>
                                          <p:spTgt spid="65"/>
                                        </p:tgtEl>
                                        <p:attrNameLst>
                                          <p:attrName>ppt_w</p:attrName>
                                        </p:attrNameLst>
                                      </p:cBhvr>
                                      <p:tavLst>
                                        <p:tav tm="0">
                                          <p:val>
                                            <p:fltVal val="0"/>
                                          </p:val>
                                        </p:tav>
                                        <p:tav tm="100000">
                                          <p:val>
                                            <p:strVal val="#ppt_w"/>
                                          </p:val>
                                        </p:tav>
                                      </p:tavLst>
                                    </p:anim>
                                    <p:anim calcmode="lin" valueType="num">
                                      <p:cBhvr>
                                        <p:cTn id="41" dur="1000" fill="hold"/>
                                        <p:tgtEl>
                                          <p:spTgt spid="65"/>
                                        </p:tgtEl>
                                        <p:attrNameLst>
                                          <p:attrName>ppt_h</p:attrName>
                                        </p:attrNameLst>
                                      </p:cBhvr>
                                      <p:tavLst>
                                        <p:tav tm="0">
                                          <p:val>
                                            <p:fltVal val="0"/>
                                          </p:val>
                                        </p:tav>
                                        <p:tav tm="100000">
                                          <p:val>
                                            <p:strVal val="#ppt_h"/>
                                          </p:val>
                                        </p:tav>
                                      </p:tavLst>
                                    </p:anim>
                                    <p:animEffect transition="in" filter="fade">
                                      <p:cBhvr>
                                        <p:cTn id="42" dur="1000"/>
                                        <p:tgtEl>
                                          <p:spTgt spid="65"/>
                                        </p:tgtEl>
                                      </p:cBhvr>
                                    </p:animEffect>
                                  </p:childTnLst>
                                </p:cTn>
                              </p:par>
                              <p:par>
                                <p:cTn id="43" presetID="64" presetClass="path" presetSubtype="0" fill="hold" nodeType="withEffect">
                                  <p:stCondLst>
                                    <p:cond delay="0"/>
                                  </p:stCondLst>
                                  <p:childTnLst>
                                    <p:animMotion origin="layout" path="M -5.55556E-7 -3.28699E-6 L -0.52465 -0.50942 " pathEditMode="relative" rAng="0" ptsTypes="AA">
                                      <p:cBhvr>
                                        <p:cTn id="44" dur="1000" spd="-100000" fill="hold"/>
                                        <p:tgtEl>
                                          <p:spTgt spid="65"/>
                                        </p:tgtEl>
                                        <p:attrNameLst>
                                          <p:attrName>ppt_x</p:attrName>
                                          <p:attrName>ppt_y</p:attrName>
                                        </p:attrNameLst>
                                      </p:cBhvr>
                                      <p:rCtr x="-26233" y="-25487"/>
                                    </p:animMotion>
                                  </p:childTnLst>
                                </p:cTn>
                              </p:par>
                              <p:par>
                                <p:cTn id="45" presetID="1" presetClass="entr" presetSubtype="0" fill="hold" grpId="0" nodeType="withEffect">
                                  <p:stCondLst>
                                    <p:cond delay="200"/>
                                  </p:stCondLst>
                                  <p:childTnLst>
                                    <p:set>
                                      <p:cBhvr>
                                        <p:cTn id="46" dur="1" fill="hold">
                                          <p:stCondLst>
                                            <p:cond delay="0"/>
                                          </p:stCondLst>
                                        </p:cTn>
                                        <p:tgtEl>
                                          <p:spTgt spid="75"/>
                                        </p:tgtEl>
                                        <p:attrNameLst>
                                          <p:attrName>style.visibility</p:attrName>
                                        </p:attrNameLst>
                                      </p:cBhvr>
                                      <p:to>
                                        <p:strVal val="visible"/>
                                      </p:to>
                                    </p:set>
                                  </p:childTnLst>
                                </p:cTn>
                              </p:par>
                              <p:par>
                                <p:cTn id="47" presetID="53" presetClass="entr" presetSubtype="16" fill="hold" grpId="1" nodeType="withEffect">
                                  <p:stCondLst>
                                    <p:cond delay="200"/>
                                  </p:stCondLst>
                                  <p:childTnLst>
                                    <p:set>
                                      <p:cBhvr>
                                        <p:cTn id="48" dur="1" fill="hold">
                                          <p:stCondLst>
                                            <p:cond delay="0"/>
                                          </p:stCondLst>
                                        </p:cTn>
                                        <p:tgtEl>
                                          <p:spTgt spid="75"/>
                                        </p:tgtEl>
                                        <p:attrNameLst>
                                          <p:attrName>style.visibility</p:attrName>
                                        </p:attrNameLst>
                                      </p:cBhvr>
                                      <p:to>
                                        <p:strVal val="visible"/>
                                      </p:to>
                                    </p:set>
                                    <p:anim calcmode="lin" valueType="num">
                                      <p:cBhvr>
                                        <p:cTn id="49" dur="1000" fill="hold"/>
                                        <p:tgtEl>
                                          <p:spTgt spid="75"/>
                                        </p:tgtEl>
                                        <p:attrNameLst>
                                          <p:attrName>ppt_w</p:attrName>
                                        </p:attrNameLst>
                                      </p:cBhvr>
                                      <p:tavLst>
                                        <p:tav tm="0">
                                          <p:val>
                                            <p:fltVal val="0"/>
                                          </p:val>
                                        </p:tav>
                                        <p:tav tm="100000">
                                          <p:val>
                                            <p:strVal val="#ppt_w"/>
                                          </p:val>
                                        </p:tav>
                                      </p:tavLst>
                                    </p:anim>
                                    <p:anim calcmode="lin" valueType="num">
                                      <p:cBhvr>
                                        <p:cTn id="50" dur="1000" fill="hold"/>
                                        <p:tgtEl>
                                          <p:spTgt spid="75"/>
                                        </p:tgtEl>
                                        <p:attrNameLst>
                                          <p:attrName>ppt_h</p:attrName>
                                        </p:attrNameLst>
                                      </p:cBhvr>
                                      <p:tavLst>
                                        <p:tav tm="0">
                                          <p:val>
                                            <p:fltVal val="0"/>
                                          </p:val>
                                        </p:tav>
                                        <p:tav tm="100000">
                                          <p:val>
                                            <p:strVal val="#ppt_h"/>
                                          </p:val>
                                        </p:tav>
                                      </p:tavLst>
                                    </p:anim>
                                    <p:animEffect transition="in" filter="fade">
                                      <p:cBhvr>
                                        <p:cTn id="51" dur="1000"/>
                                        <p:tgtEl>
                                          <p:spTgt spid="75"/>
                                        </p:tgtEl>
                                      </p:cBhvr>
                                    </p:animEffect>
                                  </p:childTnLst>
                                </p:cTn>
                              </p:par>
                              <p:par>
                                <p:cTn id="52" presetID="64" presetClass="path" presetSubtype="0" fill="hold" grpId="2" nodeType="withEffect">
                                  <p:stCondLst>
                                    <p:cond delay="200"/>
                                  </p:stCondLst>
                                  <p:childTnLst>
                                    <p:animMotion origin="layout" path="M -2.22222E-6 1.18319E-6 L 0.21702 -0.37071 " pathEditMode="relative" rAng="0" ptsTypes="AA">
                                      <p:cBhvr>
                                        <p:cTn id="53" dur="1000" spd="-100000" fill="hold"/>
                                        <p:tgtEl>
                                          <p:spTgt spid="75"/>
                                        </p:tgtEl>
                                        <p:attrNameLst>
                                          <p:attrName>ppt_x</p:attrName>
                                          <p:attrName>ppt_y</p:attrName>
                                        </p:attrNameLst>
                                      </p:cBhvr>
                                      <p:rCtr x="10851" y="-18536"/>
                                    </p:animMotion>
                                  </p:childTnLst>
                                </p:cTn>
                              </p:par>
                              <p:par>
                                <p:cTn id="54" presetID="1" presetClass="entr" presetSubtype="0" fill="hold" grpId="0" nodeType="withEffect">
                                  <p:stCondLst>
                                    <p:cond delay="400"/>
                                  </p:stCondLst>
                                  <p:childTnLst>
                                    <p:set>
                                      <p:cBhvr>
                                        <p:cTn id="55" dur="1" fill="hold">
                                          <p:stCondLst>
                                            <p:cond delay="0"/>
                                          </p:stCondLst>
                                        </p:cTn>
                                        <p:tgtEl>
                                          <p:spTgt spid="76"/>
                                        </p:tgtEl>
                                        <p:attrNameLst>
                                          <p:attrName>style.visibility</p:attrName>
                                        </p:attrNameLst>
                                      </p:cBhvr>
                                      <p:to>
                                        <p:strVal val="visible"/>
                                      </p:to>
                                    </p:set>
                                  </p:childTnLst>
                                </p:cTn>
                              </p:par>
                              <p:par>
                                <p:cTn id="56" presetID="53" presetClass="entr" presetSubtype="16" fill="hold" grpId="1" nodeType="withEffect">
                                  <p:stCondLst>
                                    <p:cond delay="400"/>
                                  </p:stCondLst>
                                  <p:childTnLst>
                                    <p:set>
                                      <p:cBhvr>
                                        <p:cTn id="57" dur="1" fill="hold">
                                          <p:stCondLst>
                                            <p:cond delay="0"/>
                                          </p:stCondLst>
                                        </p:cTn>
                                        <p:tgtEl>
                                          <p:spTgt spid="76"/>
                                        </p:tgtEl>
                                        <p:attrNameLst>
                                          <p:attrName>style.visibility</p:attrName>
                                        </p:attrNameLst>
                                      </p:cBhvr>
                                      <p:to>
                                        <p:strVal val="visible"/>
                                      </p:to>
                                    </p:set>
                                    <p:anim calcmode="lin" valueType="num">
                                      <p:cBhvr>
                                        <p:cTn id="58" dur="1000" fill="hold"/>
                                        <p:tgtEl>
                                          <p:spTgt spid="76"/>
                                        </p:tgtEl>
                                        <p:attrNameLst>
                                          <p:attrName>ppt_w</p:attrName>
                                        </p:attrNameLst>
                                      </p:cBhvr>
                                      <p:tavLst>
                                        <p:tav tm="0">
                                          <p:val>
                                            <p:fltVal val="0"/>
                                          </p:val>
                                        </p:tav>
                                        <p:tav tm="100000">
                                          <p:val>
                                            <p:strVal val="#ppt_w"/>
                                          </p:val>
                                        </p:tav>
                                      </p:tavLst>
                                    </p:anim>
                                    <p:anim calcmode="lin" valueType="num">
                                      <p:cBhvr>
                                        <p:cTn id="59" dur="1000" fill="hold"/>
                                        <p:tgtEl>
                                          <p:spTgt spid="76"/>
                                        </p:tgtEl>
                                        <p:attrNameLst>
                                          <p:attrName>ppt_h</p:attrName>
                                        </p:attrNameLst>
                                      </p:cBhvr>
                                      <p:tavLst>
                                        <p:tav tm="0">
                                          <p:val>
                                            <p:fltVal val="0"/>
                                          </p:val>
                                        </p:tav>
                                        <p:tav tm="100000">
                                          <p:val>
                                            <p:strVal val="#ppt_h"/>
                                          </p:val>
                                        </p:tav>
                                      </p:tavLst>
                                    </p:anim>
                                    <p:animEffect transition="in" filter="fade">
                                      <p:cBhvr>
                                        <p:cTn id="60" dur="1000"/>
                                        <p:tgtEl>
                                          <p:spTgt spid="76"/>
                                        </p:tgtEl>
                                      </p:cBhvr>
                                    </p:animEffect>
                                  </p:childTnLst>
                                </p:cTn>
                              </p:par>
                              <p:par>
                                <p:cTn id="61" presetID="64" presetClass="path" presetSubtype="0" fill="hold" grpId="2" nodeType="withEffect">
                                  <p:stCondLst>
                                    <p:cond delay="400"/>
                                  </p:stCondLst>
                                  <p:childTnLst>
                                    <p:animMotion origin="layout" path="M 5E-6 2.09762E-6 L -0.18855 -1.11369 " pathEditMode="relative" rAng="0" ptsTypes="AA">
                                      <p:cBhvr>
                                        <p:cTn id="62" dur="1000" spd="-100000" fill="hold"/>
                                        <p:tgtEl>
                                          <p:spTgt spid="76"/>
                                        </p:tgtEl>
                                        <p:attrNameLst>
                                          <p:attrName>ppt_x</p:attrName>
                                          <p:attrName>ppt_y</p:attrName>
                                        </p:attrNameLst>
                                      </p:cBhvr>
                                      <p:rCtr x="-9427" y="-55700"/>
                                    </p:animMotion>
                                  </p:childTnLst>
                                </p:cTn>
                              </p:par>
                              <p:par>
                                <p:cTn id="63" presetID="1" presetClass="entr" presetSubtype="0" fill="hold" grpId="0" nodeType="withEffect">
                                  <p:stCondLst>
                                    <p:cond delay="200"/>
                                  </p:stCondLst>
                                  <p:childTnLst>
                                    <p:set>
                                      <p:cBhvr>
                                        <p:cTn id="64" dur="1" fill="hold">
                                          <p:stCondLst>
                                            <p:cond delay="0"/>
                                          </p:stCondLst>
                                        </p:cTn>
                                        <p:tgtEl>
                                          <p:spTgt spid="40"/>
                                        </p:tgtEl>
                                        <p:attrNameLst>
                                          <p:attrName>style.visibility</p:attrName>
                                        </p:attrNameLst>
                                      </p:cBhvr>
                                      <p:to>
                                        <p:strVal val="visible"/>
                                      </p:to>
                                    </p:set>
                                  </p:childTnLst>
                                </p:cTn>
                              </p:par>
                              <p:par>
                                <p:cTn id="65" presetID="53" presetClass="entr" presetSubtype="16" fill="hold" grpId="1" nodeType="withEffect">
                                  <p:stCondLst>
                                    <p:cond delay="200"/>
                                  </p:stCondLst>
                                  <p:childTnLst>
                                    <p:set>
                                      <p:cBhvr>
                                        <p:cTn id="66" dur="1" fill="hold">
                                          <p:stCondLst>
                                            <p:cond delay="0"/>
                                          </p:stCondLst>
                                        </p:cTn>
                                        <p:tgtEl>
                                          <p:spTgt spid="40"/>
                                        </p:tgtEl>
                                        <p:attrNameLst>
                                          <p:attrName>style.visibility</p:attrName>
                                        </p:attrNameLst>
                                      </p:cBhvr>
                                      <p:to>
                                        <p:strVal val="visible"/>
                                      </p:to>
                                    </p:set>
                                    <p:anim calcmode="lin" valueType="num">
                                      <p:cBhvr>
                                        <p:cTn id="67" dur="1000" fill="hold"/>
                                        <p:tgtEl>
                                          <p:spTgt spid="40"/>
                                        </p:tgtEl>
                                        <p:attrNameLst>
                                          <p:attrName>ppt_w</p:attrName>
                                        </p:attrNameLst>
                                      </p:cBhvr>
                                      <p:tavLst>
                                        <p:tav tm="0">
                                          <p:val>
                                            <p:fltVal val="0"/>
                                          </p:val>
                                        </p:tav>
                                        <p:tav tm="100000">
                                          <p:val>
                                            <p:strVal val="#ppt_w"/>
                                          </p:val>
                                        </p:tav>
                                      </p:tavLst>
                                    </p:anim>
                                    <p:anim calcmode="lin" valueType="num">
                                      <p:cBhvr>
                                        <p:cTn id="68" dur="1000" fill="hold"/>
                                        <p:tgtEl>
                                          <p:spTgt spid="40"/>
                                        </p:tgtEl>
                                        <p:attrNameLst>
                                          <p:attrName>ppt_h</p:attrName>
                                        </p:attrNameLst>
                                      </p:cBhvr>
                                      <p:tavLst>
                                        <p:tav tm="0">
                                          <p:val>
                                            <p:fltVal val="0"/>
                                          </p:val>
                                        </p:tav>
                                        <p:tav tm="100000">
                                          <p:val>
                                            <p:strVal val="#ppt_h"/>
                                          </p:val>
                                        </p:tav>
                                      </p:tavLst>
                                    </p:anim>
                                    <p:animEffect transition="in" filter="fade">
                                      <p:cBhvr>
                                        <p:cTn id="69" dur="1000"/>
                                        <p:tgtEl>
                                          <p:spTgt spid="40"/>
                                        </p:tgtEl>
                                      </p:cBhvr>
                                    </p:animEffect>
                                  </p:childTnLst>
                                </p:cTn>
                              </p:par>
                              <p:par>
                                <p:cTn id="70" presetID="64" presetClass="path" presetSubtype="0" fill="hold" grpId="2" nodeType="withEffect">
                                  <p:stCondLst>
                                    <p:cond delay="200"/>
                                  </p:stCondLst>
                                  <p:childTnLst>
                                    <p:animMotion origin="layout" path="M -1.11111E-6 4.44444E-6 L 0.12309 0.575 " pathEditMode="relative" rAng="0" ptsTypes="AA">
                                      <p:cBhvr>
                                        <p:cTn id="71" dur="1000" spd="-100000" fill="hold"/>
                                        <p:tgtEl>
                                          <p:spTgt spid="40"/>
                                        </p:tgtEl>
                                        <p:attrNameLst>
                                          <p:attrName>ppt_x</p:attrName>
                                          <p:attrName>ppt_y</p:attrName>
                                        </p:attrNameLst>
                                      </p:cBhvr>
                                      <p:rCtr x="6146" y="28735"/>
                                    </p:animMotion>
                                  </p:childTnLst>
                                </p:cTn>
                              </p:par>
                              <p:par>
                                <p:cTn id="72" presetID="1" presetClass="entr" presetSubtype="0" fill="hold" nodeType="withEffect">
                                  <p:stCondLst>
                                    <p:cond delay="400"/>
                                  </p:stCondLst>
                                  <p:childTnLst>
                                    <p:set>
                                      <p:cBhvr>
                                        <p:cTn id="73" dur="1" fill="hold">
                                          <p:stCondLst>
                                            <p:cond delay="0"/>
                                          </p:stCondLst>
                                        </p:cTn>
                                        <p:tgtEl>
                                          <p:spTgt spid="69"/>
                                        </p:tgtEl>
                                        <p:attrNameLst>
                                          <p:attrName>style.visibility</p:attrName>
                                        </p:attrNameLst>
                                      </p:cBhvr>
                                      <p:to>
                                        <p:strVal val="visible"/>
                                      </p:to>
                                    </p:set>
                                  </p:childTnLst>
                                </p:cTn>
                              </p:par>
                              <p:par>
                                <p:cTn id="74" presetID="53" presetClass="entr" presetSubtype="16" fill="hold" nodeType="withEffect">
                                  <p:stCondLst>
                                    <p:cond delay="400"/>
                                  </p:stCondLst>
                                  <p:childTnLst>
                                    <p:set>
                                      <p:cBhvr>
                                        <p:cTn id="75" dur="1" fill="hold">
                                          <p:stCondLst>
                                            <p:cond delay="0"/>
                                          </p:stCondLst>
                                        </p:cTn>
                                        <p:tgtEl>
                                          <p:spTgt spid="69"/>
                                        </p:tgtEl>
                                        <p:attrNameLst>
                                          <p:attrName>style.visibility</p:attrName>
                                        </p:attrNameLst>
                                      </p:cBhvr>
                                      <p:to>
                                        <p:strVal val="visible"/>
                                      </p:to>
                                    </p:set>
                                    <p:anim calcmode="lin" valueType="num">
                                      <p:cBhvr>
                                        <p:cTn id="76" dur="1000" fill="hold"/>
                                        <p:tgtEl>
                                          <p:spTgt spid="69"/>
                                        </p:tgtEl>
                                        <p:attrNameLst>
                                          <p:attrName>ppt_w</p:attrName>
                                        </p:attrNameLst>
                                      </p:cBhvr>
                                      <p:tavLst>
                                        <p:tav tm="0">
                                          <p:val>
                                            <p:fltVal val="0"/>
                                          </p:val>
                                        </p:tav>
                                        <p:tav tm="100000">
                                          <p:val>
                                            <p:strVal val="#ppt_w"/>
                                          </p:val>
                                        </p:tav>
                                      </p:tavLst>
                                    </p:anim>
                                    <p:anim calcmode="lin" valueType="num">
                                      <p:cBhvr>
                                        <p:cTn id="77" dur="1000" fill="hold"/>
                                        <p:tgtEl>
                                          <p:spTgt spid="69"/>
                                        </p:tgtEl>
                                        <p:attrNameLst>
                                          <p:attrName>ppt_h</p:attrName>
                                        </p:attrNameLst>
                                      </p:cBhvr>
                                      <p:tavLst>
                                        <p:tav tm="0">
                                          <p:val>
                                            <p:fltVal val="0"/>
                                          </p:val>
                                        </p:tav>
                                        <p:tav tm="100000">
                                          <p:val>
                                            <p:strVal val="#ppt_h"/>
                                          </p:val>
                                        </p:tav>
                                      </p:tavLst>
                                    </p:anim>
                                    <p:animEffect transition="in" filter="fade">
                                      <p:cBhvr>
                                        <p:cTn id="78" dur="1000"/>
                                        <p:tgtEl>
                                          <p:spTgt spid="69"/>
                                        </p:tgtEl>
                                      </p:cBhvr>
                                    </p:animEffect>
                                  </p:childTnLst>
                                </p:cTn>
                              </p:par>
                              <p:par>
                                <p:cTn id="79" presetID="64" presetClass="path" presetSubtype="0" fill="hold" nodeType="withEffect">
                                  <p:stCondLst>
                                    <p:cond delay="400"/>
                                  </p:stCondLst>
                                  <p:childTnLst>
                                    <p:animMotion origin="layout" path="M 1.38889E-6 3.41057E-6 L -0.71736 -0.40563 " pathEditMode="relative" rAng="0" ptsTypes="AA">
                                      <p:cBhvr>
                                        <p:cTn id="80" dur="1000" spd="-100000" fill="hold"/>
                                        <p:tgtEl>
                                          <p:spTgt spid="69"/>
                                        </p:tgtEl>
                                        <p:attrNameLst>
                                          <p:attrName>ppt_x</p:attrName>
                                          <p:attrName>ppt_y</p:attrName>
                                        </p:attrNameLst>
                                      </p:cBhvr>
                                      <p:rCtr x="-35868" y="-20297"/>
                                    </p:animMotion>
                                  </p:childTnLst>
                                </p:cTn>
                              </p:par>
                              <p:par>
                                <p:cTn id="81" presetID="1" presetClass="entr" presetSubtype="0" fill="hold" nodeType="withEffect">
                                  <p:stCondLst>
                                    <p:cond delay="300"/>
                                  </p:stCondLst>
                                  <p:childTnLst>
                                    <p:set>
                                      <p:cBhvr>
                                        <p:cTn id="82" dur="1" fill="hold">
                                          <p:stCondLst>
                                            <p:cond delay="0"/>
                                          </p:stCondLst>
                                        </p:cTn>
                                        <p:tgtEl>
                                          <p:spTgt spid="72"/>
                                        </p:tgtEl>
                                        <p:attrNameLst>
                                          <p:attrName>style.visibility</p:attrName>
                                        </p:attrNameLst>
                                      </p:cBhvr>
                                      <p:to>
                                        <p:strVal val="visible"/>
                                      </p:to>
                                    </p:set>
                                  </p:childTnLst>
                                </p:cTn>
                              </p:par>
                              <p:par>
                                <p:cTn id="83" presetID="53" presetClass="entr" presetSubtype="16" fill="hold" nodeType="withEffect">
                                  <p:stCondLst>
                                    <p:cond delay="300"/>
                                  </p:stCondLst>
                                  <p:childTnLst>
                                    <p:set>
                                      <p:cBhvr>
                                        <p:cTn id="84" dur="1" fill="hold">
                                          <p:stCondLst>
                                            <p:cond delay="0"/>
                                          </p:stCondLst>
                                        </p:cTn>
                                        <p:tgtEl>
                                          <p:spTgt spid="72"/>
                                        </p:tgtEl>
                                        <p:attrNameLst>
                                          <p:attrName>style.visibility</p:attrName>
                                        </p:attrNameLst>
                                      </p:cBhvr>
                                      <p:to>
                                        <p:strVal val="visible"/>
                                      </p:to>
                                    </p:set>
                                    <p:anim calcmode="lin" valueType="num">
                                      <p:cBhvr>
                                        <p:cTn id="85" dur="1000" fill="hold"/>
                                        <p:tgtEl>
                                          <p:spTgt spid="72"/>
                                        </p:tgtEl>
                                        <p:attrNameLst>
                                          <p:attrName>ppt_w</p:attrName>
                                        </p:attrNameLst>
                                      </p:cBhvr>
                                      <p:tavLst>
                                        <p:tav tm="0">
                                          <p:val>
                                            <p:fltVal val="0"/>
                                          </p:val>
                                        </p:tav>
                                        <p:tav tm="100000">
                                          <p:val>
                                            <p:strVal val="#ppt_w"/>
                                          </p:val>
                                        </p:tav>
                                      </p:tavLst>
                                    </p:anim>
                                    <p:anim calcmode="lin" valueType="num">
                                      <p:cBhvr>
                                        <p:cTn id="86" dur="1000" fill="hold"/>
                                        <p:tgtEl>
                                          <p:spTgt spid="72"/>
                                        </p:tgtEl>
                                        <p:attrNameLst>
                                          <p:attrName>ppt_h</p:attrName>
                                        </p:attrNameLst>
                                      </p:cBhvr>
                                      <p:tavLst>
                                        <p:tav tm="0">
                                          <p:val>
                                            <p:fltVal val="0"/>
                                          </p:val>
                                        </p:tav>
                                        <p:tav tm="100000">
                                          <p:val>
                                            <p:strVal val="#ppt_h"/>
                                          </p:val>
                                        </p:tav>
                                      </p:tavLst>
                                    </p:anim>
                                    <p:animEffect transition="in" filter="fade">
                                      <p:cBhvr>
                                        <p:cTn id="87" dur="1000"/>
                                        <p:tgtEl>
                                          <p:spTgt spid="72"/>
                                        </p:tgtEl>
                                      </p:cBhvr>
                                    </p:animEffect>
                                  </p:childTnLst>
                                </p:cTn>
                              </p:par>
                              <p:par>
                                <p:cTn id="88" presetID="64" presetClass="path" presetSubtype="0" fill="hold" nodeType="withEffect">
                                  <p:stCondLst>
                                    <p:cond delay="300"/>
                                  </p:stCondLst>
                                  <p:childTnLst>
                                    <p:animMotion origin="layout" path="M -8.33333E-7 3.20988E-6 L 1.0349 -0.87346 " pathEditMode="relative" rAng="0" ptsTypes="AA">
                                      <p:cBhvr>
                                        <p:cTn id="89" dur="1000" spd="-100000" fill="hold"/>
                                        <p:tgtEl>
                                          <p:spTgt spid="72"/>
                                        </p:tgtEl>
                                        <p:attrNameLst>
                                          <p:attrName>ppt_x</p:attrName>
                                          <p:attrName>ppt_y</p:attrName>
                                        </p:attrNameLst>
                                      </p:cBhvr>
                                      <p:rCtr x="51736" y="-43673"/>
                                    </p:animMotion>
                                  </p:childTnLst>
                                </p:cTn>
                              </p:par>
                              <p:par>
                                <p:cTn id="90" presetID="1" presetClass="entr" presetSubtype="0" fill="hold" nodeType="withEffect">
                                  <p:stCondLst>
                                    <p:cond delay="200"/>
                                  </p:stCondLst>
                                  <p:childTnLst>
                                    <p:set>
                                      <p:cBhvr>
                                        <p:cTn id="91" dur="1" fill="hold">
                                          <p:stCondLst>
                                            <p:cond delay="0"/>
                                          </p:stCondLst>
                                        </p:cTn>
                                        <p:tgtEl>
                                          <p:spTgt spid="77"/>
                                        </p:tgtEl>
                                        <p:attrNameLst>
                                          <p:attrName>style.visibility</p:attrName>
                                        </p:attrNameLst>
                                      </p:cBhvr>
                                      <p:to>
                                        <p:strVal val="visible"/>
                                      </p:to>
                                    </p:set>
                                  </p:childTnLst>
                                </p:cTn>
                              </p:par>
                              <p:par>
                                <p:cTn id="92" presetID="53" presetClass="entr" presetSubtype="16" fill="hold" nodeType="withEffect">
                                  <p:stCondLst>
                                    <p:cond delay="200"/>
                                  </p:stCondLst>
                                  <p:childTnLst>
                                    <p:set>
                                      <p:cBhvr>
                                        <p:cTn id="93" dur="1" fill="hold">
                                          <p:stCondLst>
                                            <p:cond delay="0"/>
                                          </p:stCondLst>
                                        </p:cTn>
                                        <p:tgtEl>
                                          <p:spTgt spid="77"/>
                                        </p:tgtEl>
                                        <p:attrNameLst>
                                          <p:attrName>style.visibility</p:attrName>
                                        </p:attrNameLst>
                                      </p:cBhvr>
                                      <p:to>
                                        <p:strVal val="visible"/>
                                      </p:to>
                                    </p:set>
                                    <p:anim calcmode="lin" valueType="num">
                                      <p:cBhvr>
                                        <p:cTn id="94" dur="1000" fill="hold"/>
                                        <p:tgtEl>
                                          <p:spTgt spid="77"/>
                                        </p:tgtEl>
                                        <p:attrNameLst>
                                          <p:attrName>ppt_w</p:attrName>
                                        </p:attrNameLst>
                                      </p:cBhvr>
                                      <p:tavLst>
                                        <p:tav tm="0">
                                          <p:val>
                                            <p:fltVal val="0"/>
                                          </p:val>
                                        </p:tav>
                                        <p:tav tm="100000">
                                          <p:val>
                                            <p:strVal val="#ppt_w"/>
                                          </p:val>
                                        </p:tav>
                                      </p:tavLst>
                                    </p:anim>
                                    <p:anim calcmode="lin" valueType="num">
                                      <p:cBhvr>
                                        <p:cTn id="95" dur="1000" fill="hold"/>
                                        <p:tgtEl>
                                          <p:spTgt spid="77"/>
                                        </p:tgtEl>
                                        <p:attrNameLst>
                                          <p:attrName>ppt_h</p:attrName>
                                        </p:attrNameLst>
                                      </p:cBhvr>
                                      <p:tavLst>
                                        <p:tav tm="0">
                                          <p:val>
                                            <p:fltVal val="0"/>
                                          </p:val>
                                        </p:tav>
                                        <p:tav tm="100000">
                                          <p:val>
                                            <p:strVal val="#ppt_h"/>
                                          </p:val>
                                        </p:tav>
                                      </p:tavLst>
                                    </p:anim>
                                    <p:animEffect transition="in" filter="fade">
                                      <p:cBhvr>
                                        <p:cTn id="96" dur="1000"/>
                                        <p:tgtEl>
                                          <p:spTgt spid="77"/>
                                        </p:tgtEl>
                                      </p:cBhvr>
                                    </p:animEffect>
                                  </p:childTnLst>
                                </p:cTn>
                              </p:par>
                              <p:par>
                                <p:cTn id="97" presetID="64" presetClass="path" presetSubtype="0" fill="hold" nodeType="withEffect">
                                  <p:stCondLst>
                                    <p:cond delay="200"/>
                                  </p:stCondLst>
                                  <p:childTnLst>
                                    <p:animMotion origin="layout" path="M 3.05556E-6 3.44146E-6 L -0.64115 -0.94965 " pathEditMode="relative" rAng="0" ptsTypes="AA">
                                      <p:cBhvr>
                                        <p:cTn id="98" dur="1000" spd="-100000" fill="hold"/>
                                        <p:tgtEl>
                                          <p:spTgt spid="77"/>
                                        </p:tgtEl>
                                        <p:attrNameLst>
                                          <p:attrName>ppt_x</p:attrName>
                                          <p:attrName>ppt_y</p:attrName>
                                        </p:attrNameLst>
                                      </p:cBhvr>
                                      <p:rCtr x="-32066" y="-47482"/>
                                    </p:animMotion>
                                  </p:childTnLst>
                                </p:cTn>
                              </p:par>
                            </p:childTnLst>
                          </p:cTn>
                        </p:par>
                        <p:par>
                          <p:cTn id="99" fill="hold">
                            <p:stCondLst>
                              <p:cond delay="900"/>
                            </p:stCondLst>
                            <p:childTnLst>
                              <p:par>
                                <p:cTn id="100" presetID="10" presetClass="entr" presetSubtype="0" fill="hold" grpId="0" nodeType="afterEffect">
                                  <p:stCondLst>
                                    <p:cond delay="0"/>
                                  </p:stCondLst>
                                  <p:iterate type="lt">
                                    <p:tmPct val="0"/>
                                  </p:iterate>
                                  <p:childTnLst>
                                    <p:set>
                                      <p:cBhvr>
                                        <p:cTn id="101" dur="1" fill="hold">
                                          <p:stCondLst>
                                            <p:cond delay="0"/>
                                          </p:stCondLst>
                                        </p:cTn>
                                        <p:tgtEl>
                                          <p:spTgt spid="81"/>
                                        </p:tgtEl>
                                        <p:attrNameLst>
                                          <p:attrName>style.visibility</p:attrName>
                                        </p:attrNameLst>
                                      </p:cBhvr>
                                      <p:to>
                                        <p:strVal val="visible"/>
                                      </p:to>
                                    </p:set>
                                    <p:animEffect transition="in" filter="fade">
                                      <p:cBhvr>
                                        <p:cTn id="102" dur="500"/>
                                        <p:tgtEl>
                                          <p:spTgt spid="81"/>
                                        </p:tgtEl>
                                      </p:cBhvr>
                                    </p:animEffect>
                                  </p:childTnLst>
                                </p:cTn>
                              </p:par>
                            </p:childTnLst>
                          </p:cTn>
                        </p:par>
                        <p:par>
                          <p:cTn id="103" fill="hold">
                            <p:stCondLst>
                              <p:cond delay="2300"/>
                            </p:stCondLst>
                            <p:childTnLst>
                              <p:par>
                                <p:cTn id="104" presetID="34" presetClass="emph" presetSubtype="0" fill="hold" grpId="1" nodeType="afterEffect">
                                  <p:stCondLst>
                                    <p:cond delay="0"/>
                                  </p:stCondLst>
                                  <p:iterate type="lt">
                                    <p:tmPct val="10000"/>
                                  </p:iterate>
                                  <p:childTnLst>
                                    <p:animMotion origin="layout" path="M 0.0 0.0 L 0.0 -0.07213" pathEditMode="relative" ptsTypes="">
                                      <p:cBhvr>
                                        <p:cTn id="105" dur="250" accel="50000" decel="50000" autoRev="1" fill="hold">
                                          <p:stCondLst>
                                            <p:cond delay="0"/>
                                          </p:stCondLst>
                                        </p:cTn>
                                        <p:tgtEl>
                                          <p:spTgt spid="81"/>
                                        </p:tgtEl>
                                        <p:attrNameLst>
                                          <p:attrName>ppt_x</p:attrName>
                                          <p:attrName>ppt_y</p:attrName>
                                        </p:attrNameLst>
                                      </p:cBhvr>
                                    </p:animMotion>
                                    <p:animRot by="1500000">
                                      <p:cBhvr>
                                        <p:cTn id="106" dur="125" fill="hold">
                                          <p:stCondLst>
                                            <p:cond delay="0"/>
                                          </p:stCondLst>
                                        </p:cTn>
                                        <p:tgtEl>
                                          <p:spTgt spid="81"/>
                                        </p:tgtEl>
                                        <p:attrNameLst>
                                          <p:attrName>r</p:attrName>
                                        </p:attrNameLst>
                                      </p:cBhvr>
                                    </p:animRot>
                                    <p:animRot by="-1500000">
                                      <p:cBhvr>
                                        <p:cTn id="107" dur="125" fill="hold">
                                          <p:stCondLst>
                                            <p:cond delay="125"/>
                                          </p:stCondLst>
                                        </p:cTn>
                                        <p:tgtEl>
                                          <p:spTgt spid="81"/>
                                        </p:tgtEl>
                                        <p:attrNameLst>
                                          <p:attrName>r</p:attrName>
                                        </p:attrNameLst>
                                      </p:cBhvr>
                                    </p:animRot>
                                    <p:animRot by="-1500000">
                                      <p:cBhvr>
                                        <p:cTn id="108" dur="125" fill="hold">
                                          <p:stCondLst>
                                            <p:cond delay="250"/>
                                          </p:stCondLst>
                                        </p:cTn>
                                        <p:tgtEl>
                                          <p:spTgt spid="81"/>
                                        </p:tgtEl>
                                        <p:attrNameLst>
                                          <p:attrName>r</p:attrName>
                                        </p:attrNameLst>
                                      </p:cBhvr>
                                    </p:animRot>
                                    <p:animRot by="1500000">
                                      <p:cBhvr>
                                        <p:cTn id="109" dur="125" fill="hold">
                                          <p:stCondLst>
                                            <p:cond delay="375"/>
                                          </p:stCondLst>
                                        </p:cTn>
                                        <p:tgtEl>
                                          <p:spTgt spid="81"/>
                                        </p:tgtEl>
                                        <p:attrNameLst>
                                          <p:attrName>r</p:attrName>
                                        </p:attrNameLst>
                                      </p:cBhvr>
                                    </p:animRot>
                                  </p:childTnLst>
                                </p:cTn>
                              </p:par>
                            </p:childTnLst>
                          </p:cTn>
                        </p:par>
                        <p:par>
                          <p:cTn id="110" fill="hold">
                            <p:stCondLst>
                              <p:cond delay="3051"/>
                            </p:stCondLst>
                            <p:childTnLst>
                              <p:par>
                                <p:cTn id="111" presetID="42" presetClass="entr" presetSubtype="0" fill="hold" grpId="0" nodeType="after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fade">
                                      <p:cBhvr>
                                        <p:cTn id="113" dur="3000"/>
                                        <p:tgtEl>
                                          <p:spTgt spid="83"/>
                                        </p:tgtEl>
                                      </p:cBhvr>
                                    </p:animEffect>
                                    <p:anim calcmode="lin" valueType="num">
                                      <p:cBhvr>
                                        <p:cTn id="114" dur="3000" fill="hold"/>
                                        <p:tgtEl>
                                          <p:spTgt spid="83"/>
                                        </p:tgtEl>
                                        <p:attrNameLst>
                                          <p:attrName>ppt_x</p:attrName>
                                        </p:attrNameLst>
                                      </p:cBhvr>
                                      <p:tavLst>
                                        <p:tav tm="0">
                                          <p:val>
                                            <p:strVal val="#ppt_x"/>
                                          </p:val>
                                        </p:tav>
                                        <p:tav tm="100000">
                                          <p:val>
                                            <p:strVal val="#ppt_x"/>
                                          </p:val>
                                        </p:tav>
                                      </p:tavLst>
                                    </p:anim>
                                    <p:anim calcmode="lin" valueType="num">
                                      <p:cBhvr>
                                        <p:cTn id="115" dur="3000" fill="hold"/>
                                        <p:tgtEl>
                                          <p:spTgt spid="83"/>
                                        </p:tgtEl>
                                        <p:attrNameLst>
                                          <p:attrName>ppt_y</p:attrName>
                                        </p:attrNameLst>
                                      </p:cBhvr>
                                      <p:tavLst>
                                        <p:tav tm="0">
                                          <p:val>
                                            <p:strVal val="#ppt_y+.1"/>
                                          </p:val>
                                        </p:tav>
                                        <p:tav tm="100000">
                                          <p:val>
                                            <p:strVal val="#ppt_y"/>
                                          </p:val>
                                        </p:tav>
                                      </p:tavLst>
                                    </p:anim>
                                  </p:childTnLst>
                                </p:cTn>
                              </p:par>
                            </p:childTnLst>
                          </p:cTn>
                        </p:par>
                        <p:par>
                          <p:cTn id="116" fill="hold">
                            <p:stCondLst>
                              <p:cond delay="6051"/>
                            </p:stCondLst>
                            <p:childTnLst>
                              <p:par>
                                <p:cTn id="117" presetID="10" presetClass="entr" presetSubtype="0" fill="hold" grpId="0" nodeType="after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P spid="41" grpId="0" animBg="1"/>
      <p:bldP spid="41" grpId="1" animBg="1"/>
      <p:bldP spid="41" grpId="2" animBg="1"/>
      <p:bldP spid="75" grpId="0" animBg="1"/>
      <p:bldP spid="75" grpId="1" animBg="1"/>
      <p:bldP spid="75" grpId="2" animBg="1"/>
      <p:bldP spid="76" grpId="0" animBg="1"/>
      <p:bldP spid="76" grpId="1" animBg="1"/>
      <p:bldP spid="76" grpId="2" animBg="1"/>
      <p:bldP spid="81" grpId="0"/>
      <p:bldP spid="81" grpId="1"/>
      <p:bldP spid="83"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33016" y="743965"/>
            <a:ext cx="2648580" cy="2547254"/>
            <a:chOff x="1101311" y="1198062"/>
            <a:chExt cx="1150460" cy="1106447"/>
          </a:xfrm>
        </p:grpSpPr>
        <p:grpSp>
          <p:nvGrpSpPr>
            <p:cNvPr id="96" name="组合 95"/>
            <p:cNvGrpSpPr/>
            <p:nvPr/>
          </p:nvGrpSpPr>
          <p:grpSpPr>
            <a:xfrm>
              <a:off x="1101311" y="1198062"/>
              <a:ext cx="1150460" cy="1106447"/>
              <a:chOff x="304800" y="673100"/>
              <a:chExt cx="4159095" cy="4000500"/>
            </a:xfrm>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solidFill>
                  <a:cs typeface="+mn-ea"/>
                </a:endParaRPr>
              </a:p>
            </p:txBody>
          </p:sp>
          <p:sp>
            <p:nvSpPr>
              <p:cNvPr id="98" name="椭圆 97"/>
              <p:cNvSpPr/>
              <p:nvPr/>
            </p:nvSpPr>
            <p:spPr>
              <a:xfrm>
                <a:off x="638022" y="673100"/>
                <a:ext cx="3825873" cy="3825874"/>
              </a:xfrm>
              <a:prstGeom prst="ellipse">
                <a:avLst/>
              </a:prstGeom>
              <a:blipFill dpi="0" rotWithShape="1">
                <a:blip r:embed="rId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0" dirty="0" smtClean="0">
                    <a:solidFill>
                      <a:schemeClr val="accent1"/>
                    </a:solidFill>
                    <a:cs typeface="+mn-ea"/>
                  </a:rPr>
                  <a:t>壹</a:t>
                </a:r>
                <a:endParaRPr lang="zh-CN" altLang="en-US" sz="8000" dirty="0">
                  <a:solidFill>
                    <a:schemeClr val="accent1"/>
                  </a:solidFill>
                  <a:cs typeface="+mn-ea"/>
                </a:endParaRPr>
              </a:p>
            </p:txBody>
          </p:sp>
        </p:grpSp>
        <p:grpSp>
          <p:nvGrpSpPr>
            <p:cNvPr id="55" name="组合 54"/>
            <p:cNvGrpSpPr>
              <a:grpSpLocks noChangeAspect="1"/>
            </p:cNvGrpSpPr>
            <p:nvPr/>
          </p:nvGrpSpPr>
          <p:grpSpPr>
            <a:xfrm>
              <a:off x="1330537" y="1422392"/>
              <a:ext cx="648140" cy="625029"/>
              <a:chOff x="7019925" y="5499100"/>
              <a:chExt cx="312738" cy="301626"/>
            </a:xfrm>
            <a:solidFill>
              <a:srgbClr val="C00000"/>
            </a:solidFill>
          </p:grpSpPr>
          <p:sp>
            <p:nvSpPr>
              <p:cNvPr id="56" name="Freeform 252"/>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noFill/>
              <a:ln>
                <a:noFill/>
              </a:ln>
              <a:effectLst>
                <a:outerShdw blurRad="1397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accent1"/>
                  </a:solidFill>
                  <a:cs typeface="+mn-ea"/>
                </a:endParaRPr>
              </a:p>
            </p:txBody>
          </p:sp>
          <p:sp>
            <p:nvSpPr>
              <p:cNvPr id="57" name="Freeform 253"/>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noFill/>
              <a:ln>
                <a:noFill/>
              </a:ln>
              <a:effectLst>
                <a:outerShdw blurRad="1397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accent1"/>
                  </a:solidFill>
                  <a:cs typeface="+mn-ea"/>
                </a:endParaRPr>
              </a:p>
            </p:txBody>
          </p:sp>
        </p:grpSp>
      </p:grpSp>
      <p:sp>
        <p:nvSpPr>
          <p:cNvPr id="25" name="TextBox 24"/>
          <p:cNvSpPr txBox="1"/>
          <p:nvPr/>
        </p:nvSpPr>
        <p:spPr>
          <a:xfrm>
            <a:off x="3897117" y="1182186"/>
            <a:ext cx="3786614" cy="707886"/>
          </a:xfrm>
          <a:prstGeom prst="rect">
            <a:avLst/>
          </a:prstGeom>
          <a:noFill/>
        </p:spPr>
        <p:txBody>
          <a:bodyPr wrap="none" rtlCol="0">
            <a:spAutoFit/>
          </a:bodyPr>
          <a:lstStyle/>
          <a:p>
            <a:r>
              <a:rPr lang="zh-CN" altLang="en-US" sz="4000" b="1" dirty="0">
                <a:solidFill>
                  <a:schemeClr val="accent1"/>
                </a:solidFill>
                <a:effectLst>
                  <a:outerShdw blurRad="50800" dist="25400" dir="8100000" algn="tr" rotWithShape="0">
                    <a:prstClr val="black">
                      <a:alpha val="40000"/>
                    </a:prstClr>
                  </a:outerShdw>
                </a:effectLst>
                <a:latin typeface="+mn-ea"/>
                <a:cs typeface="+mn-ea"/>
              </a:rPr>
              <a:t>课题背景及内容</a:t>
            </a:r>
            <a:endParaRPr lang="zh-CN" altLang="en-US" sz="4000" b="1" dirty="0">
              <a:solidFill>
                <a:schemeClr val="accent1"/>
              </a:solidFill>
              <a:effectLst>
                <a:outerShdw blurRad="50800" dist="25400" dir="8100000" algn="tr" rotWithShape="0">
                  <a:prstClr val="black">
                    <a:alpha val="40000"/>
                  </a:prstClr>
                </a:outerShdw>
              </a:effectLst>
              <a:latin typeface="+mn-ea"/>
              <a:cs typeface="+mn-ea"/>
            </a:endParaRPr>
          </a:p>
        </p:txBody>
      </p:sp>
      <p:sp>
        <p:nvSpPr>
          <p:cNvPr id="17" name="TextBox 14"/>
          <p:cNvSpPr txBox="1"/>
          <p:nvPr/>
        </p:nvSpPr>
        <p:spPr>
          <a:xfrm>
            <a:off x="4462772" y="2142712"/>
            <a:ext cx="1107996" cy="369332"/>
          </a:xfrm>
          <a:prstGeom prst="rect">
            <a:avLst/>
          </a:prstGeom>
          <a:noFill/>
        </p:spPr>
        <p:txBody>
          <a:bodyPr wrap="none" rtlCol="0">
            <a:spAutoFit/>
          </a:bodyPr>
          <a:lstStyle/>
          <a:p>
            <a:r>
              <a:rPr lang="zh-CN" altLang="en-US" b="1" dirty="0" smtClean="0">
                <a:solidFill>
                  <a:schemeClr val="accent1"/>
                </a:solidFill>
                <a:latin typeface="+mn-ea"/>
                <a:cs typeface="+mn-ea"/>
              </a:rPr>
              <a:t>课题背景</a:t>
            </a:r>
            <a:endParaRPr lang="zh-CN" altLang="en-US" b="1" dirty="0">
              <a:solidFill>
                <a:schemeClr val="accent1"/>
              </a:solidFill>
              <a:latin typeface="+mn-ea"/>
              <a:cs typeface="+mn-ea"/>
            </a:endParaRPr>
          </a:p>
        </p:txBody>
      </p:sp>
      <p:sp>
        <p:nvSpPr>
          <p:cNvPr id="18" name="TextBox 15"/>
          <p:cNvSpPr txBox="1"/>
          <p:nvPr/>
        </p:nvSpPr>
        <p:spPr>
          <a:xfrm>
            <a:off x="4462772" y="2940265"/>
            <a:ext cx="1107996" cy="369332"/>
          </a:xfrm>
          <a:prstGeom prst="rect">
            <a:avLst/>
          </a:prstGeom>
          <a:noFill/>
        </p:spPr>
        <p:txBody>
          <a:bodyPr wrap="none" rtlCol="0">
            <a:spAutoFit/>
          </a:bodyPr>
          <a:lstStyle/>
          <a:p>
            <a:r>
              <a:rPr lang="zh-CN" altLang="en-US" b="1" dirty="0" smtClean="0">
                <a:solidFill>
                  <a:schemeClr val="accent1"/>
                </a:solidFill>
                <a:latin typeface="+mn-ea"/>
                <a:cs typeface="+mn-ea"/>
              </a:rPr>
              <a:t>研究意义</a:t>
            </a:r>
            <a:endParaRPr lang="zh-CN" altLang="en-US" b="1" dirty="0">
              <a:solidFill>
                <a:schemeClr val="accent1"/>
              </a:solidFill>
              <a:latin typeface="+mn-ea"/>
              <a:cs typeface="+mn-ea"/>
            </a:endParaRPr>
          </a:p>
        </p:txBody>
      </p:sp>
      <p:sp>
        <p:nvSpPr>
          <p:cNvPr id="19" name="TextBox 16"/>
          <p:cNvSpPr txBox="1"/>
          <p:nvPr/>
        </p:nvSpPr>
        <p:spPr>
          <a:xfrm>
            <a:off x="4462772" y="3386858"/>
            <a:ext cx="1107996" cy="369332"/>
          </a:xfrm>
          <a:prstGeom prst="rect">
            <a:avLst/>
          </a:prstGeom>
          <a:noFill/>
        </p:spPr>
        <p:txBody>
          <a:bodyPr wrap="none" rtlCol="0">
            <a:spAutoFit/>
          </a:bodyPr>
          <a:lstStyle/>
          <a:p>
            <a:r>
              <a:rPr lang="zh-CN" altLang="en-US" b="1" dirty="0" smtClean="0">
                <a:solidFill>
                  <a:schemeClr val="accent1"/>
                </a:solidFill>
                <a:latin typeface="+mn-ea"/>
                <a:cs typeface="+mn-ea"/>
              </a:rPr>
              <a:t>研究综述</a:t>
            </a:r>
            <a:endParaRPr lang="zh-CN" altLang="en-US" b="1" dirty="0">
              <a:solidFill>
                <a:schemeClr val="accent1"/>
              </a:solidFill>
              <a:latin typeface="+mn-ea"/>
              <a:cs typeface="+mn-ea"/>
            </a:endParaRPr>
          </a:p>
        </p:txBody>
      </p:sp>
      <p:sp>
        <p:nvSpPr>
          <p:cNvPr id="20" name="TextBox 17"/>
          <p:cNvSpPr txBox="1"/>
          <p:nvPr/>
        </p:nvSpPr>
        <p:spPr>
          <a:xfrm>
            <a:off x="4462772" y="3804874"/>
            <a:ext cx="1107996" cy="369332"/>
          </a:xfrm>
          <a:prstGeom prst="rect">
            <a:avLst/>
          </a:prstGeom>
          <a:noFill/>
        </p:spPr>
        <p:txBody>
          <a:bodyPr wrap="none" rtlCol="0">
            <a:spAutoFit/>
          </a:bodyPr>
          <a:lstStyle/>
          <a:p>
            <a:r>
              <a:rPr lang="zh-CN" altLang="en-US" b="1" dirty="0" smtClean="0">
                <a:solidFill>
                  <a:schemeClr val="accent1"/>
                </a:solidFill>
                <a:latin typeface="+mn-ea"/>
                <a:cs typeface="+mn-ea"/>
              </a:rPr>
              <a:t>理论基础</a:t>
            </a:r>
            <a:endParaRPr lang="zh-CN" altLang="en-US" b="1" dirty="0">
              <a:solidFill>
                <a:schemeClr val="accent1"/>
              </a:solidFill>
              <a:latin typeface="+mn-ea"/>
              <a:cs typeface="+mn-ea"/>
            </a:endParaRPr>
          </a:p>
        </p:txBody>
      </p:sp>
      <p:sp>
        <p:nvSpPr>
          <p:cNvPr id="21" name="TextBox 18"/>
          <p:cNvSpPr txBox="1"/>
          <p:nvPr/>
        </p:nvSpPr>
        <p:spPr>
          <a:xfrm>
            <a:off x="5743104" y="2189956"/>
            <a:ext cx="1106393" cy="276999"/>
          </a:xfrm>
          <a:prstGeom prst="rect">
            <a:avLst/>
          </a:prstGeom>
          <a:noFill/>
        </p:spPr>
        <p:txBody>
          <a:bodyPr wrap="none" rtlCol="0">
            <a:spAutoFit/>
          </a:bodyPr>
          <a:lstStyle/>
          <a:p>
            <a:pPr algn="ctr"/>
            <a:r>
              <a:rPr lang="en-US" altLang="zh-CN" sz="1200" b="1" dirty="0" smtClean="0">
                <a:solidFill>
                  <a:srgbClr val="C00000"/>
                </a:solidFill>
                <a:latin typeface="+mn-ea"/>
                <a:cs typeface="+mn-ea"/>
              </a:rPr>
              <a:t>THE BACKGROUND</a:t>
            </a:r>
            <a:endParaRPr lang="zh-CN" altLang="en-US" sz="1200" b="1" dirty="0">
              <a:solidFill>
                <a:srgbClr val="C00000"/>
              </a:solidFill>
              <a:latin typeface="+mn-ea"/>
              <a:cs typeface="+mn-ea"/>
            </a:endParaRPr>
          </a:p>
        </p:txBody>
      </p:sp>
      <p:sp>
        <p:nvSpPr>
          <p:cNvPr id="23" name="TextBox 20"/>
          <p:cNvSpPr txBox="1"/>
          <p:nvPr/>
        </p:nvSpPr>
        <p:spPr>
          <a:xfrm>
            <a:off x="5711846" y="2988684"/>
            <a:ext cx="1133644" cy="276999"/>
          </a:xfrm>
          <a:prstGeom prst="rect">
            <a:avLst/>
          </a:prstGeom>
          <a:noFill/>
        </p:spPr>
        <p:txBody>
          <a:bodyPr wrap="none" rtlCol="0">
            <a:spAutoFit/>
          </a:bodyPr>
          <a:lstStyle/>
          <a:p>
            <a:pPr algn="ctr"/>
            <a:r>
              <a:rPr lang="en-US" altLang="zh-CN" sz="1200" b="1" dirty="0" smtClean="0">
                <a:solidFill>
                  <a:srgbClr val="C00000"/>
                </a:solidFill>
                <a:latin typeface="+mn-ea"/>
                <a:cs typeface="+mn-ea"/>
              </a:rPr>
              <a:t>THE SIGNIFICANCE</a:t>
            </a:r>
            <a:endParaRPr lang="zh-CN" altLang="en-US" sz="1200" b="1" dirty="0">
              <a:solidFill>
                <a:srgbClr val="C00000"/>
              </a:solidFill>
              <a:latin typeface="+mn-ea"/>
              <a:cs typeface="+mn-ea"/>
            </a:endParaRPr>
          </a:p>
        </p:txBody>
      </p:sp>
      <p:sp>
        <p:nvSpPr>
          <p:cNvPr id="30" name="TextBox 21"/>
          <p:cNvSpPr txBox="1"/>
          <p:nvPr/>
        </p:nvSpPr>
        <p:spPr>
          <a:xfrm>
            <a:off x="5704633" y="3436452"/>
            <a:ext cx="1146468" cy="276999"/>
          </a:xfrm>
          <a:prstGeom prst="rect">
            <a:avLst/>
          </a:prstGeom>
          <a:noFill/>
        </p:spPr>
        <p:txBody>
          <a:bodyPr wrap="none" rtlCol="0">
            <a:spAutoFit/>
          </a:bodyPr>
          <a:lstStyle/>
          <a:p>
            <a:pPr algn="ctr"/>
            <a:r>
              <a:rPr lang="en-US" altLang="zh-CN" sz="1200" b="1" dirty="0" smtClean="0">
                <a:solidFill>
                  <a:srgbClr val="C00000"/>
                </a:solidFill>
                <a:latin typeface="+mn-ea"/>
                <a:cs typeface="+mn-ea"/>
              </a:rPr>
              <a:t>RESEARCH REVIEW</a:t>
            </a:r>
            <a:endParaRPr lang="zh-CN" altLang="en-US" sz="1200" b="1" dirty="0">
              <a:solidFill>
                <a:srgbClr val="C00000"/>
              </a:solidFill>
              <a:latin typeface="+mn-ea"/>
              <a:cs typeface="+mn-ea"/>
            </a:endParaRPr>
          </a:p>
        </p:txBody>
      </p:sp>
      <p:sp>
        <p:nvSpPr>
          <p:cNvPr id="31" name="TextBox 22"/>
          <p:cNvSpPr txBox="1"/>
          <p:nvPr/>
        </p:nvSpPr>
        <p:spPr>
          <a:xfrm>
            <a:off x="5718258" y="3884221"/>
            <a:ext cx="1217000" cy="276999"/>
          </a:xfrm>
          <a:prstGeom prst="rect">
            <a:avLst/>
          </a:prstGeom>
          <a:noFill/>
        </p:spPr>
        <p:txBody>
          <a:bodyPr wrap="none" rtlCol="0">
            <a:spAutoFit/>
          </a:bodyPr>
          <a:lstStyle/>
          <a:p>
            <a:pPr algn="ctr"/>
            <a:r>
              <a:rPr lang="en-US" altLang="zh-CN" sz="1200" b="1" dirty="0" smtClean="0">
                <a:solidFill>
                  <a:srgbClr val="C00000"/>
                </a:solidFill>
                <a:latin typeface="+mn-ea"/>
                <a:cs typeface="+mn-ea"/>
              </a:rPr>
              <a:t>THEORETICAL BASIS</a:t>
            </a:r>
            <a:endParaRPr lang="zh-CN" altLang="en-US" sz="1200" b="1" dirty="0">
              <a:solidFill>
                <a:srgbClr val="C00000"/>
              </a:solidFill>
              <a:latin typeface="+mn-ea"/>
              <a:cs typeface="+mn-ea"/>
            </a:endParaRPr>
          </a:p>
        </p:txBody>
      </p:sp>
      <p:sp>
        <p:nvSpPr>
          <p:cNvPr id="32" name="椭圆 31"/>
          <p:cNvSpPr/>
          <p:nvPr/>
        </p:nvSpPr>
        <p:spPr>
          <a:xfrm>
            <a:off x="4168884" y="2170210"/>
            <a:ext cx="274777" cy="274777"/>
          </a:xfrm>
          <a:prstGeom prst="ellipse">
            <a:avLst/>
          </a:prstGeom>
          <a:blipFill dpi="0"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solidFill>
              <a:cs typeface="+mn-ea"/>
            </a:endParaRPr>
          </a:p>
        </p:txBody>
      </p:sp>
      <p:sp>
        <p:nvSpPr>
          <p:cNvPr id="33" name="椭圆 32"/>
          <p:cNvSpPr/>
          <p:nvPr/>
        </p:nvSpPr>
        <p:spPr>
          <a:xfrm>
            <a:off x="4168884" y="2958533"/>
            <a:ext cx="274777" cy="274777"/>
          </a:xfrm>
          <a:prstGeom prst="ellipse">
            <a:avLst/>
          </a:prstGeom>
          <a:blipFill dpi="0"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solidFill>
              <a:cs typeface="+mn-ea"/>
            </a:endParaRPr>
          </a:p>
        </p:txBody>
      </p:sp>
      <p:sp>
        <p:nvSpPr>
          <p:cNvPr id="34" name="椭圆 33"/>
          <p:cNvSpPr/>
          <p:nvPr/>
        </p:nvSpPr>
        <p:spPr>
          <a:xfrm>
            <a:off x="4168884" y="3395896"/>
            <a:ext cx="274777" cy="274777"/>
          </a:xfrm>
          <a:prstGeom prst="ellipse">
            <a:avLst/>
          </a:prstGeom>
          <a:blipFill dpi="0"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solidFill>
              <a:cs typeface="+mn-ea"/>
            </a:endParaRPr>
          </a:p>
        </p:txBody>
      </p:sp>
      <p:sp>
        <p:nvSpPr>
          <p:cNvPr id="35" name="椭圆 34"/>
          <p:cNvSpPr/>
          <p:nvPr/>
        </p:nvSpPr>
        <p:spPr>
          <a:xfrm>
            <a:off x="4168884" y="3833259"/>
            <a:ext cx="274777" cy="274777"/>
          </a:xfrm>
          <a:prstGeom prst="ellipse">
            <a:avLst/>
          </a:prstGeom>
          <a:blipFill dpi="0"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solidFill>
              <a:cs typeface="+mn-ea"/>
            </a:endParaRPr>
          </a:p>
        </p:txBody>
      </p:sp>
      <p:sp>
        <p:nvSpPr>
          <p:cNvPr id="36" name="TextBox 27"/>
          <p:cNvSpPr txBox="1"/>
          <p:nvPr/>
        </p:nvSpPr>
        <p:spPr>
          <a:xfrm>
            <a:off x="4462772" y="2558427"/>
            <a:ext cx="1107996" cy="369332"/>
          </a:xfrm>
          <a:prstGeom prst="rect">
            <a:avLst/>
          </a:prstGeom>
          <a:noFill/>
        </p:spPr>
        <p:txBody>
          <a:bodyPr wrap="none" rtlCol="0">
            <a:spAutoFit/>
          </a:bodyPr>
          <a:lstStyle/>
          <a:p>
            <a:r>
              <a:rPr lang="zh-CN" altLang="en-US" b="1" dirty="0" smtClean="0">
                <a:solidFill>
                  <a:schemeClr val="accent1"/>
                </a:solidFill>
                <a:latin typeface="+mn-ea"/>
                <a:cs typeface="+mn-ea"/>
              </a:rPr>
              <a:t>相关研究</a:t>
            </a:r>
            <a:endParaRPr lang="zh-CN" altLang="en-US" b="1" dirty="0">
              <a:solidFill>
                <a:schemeClr val="accent1"/>
              </a:solidFill>
              <a:latin typeface="+mn-ea"/>
              <a:cs typeface="+mn-ea"/>
            </a:endParaRPr>
          </a:p>
        </p:txBody>
      </p:sp>
      <p:sp>
        <p:nvSpPr>
          <p:cNvPr id="37" name="TextBox 28"/>
          <p:cNvSpPr txBox="1"/>
          <p:nvPr/>
        </p:nvSpPr>
        <p:spPr>
          <a:xfrm>
            <a:off x="5772760" y="2605671"/>
            <a:ext cx="1047082" cy="276999"/>
          </a:xfrm>
          <a:prstGeom prst="rect">
            <a:avLst/>
          </a:prstGeom>
          <a:noFill/>
        </p:spPr>
        <p:txBody>
          <a:bodyPr wrap="none" rtlCol="0">
            <a:spAutoFit/>
          </a:bodyPr>
          <a:lstStyle/>
          <a:p>
            <a:pPr algn="ctr"/>
            <a:r>
              <a:rPr lang="en-US" altLang="zh-CN" sz="1200" b="1" dirty="0">
                <a:solidFill>
                  <a:srgbClr val="C00000"/>
                </a:solidFill>
                <a:latin typeface="+mn-ea"/>
                <a:cs typeface="+mn-ea"/>
              </a:rPr>
              <a:t>Related research</a:t>
            </a:r>
            <a:endParaRPr lang="zh-CN" altLang="en-US" sz="1200" b="1" dirty="0">
              <a:solidFill>
                <a:srgbClr val="C00000"/>
              </a:solidFill>
              <a:latin typeface="+mn-ea"/>
              <a:cs typeface="+mn-ea"/>
            </a:endParaRPr>
          </a:p>
        </p:txBody>
      </p:sp>
      <p:sp>
        <p:nvSpPr>
          <p:cNvPr id="38" name="椭圆 37"/>
          <p:cNvSpPr/>
          <p:nvPr/>
        </p:nvSpPr>
        <p:spPr>
          <a:xfrm>
            <a:off x="4168884" y="2585925"/>
            <a:ext cx="274777" cy="274777"/>
          </a:xfrm>
          <a:prstGeom prst="ellipse">
            <a:avLst/>
          </a:prstGeom>
          <a:blipFill dpi="0"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1"/>
              </a:solidFill>
              <a:cs typeface="+mn-ea"/>
            </a:endParaRPr>
          </a:p>
        </p:txBody>
      </p:sp>
      <p:sp>
        <p:nvSpPr>
          <p:cNvPr id="27"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25"/>
                                        </p:tgtEl>
                                        <p:attrNameLst>
                                          <p:attrName>style.visibility</p:attrName>
                                        </p:attrNameLst>
                                      </p:cBhvr>
                                      <p:to>
                                        <p:strVal val="visible"/>
                                      </p:to>
                                    </p:set>
                                    <p:anim by="(-#ppt_w*2)" calcmode="lin" valueType="num">
                                      <p:cBhvr rctx="PPT">
                                        <p:cTn id="13" dur="500" autoRev="1" fill="hold">
                                          <p:stCondLst>
                                            <p:cond delay="0"/>
                                          </p:stCondLst>
                                        </p:cTn>
                                        <p:tgtEl>
                                          <p:spTgt spid="25"/>
                                        </p:tgtEl>
                                        <p:attrNameLst>
                                          <p:attrName>ppt_w</p:attrName>
                                        </p:attrNameLst>
                                      </p:cBhvr>
                                    </p:anim>
                                    <p:anim by="(#ppt_w*0.50)" calcmode="lin" valueType="num">
                                      <p:cBhvr>
                                        <p:cTn id="14" dur="500" decel="50000" autoRev="1" fill="hold">
                                          <p:stCondLst>
                                            <p:cond delay="0"/>
                                          </p:stCondLst>
                                        </p:cTn>
                                        <p:tgtEl>
                                          <p:spTgt spid="25"/>
                                        </p:tgtEl>
                                        <p:attrNameLst>
                                          <p:attrName>ppt_x</p:attrName>
                                        </p:attrNameLst>
                                      </p:cBhvr>
                                    </p:anim>
                                    <p:anim from="(-#ppt_h/2)" to="(#ppt_y)" calcmode="lin" valueType="num">
                                      <p:cBhvr>
                                        <p:cTn id="15" dur="1000" fill="hold">
                                          <p:stCondLst>
                                            <p:cond delay="0"/>
                                          </p:stCondLst>
                                        </p:cTn>
                                        <p:tgtEl>
                                          <p:spTgt spid="25"/>
                                        </p:tgtEl>
                                        <p:attrNameLst>
                                          <p:attrName>ppt_y</p:attrName>
                                        </p:attrNameLst>
                                      </p:cBhvr>
                                    </p:anim>
                                    <p:animRot by="21600000">
                                      <p:cBhvr>
                                        <p:cTn id="16" dur="1000" fill="hold">
                                          <p:stCondLst>
                                            <p:cond delay="0"/>
                                          </p:stCondLst>
                                        </p:cTn>
                                        <p:tgtEl>
                                          <p:spTgt spid="25"/>
                                        </p:tgtEl>
                                        <p:attrNameLst>
                                          <p:attrName>r</p:attrName>
                                        </p:attrNameLst>
                                      </p:cBhvr>
                                    </p:animRot>
                                  </p:childTnLst>
                                </p:cTn>
                              </p:par>
                              <p:par>
                                <p:cTn id="17" presetID="41" presetClass="entr" presetSubtype="0" fill="hold" grpId="1" nodeType="withEffect">
                                  <p:stCondLst>
                                    <p:cond delay="0"/>
                                  </p:stCondLst>
                                  <p:iterate type="lt">
                                    <p:tmPct val="10000"/>
                                  </p:iterate>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20" dur="1000" fill="hold"/>
                                        <p:tgtEl>
                                          <p:spTgt spid="25"/>
                                        </p:tgtEl>
                                        <p:attrNameLst>
                                          <p:attrName>ppt_y</p:attrName>
                                        </p:attrNameLst>
                                      </p:cBhvr>
                                      <p:tavLst>
                                        <p:tav tm="0">
                                          <p:val>
                                            <p:strVal val="#ppt_y"/>
                                          </p:val>
                                        </p:tav>
                                        <p:tav tm="100000">
                                          <p:val>
                                            <p:strVal val="#ppt_y"/>
                                          </p:val>
                                        </p:tav>
                                      </p:tavLst>
                                    </p:anim>
                                    <p:anim calcmode="lin" valueType="num">
                                      <p:cBhvr>
                                        <p:cTn id="21"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2"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1000" tmFilter="0,0; .5, 1; 1, 1"/>
                                        <p:tgtEl>
                                          <p:spTgt spid="25"/>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p:tgtEl>
                                          <p:spTgt spid="32"/>
                                        </p:tgtEl>
                                        <p:attrNameLst>
                                          <p:attrName>ppt_x</p:attrName>
                                        </p:attrNameLst>
                                      </p:cBhvr>
                                      <p:tavLst>
                                        <p:tav tm="0">
                                          <p:val>
                                            <p:strVal val="#ppt_x-#ppt_w*1.125000"/>
                                          </p:val>
                                        </p:tav>
                                        <p:tav tm="100000">
                                          <p:val>
                                            <p:strVal val="#ppt_x"/>
                                          </p:val>
                                        </p:tav>
                                      </p:tavLst>
                                    </p:anim>
                                    <p:animEffect transition="in" filter="wipe(right)">
                                      <p:cBhvr>
                                        <p:cTn id="27" dur="500"/>
                                        <p:tgtEl>
                                          <p:spTgt spid="32"/>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p:tgtEl>
                                          <p:spTgt spid="33"/>
                                        </p:tgtEl>
                                        <p:attrNameLst>
                                          <p:attrName>ppt_x</p:attrName>
                                        </p:attrNameLst>
                                      </p:cBhvr>
                                      <p:tavLst>
                                        <p:tav tm="0">
                                          <p:val>
                                            <p:strVal val="#ppt_x-#ppt_w*1.125000"/>
                                          </p:val>
                                        </p:tav>
                                        <p:tav tm="100000">
                                          <p:val>
                                            <p:strVal val="#ppt_x"/>
                                          </p:val>
                                        </p:tav>
                                      </p:tavLst>
                                    </p:anim>
                                    <p:animEffect transition="in" filter="wipe(right)">
                                      <p:cBhvr>
                                        <p:cTn id="31" dur="500"/>
                                        <p:tgtEl>
                                          <p:spTgt spid="33"/>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p:tgtEl>
                                          <p:spTgt spid="34"/>
                                        </p:tgtEl>
                                        <p:attrNameLst>
                                          <p:attrName>ppt_x</p:attrName>
                                        </p:attrNameLst>
                                      </p:cBhvr>
                                      <p:tavLst>
                                        <p:tav tm="0">
                                          <p:val>
                                            <p:strVal val="#ppt_x-#ppt_w*1.125000"/>
                                          </p:val>
                                        </p:tav>
                                        <p:tav tm="100000">
                                          <p:val>
                                            <p:strVal val="#ppt_x"/>
                                          </p:val>
                                        </p:tav>
                                      </p:tavLst>
                                    </p:anim>
                                    <p:animEffect transition="in" filter="wipe(right)">
                                      <p:cBhvr>
                                        <p:cTn id="35" dur="500"/>
                                        <p:tgtEl>
                                          <p:spTgt spid="34"/>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p:tgtEl>
                                          <p:spTgt spid="35"/>
                                        </p:tgtEl>
                                        <p:attrNameLst>
                                          <p:attrName>ppt_x</p:attrName>
                                        </p:attrNameLst>
                                      </p:cBhvr>
                                      <p:tavLst>
                                        <p:tav tm="0">
                                          <p:val>
                                            <p:strVal val="#ppt_x-#ppt_w*1.125000"/>
                                          </p:val>
                                        </p:tav>
                                        <p:tav tm="100000">
                                          <p:val>
                                            <p:strVal val="#ppt_x"/>
                                          </p:val>
                                        </p:tav>
                                      </p:tavLst>
                                    </p:anim>
                                    <p:animEffect transition="in" filter="wipe(right)">
                                      <p:cBhvr>
                                        <p:cTn id="39" dur="500"/>
                                        <p:tgtEl>
                                          <p:spTgt spid="35"/>
                                        </p:tgtEl>
                                      </p:cBhvr>
                                    </p:animEffect>
                                  </p:childTnLst>
                                </p:cTn>
                              </p:par>
                              <p:par>
                                <p:cTn id="40" presetID="12" presetClass="entr" presetSubtype="8" fill="hold" grpId="0" nodeType="withEffect">
                                  <p:stCondLst>
                                    <p:cond delay="30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p:tgtEl>
                                          <p:spTgt spid="17"/>
                                        </p:tgtEl>
                                        <p:attrNameLst>
                                          <p:attrName>ppt_x</p:attrName>
                                        </p:attrNameLst>
                                      </p:cBhvr>
                                      <p:tavLst>
                                        <p:tav tm="0">
                                          <p:val>
                                            <p:strVal val="#ppt_x-#ppt_w*1.125000"/>
                                          </p:val>
                                        </p:tav>
                                        <p:tav tm="100000">
                                          <p:val>
                                            <p:strVal val="#ppt_x"/>
                                          </p:val>
                                        </p:tav>
                                      </p:tavLst>
                                    </p:anim>
                                    <p:animEffect transition="in" filter="wipe(right)">
                                      <p:cBhvr>
                                        <p:cTn id="43" dur="500"/>
                                        <p:tgtEl>
                                          <p:spTgt spid="17"/>
                                        </p:tgtEl>
                                      </p:cBhvr>
                                    </p:animEffect>
                                  </p:childTnLst>
                                </p:cTn>
                              </p:par>
                              <p:par>
                                <p:cTn id="44" presetID="12" presetClass="entr" presetSubtype="8" fill="hold" grpId="0" nodeType="withEffect">
                                  <p:stCondLst>
                                    <p:cond delay="30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p:tgtEl>
                                          <p:spTgt spid="18"/>
                                        </p:tgtEl>
                                        <p:attrNameLst>
                                          <p:attrName>ppt_x</p:attrName>
                                        </p:attrNameLst>
                                      </p:cBhvr>
                                      <p:tavLst>
                                        <p:tav tm="0">
                                          <p:val>
                                            <p:strVal val="#ppt_x-#ppt_w*1.125000"/>
                                          </p:val>
                                        </p:tav>
                                        <p:tav tm="100000">
                                          <p:val>
                                            <p:strVal val="#ppt_x"/>
                                          </p:val>
                                        </p:tav>
                                      </p:tavLst>
                                    </p:anim>
                                    <p:animEffect transition="in" filter="wipe(right)">
                                      <p:cBhvr>
                                        <p:cTn id="47" dur="500"/>
                                        <p:tgtEl>
                                          <p:spTgt spid="18"/>
                                        </p:tgtEl>
                                      </p:cBhvr>
                                    </p:animEffect>
                                  </p:childTnLst>
                                </p:cTn>
                              </p:par>
                              <p:par>
                                <p:cTn id="48" presetID="12" presetClass="entr" presetSubtype="8" fill="hold" grpId="0" nodeType="withEffect">
                                  <p:stCondLst>
                                    <p:cond delay="30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p:tgtEl>
                                          <p:spTgt spid="19"/>
                                        </p:tgtEl>
                                        <p:attrNameLst>
                                          <p:attrName>ppt_x</p:attrName>
                                        </p:attrNameLst>
                                      </p:cBhvr>
                                      <p:tavLst>
                                        <p:tav tm="0">
                                          <p:val>
                                            <p:strVal val="#ppt_x-#ppt_w*1.125000"/>
                                          </p:val>
                                        </p:tav>
                                        <p:tav tm="100000">
                                          <p:val>
                                            <p:strVal val="#ppt_x"/>
                                          </p:val>
                                        </p:tav>
                                      </p:tavLst>
                                    </p:anim>
                                    <p:animEffect transition="in" filter="wipe(right)">
                                      <p:cBhvr>
                                        <p:cTn id="51" dur="500"/>
                                        <p:tgtEl>
                                          <p:spTgt spid="19"/>
                                        </p:tgtEl>
                                      </p:cBhvr>
                                    </p:animEffect>
                                  </p:childTnLst>
                                </p:cTn>
                              </p:par>
                              <p:par>
                                <p:cTn id="52" presetID="12" presetClass="entr" presetSubtype="8" fill="hold" grpId="0" nodeType="withEffect">
                                  <p:stCondLst>
                                    <p:cond delay="30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p:tgtEl>
                                          <p:spTgt spid="20"/>
                                        </p:tgtEl>
                                        <p:attrNameLst>
                                          <p:attrName>ppt_x</p:attrName>
                                        </p:attrNameLst>
                                      </p:cBhvr>
                                      <p:tavLst>
                                        <p:tav tm="0">
                                          <p:val>
                                            <p:strVal val="#ppt_x-#ppt_w*1.125000"/>
                                          </p:val>
                                        </p:tav>
                                        <p:tav tm="100000">
                                          <p:val>
                                            <p:strVal val="#ppt_x"/>
                                          </p:val>
                                        </p:tav>
                                      </p:tavLst>
                                    </p:anim>
                                    <p:animEffect transition="in" filter="wipe(right)">
                                      <p:cBhvr>
                                        <p:cTn id="55" dur="500"/>
                                        <p:tgtEl>
                                          <p:spTgt spid="20"/>
                                        </p:tgtEl>
                                      </p:cBhvr>
                                    </p:animEffect>
                                  </p:childTnLst>
                                </p:cTn>
                              </p:par>
                              <p:par>
                                <p:cTn id="56" presetID="12" presetClass="entr" presetSubtype="8" fill="hold" grpId="0" nodeType="withEffect">
                                  <p:stCondLst>
                                    <p:cond delay="60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p:tgtEl>
                                          <p:spTgt spid="21"/>
                                        </p:tgtEl>
                                        <p:attrNameLst>
                                          <p:attrName>ppt_x</p:attrName>
                                        </p:attrNameLst>
                                      </p:cBhvr>
                                      <p:tavLst>
                                        <p:tav tm="0">
                                          <p:val>
                                            <p:strVal val="#ppt_x-#ppt_w*1.125000"/>
                                          </p:val>
                                        </p:tav>
                                        <p:tav tm="100000">
                                          <p:val>
                                            <p:strVal val="#ppt_x"/>
                                          </p:val>
                                        </p:tav>
                                      </p:tavLst>
                                    </p:anim>
                                    <p:animEffect transition="in" filter="wipe(right)">
                                      <p:cBhvr>
                                        <p:cTn id="59" dur="500"/>
                                        <p:tgtEl>
                                          <p:spTgt spid="21"/>
                                        </p:tgtEl>
                                      </p:cBhvr>
                                    </p:animEffect>
                                  </p:childTnLst>
                                </p:cTn>
                              </p:par>
                              <p:par>
                                <p:cTn id="60" presetID="12" presetClass="entr" presetSubtype="8" fill="hold" grpId="0" nodeType="withEffect">
                                  <p:stCondLst>
                                    <p:cond delay="60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p:tgtEl>
                                          <p:spTgt spid="23"/>
                                        </p:tgtEl>
                                        <p:attrNameLst>
                                          <p:attrName>ppt_x</p:attrName>
                                        </p:attrNameLst>
                                      </p:cBhvr>
                                      <p:tavLst>
                                        <p:tav tm="0">
                                          <p:val>
                                            <p:strVal val="#ppt_x-#ppt_w*1.125000"/>
                                          </p:val>
                                        </p:tav>
                                        <p:tav tm="100000">
                                          <p:val>
                                            <p:strVal val="#ppt_x"/>
                                          </p:val>
                                        </p:tav>
                                      </p:tavLst>
                                    </p:anim>
                                    <p:animEffect transition="in" filter="wipe(right)">
                                      <p:cBhvr>
                                        <p:cTn id="63" dur="500"/>
                                        <p:tgtEl>
                                          <p:spTgt spid="23"/>
                                        </p:tgtEl>
                                      </p:cBhvr>
                                    </p:animEffect>
                                  </p:childTnLst>
                                </p:cTn>
                              </p:par>
                              <p:par>
                                <p:cTn id="64" presetID="12" presetClass="entr" presetSubtype="8" fill="hold" grpId="0" nodeType="withEffect">
                                  <p:stCondLst>
                                    <p:cond delay="60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p:tgtEl>
                                          <p:spTgt spid="30"/>
                                        </p:tgtEl>
                                        <p:attrNameLst>
                                          <p:attrName>ppt_x</p:attrName>
                                        </p:attrNameLst>
                                      </p:cBhvr>
                                      <p:tavLst>
                                        <p:tav tm="0">
                                          <p:val>
                                            <p:strVal val="#ppt_x-#ppt_w*1.125000"/>
                                          </p:val>
                                        </p:tav>
                                        <p:tav tm="100000">
                                          <p:val>
                                            <p:strVal val="#ppt_x"/>
                                          </p:val>
                                        </p:tav>
                                      </p:tavLst>
                                    </p:anim>
                                    <p:animEffect transition="in" filter="wipe(right)">
                                      <p:cBhvr>
                                        <p:cTn id="67" dur="500"/>
                                        <p:tgtEl>
                                          <p:spTgt spid="30"/>
                                        </p:tgtEl>
                                      </p:cBhvr>
                                    </p:animEffect>
                                  </p:childTnLst>
                                </p:cTn>
                              </p:par>
                              <p:par>
                                <p:cTn id="68" presetID="12" presetClass="entr" presetSubtype="8" fill="hold" grpId="0" nodeType="withEffect">
                                  <p:stCondLst>
                                    <p:cond delay="60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p:tgtEl>
                                          <p:spTgt spid="31"/>
                                        </p:tgtEl>
                                        <p:attrNameLst>
                                          <p:attrName>ppt_x</p:attrName>
                                        </p:attrNameLst>
                                      </p:cBhvr>
                                      <p:tavLst>
                                        <p:tav tm="0">
                                          <p:val>
                                            <p:strVal val="#ppt_x-#ppt_w*1.125000"/>
                                          </p:val>
                                        </p:tav>
                                        <p:tav tm="100000">
                                          <p:val>
                                            <p:strVal val="#ppt_x"/>
                                          </p:val>
                                        </p:tav>
                                      </p:tavLst>
                                    </p:anim>
                                    <p:animEffect transition="in" filter="wipe(right)">
                                      <p:cBhvr>
                                        <p:cTn id="71" dur="500"/>
                                        <p:tgtEl>
                                          <p:spTgt spid="31"/>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500"/>
                                        <p:tgtEl>
                                          <p:spTgt spid="38"/>
                                        </p:tgtEl>
                                        <p:attrNameLst>
                                          <p:attrName>ppt_x</p:attrName>
                                        </p:attrNameLst>
                                      </p:cBhvr>
                                      <p:tavLst>
                                        <p:tav tm="0">
                                          <p:val>
                                            <p:strVal val="#ppt_x-#ppt_w*1.125000"/>
                                          </p:val>
                                        </p:tav>
                                        <p:tav tm="100000">
                                          <p:val>
                                            <p:strVal val="#ppt_x"/>
                                          </p:val>
                                        </p:tav>
                                      </p:tavLst>
                                    </p:anim>
                                    <p:animEffect transition="in" filter="wipe(right)">
                                      <p:cBhvr>
                                        <p:cTn id="75" dur="500"/>
                                        <p:tgtEl>
                                          <p:spTgt spid="38"/>
                                        </p:tgtEl>
                                      </p:cBhvr>
                                    </p:animEffect>
                                  </p:childTnLst>
                                </p:cTn>
                              </p:par>
                              <p:par>
                                <p:cTn id="76" presetID="12" presetClass="entr" presetSubtype="8" fill="hold" grpId="0" nodeType="withEffect">
                                  <p:stCondLst>
                                    <p:cond delay="30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500"/>
                                        <p:tgtEl>
                                          <p:spTgt spid="36"/>
                                        </p:tgtEl>
                                        <p:attrNameLst>
                                          <p:attrName>ppt_x</p:attrName>
                                        </p:attrNameLst>
                                      </p:cBhvr>
                                      <p:tavLst>
                                        <p:tav tm="0">
                                          <p:val>
                                            <p:strVal val="#ppt_x-#ppt_w*1.125000"/>
                                          </p:val>
                                        </p:tav>
                                        <p:tav tm="100000">
                                          <p:val>
                                            <p:strVal val="#ppt_x"/>
                                          </p:val>
                                        </p:tav>
                                      </p:tavLst>
                                    </p:anim>
                                    <p:animEffect transition="in" filter="wipe(right)">
                                      <p:cBhvr>
                                        <p:cTn id="79" dur="500"/>
                                        <p:tgtEl>
                                          <p:spTgt spid="36"/>
                                        </p:tgtEl>
                                      </p:cBhvr>
                                    </p:animEffect>
                                  </p:childTnLst>
                                </p:cTn>
                              </p:par>
                              <p:par>
                                <p:cTn id="80" presetID="12" presetClass="entr" presetSubtype="8" fill="hold" grpId="0" nodeType="withEffect">
                                  <p:stCondLst>
                                    <p:cond delay="600"/>
                                  </p:stCondLst>
                                  <p:childTnLst>
                                    <p:set>
                                      <p:cBhvr>
                                        <p:cTn id="81" dur="1" fill="hold">
                                          <p:stCondLst>
                                            <p:cond delay="0"/>
                                          </p:stCondLst>
                                        </p:cTn>
                                        <p:tgtEl>
                                          <p:spTgt spid="37"/>
                                        </p:tgtEl>
                                        <p:attrNameLst>
                                          <p:attrName>style.visibility</p:attrName>
                                        </p:attrNameLst>
                                      </p:cBhvr>
                                      <p:to>
                                        <p:strVal val="visible"/>
                                      </p:to>
                                    </p:set>
                                    <p:anim calcmode="lin" valueType="num">
                                      <p:cBhvr additive="base">
                                        <p:cTn id="82" dur="500"/>
                                        <p:tgtEl>
                                          <p:spTgt spid="37"/>
                                        </p:tgtEl>
                                        <p:attrNameLst>
                                          <p:attrName>ppt_x</p:attrName>
                                        </p:attrNameLst>
                                      </p:cBhvr>
                                      <p:tavLst>
                                        <p:tav tm="0">
                                          <p:val>
                                            <p:strVal val="#ppt_x-#ppt_w*1.125000"/>
                                          </p:val>
                                        </p:tav>
                                        <p:tav tm="100000">
                                          <p:val>
                                            <p:strVal val="#ppt_x"/>
                                          </p:val>
                                        </p:tav>
                                      </p:tavLst>
                                    </p:anim>
                                    <p:animEffect transition="in" filter="wipe(right)">
                                      <p:cBhvr>
                                        <p:cTn id="83" dur="500"/>
                                        <p:tgtEl>
                                          <p:spTgt spid="37"/>
                                        </p:tgtEl>
                                      </p:cBhvr>
                                    </p:animEffect>
                                  </p:childTnLst>
                                </p:cTn>
                              </p:par>
                            </p:childTnLst>
                          </p:cTn>
                        </p:par>
                        <p:par>
                          <p:cTn id="84" fill="hold">
                            <p:stCondLst>
                              <p:cond delay="2099"/>
                            </p:stCondLst>
                            <p:childTnLst>
                              <p:par>
                                <p:cTn id="85" presetID="10"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17" grpId="0"/>
      <p:bldP spid="18" grpId="0"/>
      <p:bldP spid="19" grpId="0"/>
      <p:bldP spid="20" grpId="0"/>
      <p:bldP spid="21" grpId="0"/>
      <p:bldP spid="23" grpId="0"/>
      <p:bldP spid="30" grpId="0"/>
      <p:bldP spid="31" grpId="0"/>
      <p:bldP spid="32" grpId="0" animBg="1"/>
      <p:bldP spid="33" grpId="0" animBg="1"/>
      <p:bldP spid="34" grpId="0" animBg="1"/>
      <p:bldP spid="35" grpId="0" animBg="1"/>
      <p:bldP spid="36" grpId="0"/>
      <p:bldP spid="37" grpId="0"/>
      <p:bldP spid="38"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73982" y="244111"/>
            <a:ext cx="1364476" cy="400110"/>
          </a:xfrm>
          <a:prstGeom prst="rect">
            <a:avLst/>
          </a:prstGeom>
          <a:noFill/>
        </p:spPr>
        <p:txBody>
          <a:bodyPr wrap="none" rtlCol="0">
            <a:spAutoFit/>
          </a:bodyPr>
          <a:lstStyle/>
          <a:p>
            <a:r>
              <a:rPr lang="zh-CN" altLang="en-US" sz="2000" b="1" spc="300" dirty="0" smtClean="0">
                <a:solidFill>
                  <a:schemeClr val="bg1"/>
                </a:solidFill>
                <a:cs typeface="+mn-ea"/>
                <a:sym typeface="+mn-lt"/>
              </a:rPr>
              <a:t>课题背景</a:t>
            </a:r>
            <a:endParaRPr lang="zh-CN" altLang="en-US" sz="2000" b="1" spc="300" dirty="0">
              <a:solidFill>
                <a:schemeClr val="bg1"/>
              </a:solidFill>
              <a:cs typeface="+mn-ea"/>
              <a:sym typeface="+mn-lt"/>
            </a:endParaRPr>
          </a:p>
        </p:txBody>
      </p:sp>
      <p:sp>
        <p:nvSpPr>
          <p:cNvPr id="87"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sym typeface="+mn-lt"/>
              </a:rPr>
              <a:t>延时符</a:t>
            </a:r>
            <a:endParaRPr lang="zh-CN" altLang="en-US" dirty="0">
              <a:cs typeface="+mn-ea"/>
              <a:sym typeface="+mn-lt"/>
            </a:endParaRPr>
          </a:p>
        </p:txBody>
      </p:sp>
      <p:sp>
        <p:nvSpPr>
          <p:cNvPr id="153" name="圆角矩形 152"/>
          <p:cNvSpPr/>
          <p:nvPr/>
        </p:nvSpPr>
        <p:spPr>
          <a:xfrm>
            <a:off x="2963032" y="1192829"/>
            <a:ext cx="1396304" cy="1388589"/>
          </a:xfrm>
          <a:prstGeom prst="roundRect">
            <a:avLst/>
          </a:prstGeom>
          <a:blipFill dpi="0" rotWithShape="1">
            <a:blip r:embed="rId1" cstate="print">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1391" tIns="30695" rIns="61391" bIns="30695" rtlCol="0" anchor="ctr"/>
          <a:lstStyle/>
          <a:p>
            <a:pPr algn="ctr"/>
            <a:endParaRPr lang="zh-CN" altLang="en-US" sz="1015">
              <a:solidFill>
                <a:schemeClr val="accent1"/>
              </a:solidFill>
              <a:cs typeface="+mn-ea"/>
              <a:sym typeface="+mn-lt"/>
            </a:endParaRPr>
          </a:p>
        </p:txBody>
      </p:sp>
      <p:sp>
        <p:nvSpPr>
          <p:cNvPr id="154" name="圆角矩形 153"/>
          <p:cNvSpPr/>
          <p:nvPr/>
        </p:nvSpPr>
        <p:spPr>
          <a:xfrm>
            <a:off x="4504560" y="1173234"/>
            <a:ext cx="1416010" cy="1408186"/>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1391" tIns="30695" rIns="61391" bIns="30695" rtlCol="0" anchor="ctr"/>
          <a:lstStyle/>
          <a:p>
            <a:pPr algn="ctr"/>
            <a:endParaRPr lang="zh-CN" altLang="en-US" sz="1015">
              <a:solidFill>
                <a:schemeClr val="accent1"/>
              </a:solidFill>
              <a:cs typeface="+mn-ea"/>
              <a:sym typeface="+mn-lt"/>
            </a:endParaRPr>
          </a:p>
        </p:txBody>
      </p:sp>
      <p:sp>
        <p:nvSpPr>
          <p:cNvPr id="155" name="圆角矩形 154"/>
          <p:cNvSpPr/>
          <p:nvPr/>
        </p:nvSpPr>
        <p:spPr>
          <a:xfrm>
            <a:off x="2963032" y="2726126"/>
            <a:ext cx="1396304" cy="1388589"/>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1391" tIns="30695" rIns="61391" bIns="30695" rtlCol="0" anchor="ctr"/>
          <a:lstStyle/>
          <a:p>
            <a:pPr algn="ctr"/>
            <a:endParaRPr lang="zh-CN" altLang="en-US" sz="1015">
              <a:solidFill>
                <a:schemeClr val="accent1"/>
              </a:solidFill>
              <a:cs typeface="+mn-ea"/>
              <a:sym typeface="+mn-lt"/>
            </a:endParaRPr>
          </a:p>
        </p:txBody>
      </p:sp>
      <p:sp>
        <p:nvSpPr>
          <p:cNvPr id="156" name="圆角矩形 155"/>
          <p:cNvSpPr/>
          <p:nvPr/>
        </p:nvSpPr>
        <p:spPr>
          <a:xfrm>
            <a:off x="4504560" y="2726126"/>
            <a:ext cx="1416010" cy="1408185"/>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1391" tIns="30695" rIns="61391" bIns="30695" rtlCol="0" anchor="ctr"/>
          <a:lstStyle/>
          <a:p>
            <a:pPr algn="ctr"/>
            <a:endParaRPr lang="zh-CN" altLang="en-US" sz="1015">
              <a:solidFill>
                <a:schemeClr val="accent1"/>
              </a:solidFill>
              <a:cs typeface="+mn-ea"/>
              <a:sym typeface="+mn-lt"/>
            </a:endParaRPr>
          </a:p>
        </p:txBody>
      </p:sp>
      <p:sp>
        <p:nvSpPr>
          <p:cNvPr id="157" name="圆角矩形 156"/>
          <p:cNvSpPr/>
          <p:nvPr/>
        </p:nvSpPr>
        <p:spPr>
          <a:xfrm>
            <a:off x="4068496" y="2292187"/>
            <a:ext cx="290839" cy="2892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91" tIns="30695" rIns="61391" bIns="30695" rtlCol="0" anchor="ctr"/>
          <a:lstStyle/>
          <a:p>
            <a:pPr algn="ctr"/>
            <a:r>
              <a:rPr lang="en-US" altLang="zh-CN" sz="1015" dirty="0">
                <a:solidFill>
                  <a:schemeClr val="bg1"/>
                </a:solidFill>
                <a:cs typeface="+mn-ea"/>
                <a:sym typeface="+mn-lt"/>
              </a:rPr>
              <a:t>1</a:t>
            </a:r>
            <a:endParaRPr lang="zh-CN" altLang="en-US" sz="1015" dirty="0">
              <a:solidFill>
                <a:schemeClr val="bg1"/>
              </a:solidFill>
              <a:cs typeface="+mn-ea"/>
              <a:sym typeface="+mn-lt"/>
            </a:endParaRPr>
          </a:p>
        </p:txBody>
      </p:sp>
      <p:sp>
        <p:nvSpPr>
          <p:cNvPr id="158" name="圆角矩形 157"/>
          <p:cNvSpPr/>
          <p:nvPr/>
        </p:nvSpPr>
        <p:spPr>
          <a:xfrm>
            <a:off x="4504560" y="2292187"/>
            <a:ext cx="290839" cy="2892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91" tIns="30695" rIns="61391" bIns="30695" rtlCol="0" anchor="ctr"/>
          <a:lstStyle/>
          <a:p>
            <a:pPr algn="ctr"/>
            <a:r>
              <a:rPr lang="en-US" altLang="zh-CN" sz="1015">
                <a:solidFill>
                  <a:schemeClr val="bg1"/>
                </a:solidFill>
                <a:cs typeface="+mn-ea"/>
                <a:sym typeface="+mn-lt"/>
              </a:rPr>
              <a:t>2</a:t>
            </a:r>
            <a:endParaRPr lang="zh-CN" altLang="en-US" sz="1015">
              <a:solidFill>
                <a:schemeClr val="bg1"/>
              </a:solidFill>
              <a:cs typeface="+mn-ea"/>
              <a:sym typeface="+mn-lt"/>
            </a:endParaRPr>
          </a:p>
        </p:txBody>
      </p:sp>
      <p:sp>
        <p:nvSpPr>
          <p:cNvPr id="159" name="圆角矩形 158"/>
          <p:cNvSpPr/>
          <p:nvPr/>
        </p:nvSpPr>
        <p:spPr>
          <a:xfrm>
            <a:off x="4068496" y="2726127"/>
            <a:ext cx="290839" cy="2892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91" tIns="30695" rIns="61391" bIns="30695" rtlCol="0" anchor="ctr"/>
          <a:lstStyle/>
          <a:p>
            <a:pPr algn="ctr"/>
            <a:r>
              <a:rPr lang="en-US" altLang="zh-CN" sz="1015">
                <a:solidFill>
                  <a:schemeClr val="bg1"/>
                </a:solidFill>
                <a:cs typeface="+mn-ea"/>
                <a:sym typeface="+mn-lt"/>
              </a:rPr>
              <a:t>3</a:t>
            </a:r>
            <a:endParaRPr lang="zh-CN" altLang="en-US" sz="1015">
              <a:solidFill>
                <a:schemeClr val="bg1"/>
              </a:solidFill>
              <a:cs typeface="+mn-ea"/>
              <a:sym typeface="+mn-lt"/>
            </a:endParaRPr>
          </a:p>
        </p:txBody>
      </p:sp>
      <p:sp>
        <p:nvSpPr>
          <p:cNvPr id="160" name="圆角矩形 159"/>
          <p:cNvSpPr/>
          <p:nvPr/>
        </p:nvSpPr>
        <p:spPr>
          <a:xfrm>
            <a:off x="4504560" y="2726127"/>
            <a:ext cx="290839" cy="2892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1391" tIns="30695" rIns="61391" bIns="30695" rtlCol="0" anchor="ctr"/>
          <a:lstStyle/>
          <a:p>
            <a:pPr algn="ctr"/>
            <a:r>
              <a:rPr lang="en-US" altLang="zh-CN" sz="1015" dirty="0">
                <a:solidFill>
                  <a:schemeClr val="bg1"/>
                </a:solidFill>
                <a:cs typeface="+mn-ea"/>
                <a:sym typeface="+mn-lt"/>
              </a:rPr>
              <a:t>4</a:t>
            </a:r>
            <a:endParaRPr lang="zh-CN" altLang="en-US" sz="1015" dirty="0">
              <a:solidFill>
                <a:schemeClr val="bg1"/>
              </a:solidFill>
              <a:cs typeface="+mn-ea"/>
              <a:sym typeface="+mn-lt"/>
            </a:endParaRPr>
          </a:p>
        </p:txBody>
      </p:sp>
      <p:sp>
        <p:nvSpPr>
          <p:cNvPr id="161" name="TextBox 22"/>
          <p:cNvSpPr txBox="1"/>
          <p:nvPr/>
        </p:nvSpPr>
        <p:spPr>
          <a:xfrm>
            <a:off x="713887" y="1677733"/>
            <a:ext cx="2249142" cy="449788"/>
          </a:xfrm>
          <a:prstGeom prst="rect">
            <a:avLst/>
          </a:prstGeom>
          <a:noFill/>
        </p:spPr>
        <p:txBody>
          <a:bodyPr wrap="square" lIns="61391" tIns="30695" rIns="61391" bIns="30695" rtlCol="0">
            <a:spAutoFit/>
          </a:bodyPr>
          <a:lstStyle/>
          <a:p>
            <a:pPr algn="just">
              <a:lnSpc>
                <a:spcPct val="120000"/>
              </a:lnSpc>
            </a:pPr>
            <a:r>
              <a:rPr lang="zh-CN" altLang="en-US" sz="1050" dirty="0">
                <a:solidFill>
                  <a:schemeClr val="accent1"/>
                </a:solidFill>
                <a:cs typeface="+mn-ea"/>
                <a:sym typeface="+mn-lt"/>
              </a:rPr>
              <a:t>您的内容打在这里，或者通过复制您的文本</a:t>
            </a:r>
            <a:r>
              <a:rPr lang="zh-CN" altLang="en-US" sz="1050" dirty="0" smtClean="0">
                <a:solidFill>
                  <a:schemeClr val="accent1"/>
                </a:solidFill>
                <a:cs typeface="+mn-ea"/>
                <a:sym typeface="+mn-lt"/>
              </a:rPr>
              <a:t>后。</a:t>
            </a:r>
            <a:endParaRPr lang="zh-CN" altLang="en-US" sz="1050" dirty="0">
              <a:solidFill>
                <a:schemeClr val="accent1"/>
              </a:solidFill>
              <a:cs typeface="+mn-ea"/>
              <a:sym typeface="+mn-lt"/>
            </a:endParaRPr>
          </a:p>
        </p:txBody>
      </p:sp>
      <p:sp>
        <p:nvSpPr>
          <p:cNvPr id="162" name="TextBox 23"/>
          <p:cNvSpPr txBox="1"/>
          <p:nvPr/>
        </p:nvSpPr>
        <p:spPr>
          <a:xfrm>
            <a:off x="1971802" y="1297343"/>
            <a:ext cx="991229" cy="323133"/>
          </a:xfrm>
          <a:prstGeom prst="rect">
            <a:avLst/>
          </a:prstGeom>
        </p:spPr>
        <p:txBody>
          <a:bodyPr wrap="none" lIns="68546" tIns="34274" rIns="68546" bIns="34274">
            <a:spAutoFit/>
          </a:bodyPr>
          <a:lstStyle>
            <a:defPPr>
              <a:defRPr lang="zh-CN"/>
            </a:defPPr>
            <a:lvl1pPr algn="ct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r>
              <a:rPr lang="zh-CN" altLang="en-US" sz="1650" dirty="0">
                <a:solidFill>
                  <a:srgbClr val="C00000"/>
                </a:solidFill>
                <a:latin typeface="+mn-lt"/>
                <a:ea typeface="+mn-ea"/>
                <a:cs typeface="+mn-ea"/>
                <a:sym typeface="+mn-lt"/>
              </a:rPr>
              <a:t>添加标题</a:t>
            </a:r>
            <a:endParaRPr lang="zh-CN" altLang="en-US" sz="1650" dirty="0">
              <a:solidFill>
                <a:srgbClr val="C00000"/>
              </a:solidFill>
              <a:latin typeface="+mn-lt"/>
              <a:ea typeface="+mn-ea"/>
              <a:cs typeface="+mn-ea"/>
              <a:sym typeface="+mn-lt"/>
            </a:endParaRPr>
          </a:p>
        </p:txBody>
      </p:sp>
      <p:sp>
        <p:nvSpPr>
          <p:cNvPr id="163" name="TextBox 24"/>
          <p:cNvSpPr txBox="1"/>
          <p:nvPr/>
        </p:nvSpPr>
        <p:spPr>
          <a:xfrm>
            <a:off x="6183129" y="1710814"/>
            <a:ext cx="2249142" cy="449788"/>
          </a:xfrm>
          <a:prstGeom prst="rect">
            <a:avLst/>
          </a:prstGeom>
          <a:noFill/>
        </p:spPr>
        <p:txBody>
          <a:bodyPr wrap="square" lIns="61391" tIns="30695" rIns="61391" bIns="30695"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1"/>
                </a:solidFill>
                <a:latin typeface="+mn-lt"/>
                <a:ea typeface="+mn-ea"/>
                <a:cs typeface="+mn-ea"/>
                <a:sym typeface="+mn-lt"/>
              </a:rPr>
              <a:t>您的内容打在这里，或者通过复制您的文本</a:t>
            </a:r>
            <a:r>
              <a:rPr lang="zh-CN" altLang="en-US" sz="1050" dirty="0" smtClean="0">
                <a:solidFill>
                  <a:schemeClr val="accent1"/>
                </a:solidFill>
                <a:latin typeface="+mn-lt"/>
                <a:ea typeface="+mn-ea"/>
                <a:cs typeface="+mn-ea"/>
                <a:sym typeface="+mn-lt"/>
              </a:rPr>
              <a:t>后。</a:t>
            </a:r>
            <a:endParaRPr lang="zh-CN" altLang="en-US" sz="1050" dirty="0">
              <a:solidFill>
                <a:schemeClr val="accent1"/>
              </a:solidFill>
              <a:latin typeface="+mn-lt"/>
              <a:ea typeface="+mn-ea"/>
              <a:cs typeface="+mn-ea"/>
              <a:sym typeface="+mn-lt"/>
            </a:endParaRPr>
          </a:p>
        </p:txBody>
      </p:sp>
      <p:sp>
        <p:nvSpPr>
          <p:cNvPr id="164" name="TextBox 38"/>
          <p:cNvSpPr txBox="1"/>
          <p:nvPr/>
        </p:nvSpPr>
        <p:spPr>
          <a:xfrm>
            <a:off x="6173476" y="1330424"/>
            <a:ext cx="991228" cy="323133"/>
          </a:xfrm>
          <a:prstGeom prst="rect">
            <a:avLst/>
          </a:prstGeom>
        </p:spPr>
        <p:txBody>
          <a:bodyPr wrap="none" lIns="68546" tIns="34274" rIns="68546" bIns="34274">
            <a:spAutoFit/>
          </a:bodyPr>
          <a:lstStyle>
            <a:defPPr>
              <a:defRPr lang="zh-CN"/>
            </a:defPPr>
            <a:lvl1pPr algn="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sz="1650" dirty="0">
                <a:solidFill>
                  <a:srgbClr val="C00000"/>
                </a:solidFill>
                <a:latin typeface="+mn-lt"/>
                <a:ea typeface="+mn-ea"/>
                <a:cs typeface="+mn-ea"/>
                <a:sym typeface="+mn-lt"/>
              </a:rPr>
              <a:t>添加标题</a:t>
            </a:r>
            <a:endParaRPr lang="zh-CN" altLang="en-US" sz="1650" dirty="0">
              <a:solidFill>
                <a:srgbClr val="C00000"/>
              </a:solidFill>
              <a:latin typeface="+mn-lt"/>
              <a:ea typeface="+mn-ea"/>
              <a:cs typeface="+mn-ea"/>
              <a:sym typeface="+mn-lt"/>
            </a:endParaRPr>
          </a:p>
        </p:txBody>
      </p:sp>
      <p:sp>
        <p:nvSpPr>
          <p:cNvPr id="165" name="TextBox 39"/>
          <p:cNvSpPr txBox="1"/>
          <p:nvPr/>
        </p:nvSpPr>
        <p:spPr>
          <a:xfrm>
            <a:off x="713887" y="3412397"/>
            <a:ext cx="2249142" cy="449788"/>
          </a:xfrm>
          <a:prstGeom prst="rect">
            <a:avLst/>
          </a:prstGeom>
          <a:noFill/>
        </p:spPr>
        <p:txBody>
          <a:bodyPr wrap="square" lIns="61391" tIns="30695" rIns="61391" bIns="30695"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1"/>
                </a:solidFill>
                <a:latin typeface="+mn-lt"/>
                <a:ea typeface="+mn-ea"/>
                <a:cs typeface="+mn-ea"/>
                <a:sym typeface="+mn-lt"/>
              </a:rPr>
              <a:t>您的内容打在这里，或者通过复制您的文本</a:t>
            </a:r>
            <a:r>
              <a:rPr lang="zh-CN" altLang="en-US" sz="1050" dirty="0" smtClean="0">
                <a:solidFill>
                  <a:schemeClr val="accent1"/>
                </a:solidFill>
                <a:latin typeface="+mn-lt"/>
                <a:ea typeface="+mn-ea"/>
                <a:cs typeface="+mn-ea"/>
                <a:sym typeface="+mn-lt"/>
              </a:rPr>
              <a:t>后。</a:t>
            </a:r>
            <a:endParaRPr lang="zh-CN" altLang="en-US" sz="1050" dirty="0">
              <a:solidFill>
                <a:schemeClr val="accent1"/>
              </a:solidFill>
              <a:latin typeface="+mn-lt"/>
              <a:ea typeface="+mn-ea"/>
              <a:cs typeface="+mn-ea"/>
              <a:sym typeface="+mn-lt"/>
            </a:endParaRPr>
          </a:p>
        </p:txBody>
      </p:sp>
      <p:sp>
        <p:nvSpPr>
          <p:cNvPr id="166" name="TextBox 40"/>
          <p:cNvSpPr txBox="1"/>
          <p:nvPr/>
        </p:nvSpPr>
        <p:spPr>
          <a:xfrm>
            <a:off x="1971802" y="3023036"/>
            <a:ext cx="991229" cy="323133"/>
          </a:xfrm>
          <a:prstGeom prst="rect">
            <a:avLst/>
          </a:prstGeom>
        </p:spPr>
        <p:txBody>
          <a:bodyPr wrap="none" lIns="68546" tIns="34274" rIns="68546" bIns="34274">
            <a:spAutoFit/>
          </a:bodyPr>
          <a:lstStyle>
            <a:defPPr>
              <a:defRPr lang="zh-CN"/>
            </a:defPPr>
            <a:lvl1pPr algn="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650" dirty="0">
                <a:solidFill>
                  <a:srgbClr val="C00000"/>
                </a:solidFill>
                <a:latin typeface="+mn-lt"/>
                <a:ea typeface="+mn-ea"/>
                <a:cs typeface="+mn-ea"/>
                <a:sym typeface="+mn-lt"/>
              </a:rPr>
              <a:t>添加标题</a:t>
            </a:r>
            <a:endParaRPr lang="zh-CN" altLang="en-US" sz="1650" dirty="0">
              <a:solidFill>
                <a:srgbClr val="C00000"/>
              </a:solidFill>
              <a:latin typeface="+mn-lt"/>
              <a:ea typeface="+mn-ea"/>
              <a:cs typeface="+mn-ea"/>
              <a:sym typeface="+mn-lt"/>
            </a:endParaRPr>
          </a:p>
        </p:txBody>
      </p:sp>
      <p:sp>
        <p:nvSpPr>
          <p:cNvPr id="167" name="TextBox 41"/>
          <p:cNvSpPr txBox="1"/>
          <p:nvPr/>
        </p:nvSpPr>
        <p:spPr>
          <a:xfrm>
            <a:off x="6171653" y="3334763"/>
            <a:ext cx="2249142" cy="449788"/>
          </a:xfrm>
          <a:prstGeom prst="rect">
            <a:avLst/>
          </a:prstGeom>
          <a:noFill/>
        </p:spPr>
        <p:txBody>
          <a:bodyPr wrap="square" lIns="61391" tIns="30695" rIns="61391" bIns="30695" rtlCol="0">
            <a:spAutoFit/>
          </a:bodyPr>
          <a:lstStyle>
            <a:defPPr>
              <a:defRPr lang="zh-CN"/>
            </a:defPPr>
            <a:lvl1pPr algn="just">
              <a:lnSpc>
                <a:spcPct val="12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1"/>
                </a:solidFill>
                <a:latin typeface="+mn-lt"/>
                <a:ea typeface="+mn-ea"/>
                <a:cs typeface="+mn-ea"/>
                <a:sym typeface="+mn-lt"/>
              </a:rPr>
              <a:t>您的内容打在这里，或者通过复制您的文本</a:t>
            </a:r>
            <a:r>
              <a:rPr lang="zh-CN" altLang="en-US" sz="1050" dirty="0" smtClean="0">
                <a:solidFill>
                  <a:schemeClr val="accent1"/>
                </a:solidFill>
                <a:latin typeface="+mn-lt"/>
                <a:ea typeface="+mn-ea"/>
                <a:cs typeface="+mn-ea"/>
                <a:sym typeface="+mn-lt"/>
              </a:rPr>
              <a:t>后。</a:t>
            </a:r>
            <a:endParaRPr lang="zh-CN" altLang="en-US" sz="1050" dirty="0">
              <a:solidFill>
                <a:schemeClr val="accent1"/>
              </a:solidFill>
              <a:latin typeface="+mn-lt"/>
              <a:ea typeface="+mn-ea"/>
              <a:cs typeface="+mn-ea"/>
              <a:sym typeface="+mn-lt"/>
            </a:endParaRPr>
          </a:p>
        </p:txBody>
      </p:sp>
      <p:sp>
        <p:nvSpPr>
          <p:cNvPr id="168" name="TextBox 42"/>
          <p:cNvSpPr txBox="1"/>
          <p:nvPr/>
        </p:nvSpPr>
        <p:spPr>
          <a:xfrm>
            <a:off x="6171656" y="2945402"/>
            <a:ext cx="991228" cy="323133"/>
          </a:xfrm>
          <a:prstGeom prst="rect">
            <a:avLst/>
          </a:prstGeom>
        </p:spPr>
        <p:txBody>
          <a:bodyPr wrap="none" lIns="68546" tIns="34274" rIns="68546" bIns="34274">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650" dirty="0">
                <a:solidFill>
                  <a:srgbClr val="C00000"/>
                </a:solidFill>
                <a:latin typeface="+mn-lt"/>
                <a:ea typeface="+mn-ea"/>
                <a:cs typeface="+mn-ea"/>
                <a:sym typeface="+mn-lt"/>
              </a:rPr>
              <a:t>添加标题</a:t>
            </a:r>
            <a:endParaRPr lang="zh-CN" altLang="en-US" sz="1650" dirty="0">
              <a:solidFill>
                <a:srgbClr val="C00000"/>
              </a:solidFill>
              <a:latin typeface="+mn-lt"/>
              <a:ea typeface="+mn-ea"/>
              <a:cs typeface="+mn-ea"/>
              <a:sym typeface="+mn-lt"/>
            </a:endParaRPr>
          </a:p>
        </p:txBody>
      </p:sp>
      <p:sp>
        <p:nvSpPr>
          <p:cNvPr id="22"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153"/>
                                        </p:tgtEl>
                                        <p:attrNameLst>
                                          <p:attrName>style.visibility</p:attrName>
                                        </p:attrNameLst>
                                      </p:cBhvr>
                                      <p:to>
                                        <p:strVal val="visible"/>
                                      </p:to>
                                    </p:set>
                                    <p:anim calcmode="lin" valueType="num">
                                      <p:cBhvr>
                                        <p:cTn id="12" dur="500" fill="hold"/>
                                        <p:tgtEl>
                                          <p:spTgt spid="153"/>
                                        </p:tgtEl>
                                        <p:attrNameLst>
                                          <p:attrName>ppt_w</p:attrName>
                                        </p:attrNameLst>
                                      </p:cBhvr>
                                      <p:tavLst>
                                        <p:tav tm="0">
                                          <p:val>
                                            <p:fltVal val="0"/>
                                          </p:val>
                                        </p:tav>
                                        <p:tav tm="100000">
                                          <p:val>
                                            <p:strVal val="#ppt_w"/>
                                          </p:val>
                                        </p:tav>
                                      </p:tavLst>
                                    </p:anim>
                                    <p:anim calcmode="lin" valueType="num">
                                      <p:cBhvr>
                                        <p:cTn id="13" dur="500" fill="hold"/>
                                        <p:tgtEl>
                                          <p:spTgt spid="153"/>
                                        </p:tgtEl>
                                        <p:attrNameLst>
                                          <p:attrName>ppt_h</p:attrName>
                                        </p:attrNameLst>
                                      </p:cBhvr>
                                      <p:tavLst>
                                        <p:tav tm="0">
                                          <p:val>
                                            <p:fltVal val="0"/>
                                          </p:val>
                                        </p:tav>
                                        <p:tav tm="100000">
                                          <p:val>
                                            <p:strVal val="#ppt_h"/>
                                          </p:val>
                                        </p:tav>
                                      </p:tavLst>
                                    </p:anim>
                                    <p:anim calcmode="lin" valueType="num">
                                      <p:cBhvr>
                                        <p:cTn id="14" dur="500" fill="hold"/>
                                        <p:tgtEl>
                                          <p:spTgt spid="153"/>
                                        </p:tgtEl>
                                        <p:attrNameLst>
                                          <p:attrName>style.rotation</p:attrName>
                                        </p:attrNameLst>
                                      </p:cBhvr>
                                      <p:tavLst>
                                        <p:tav tm="0">
                                          <p:val>
                                            <p:fltVal val="360"/>
                                          </p:val>
                                        </p:tav>
                                        <p:tav tm="100000">
                                          <p:val>
                                            <p:fltVal val="0"/>
                                          </p:val>
                                        </p:tav>
                                      </p:tavLst>
                                    </p:anim>
                                    <p:animEffect transition="in" filter="fade">
                                      <p:cBhvr>
                                        <p:cTn id="15" dur="500"/>
                                        <p:tgtEl>
                                          <p:spTgt spid="153"/>
                                        </p:tgtEl>
                                      </p:cBhvr>
                                    </p:animEffect>
                                  </p:childTnLst>
                                </p:cTn>
                              </p:par>
                              <p:par>
                                <p:cTn id="16" presetID="49" presetClass="entr" presetSubtype="0" decel="100000" fill="hold" grpId="0" nodeType="withEffect">
                                  <p:stCondLst>
                                    <p:cond delay="200"/>
                                  </p:stCondLst>
                                  <p:childTnLst>
                                    <p:set>
                                      <p:cBhvr>
                                        <p:cTn id="17" dur="1" fill="hold">
                                          <p:stCondLst>
                                            <p:cond delay="0"/>
                                          </p:stCondLst>
                                        </p:cTn>
                                        <p:tgtEl>
                                          <p:spTgt spid="154"/>
                                        </p:tgtEl>
                                        <p:attrNameLst>
                                          <p:attrName>style.visibility</p:attrName>
                                        </p:attrNameLst>
                                      </p:cBhvr>
                                      <p:to>
                                        <p:strVal val="visible"/>
                                      </p:to>
                                    </p:set>
                                    <p:anim calcmode="lin" valueType="num">
                                      <p:cBhvr>
                                        <p:cTn id="18" dur="500" fill="hold"/>
                                        <p:tgtEl>
                                          <p:spTgt spid="154"/>
                                        </p:tgtEl>
                                        <p:attrNameLst>
                                          <p:attrName>ppt_w</p:attrName>
                                        </p:attrNameLst>
                                      </p:cBhvr>
                                      <p:tavLst>
                                        <p:tav tm="0">
                                          <p:val>
                                            <p:fltVal val="0"/>
                                          </p:val>
                                        </p:tav>
                                        <p:tav tm="100000">
                                          <p:val>
                                            <p:strVal val="#ppt_w"/>
                                          </p:val>
                                        </p:tav>
                                      </p:tavLst>
                                    </p:anim>
                                    <p:anim calcmode="lin" valueType="num">
                                      <p:cBhvr>
                                        <p:cTn id="19" dur="500" fill="hold"/>
                                        <p:tgtEl>
                                          <p:spTgt spid="154"/>
                                        </p:tgtEl>
                                        <p:attrNameLst>
                                          <p:attrName>ppt_h</p:attrName>
                                        </p:attrNameLst>
                                      </p:cBhvr>
                                      <p:tavLst>
                                        <p:tav tm="0">
                                          <p:val>
                                            <p:fltVal val="0"/>
                                          </p:val>
                                        </p:tav>
                                        <p:tav tm="100000">
                                          <p:val>
                                            <p:strVal val="#ppt_h"/>
                                          </p:val>
                                        </p:tav>
                                      </p:tavLst>
                                    </p:anim>
                                    <p:anim calcmode="lin" valueType="num">
                                      <p:cBhvr>
                                        <p:cTn id="20" dur="500" fill="hold"/>
                                        <p:tgtEl>
                                          <p:spTgt spid="154"/>
                                        </p:tgtEl>
                                        <p:attrNameLst>
                                          <p:attrName>style.rotation</p:attrName>
                                        </p:attrNameLst>
                                      </p:cBhvr>
                                      <p:tavLst>
                                        <p:tav tm="0">
                                          <p:val>
                                            <p:fltVal val="360"/>
                                          </p:val>
                                        </p:tav>
                                        <p:tav tm="100000">
                                          <p:val>
                                            <p:fltVal val="0"/>
                                          </p:val>
                                        </p:tav>
                                      </p:tavLst>
                                    </p:anim>
                                    <p:animEffect transition="in" filter="fade">
                                      <p:cBhvr>
                                        <p:cTn id="21" dur="500"/>
                                        <p:tgtEl>
                                          <p:spTgt spid="154"/>
                                        </p:tgtEl>
                                      </p:cBhvr>
                                    </p:animEffect>
                                  </p:childTnLst>
                                </p:cTn>
                              </p:par>
                              <p:par>
                                <p:cTn id="22" presetID="49" presetClass="entr" presetSubtype="0" decel="100000" fill="hold" grpId="0" nodeType="withEffect">
                                  <p:stCondLst>
                                    <p:cond delay="400"/>
                                  </p:stCondLst>
                                  <p:childTnLst>
                                    <p:set>
                                      <p:cBhvr>
                                        <p:cTn id="23" dur="1" fill="hold">
                                          <p:stCondLst>
                                            <p:cond delay="0"/>
                                          </p:stCondLst>
                                        </p:cTn>
                                        <p:tgtEl>
                                          <p:spTgt spid="155"/>
                                        </p:tgtEl>
                                        <p:attrNameLst>
                                          <p:attrName>style.visibility</p:attrName>
                                        </p:attrNameLst>
                                      </p:cBhvr>
                                      <p:to>
                                        <p:strVal val="visible"/>
                                      </p:to>
                                    </p:set>
                                    <p:anim calcmode="lin" valueType="num">
                                      <p:cBhvr>
                                        <p:cTn id="24" dur="500" fill="hold"/>
                                        <p:tgtEl>
                                          <p:spTgt spid="155"/>
                                        </p:tgtEl>
                                        <p:attrNameLst>
                                          <p:attrName>ppt_w</p:attrName>
                                        </p:attrNameLst>
                                      </p:cBhvr>
                                      <p:tavLst>
                                        <p:tav tm="0">
                                          <p:val>
                                            <p:fltVal val="0"/>
                                          </p:val>
                                        </p:tav>
                                        <p:tav tm="100000">
                                          <p:val>
                                            <p:strVal val="#ppt_w"/>
                                          </p:val>
                                        </p:tav>
                                      </p:tavLst>
                                    </p:anim>
                                    <p:anim calcmode="lin" valueType="num">
                                      <p:cBhvr>
                                        <p:cTn id="25" dur="500" fill="hold"/>
                                        <p:tgtEl>
                                          <p:spTgt spid="155"/>
                                        </p:tgtEl>
                                        <p:attrNameLst>
                                          <p:attrName>ppt_h</p:attrName>
                                        </p:attrNameLst>
                                      </p:cBhvr>
                                      <p:tavLst>
                                        <p:tav tm="0">
                                          <p:val>
                                            <p:fltVal val="0"/>
                                          </p:val>
                                        </p:tav>
                                        <p:tav tm="100000">
                                          <p:val>
                                            <p:strVal val="#ppt_h"/>
                                          </p:val>
                                        </p:tav>
                                      </p:tavLst>
                                    </p:anim>
                                    <p:anim calcmode="lin" valueType="num">
                                      <p:cBhvr>
                                        <p:cTn id="26" dur="500" fill="hold"/>
                                        <p:tgtEl>
                                          <p:spTgt spid="155"/>
                                        </p:tgtEl>
                                        <p:attrNameLst>
                                          <p:attrName>style.rotation</p:attrName>
                                        </p:attrNameLst>
                                      </p:cBhvr>
                                      <p:tavLst>
                                        <p:tav tm="0">
                                          <p:val>
                                            <p:fltVal val="360"/>
                                          </p:val>
                                        </p:tav>
                                        <p:tav tm="100000">
                                          <p:val>
                                            <p:fltVal val="0"/>
                                          </p:val>
                                        </p:tav>
                                      </p:tavLst>
                                    </p:anim>
                                    <p:animEffect transition="in" filter="fade">
                                      <p:cBhvr>
                                        <p:cTn id="27" dur="500"/>
                                        <p:tgtEl>
                                          <p:spTgt spid="155"/>
                                        </p:tgtEl>
                                      </p:cBhvr>
                                    </p:animEffect>
                                  </p:childTnLst>
                                </p:cTn>
                              </p:par>
                              <p:par>
                                <p:cTn id="28" presetID="49" presetClass="entr" presetSubtype="0" decel="100000" fill="hold" grpId="0" nodeType="withEffect">
                                  <p:stCondLst>
                                    <p:cond delay="600"/>
                                  </p:stCondLst>
                                  <p:childTnLst>
                                    <p:set>
                                      <p:cBhvr>
                                        <p:cTn id="29" dur="1" fill="hold">
                                          <p:stCondLst>
                                            <p:cond delay="0"/>
                                          </p:stCondLst>
                                        </p:cTn>
                                        <p:tgtEl>
                                          <p:spTgt spid="156"/>
                                        </p:tgtEl>
                                        <p:attrNameLst>
                                          <p:attrName>style.visibility</p:attrName>
                                        </p:attrNameLst>
                                      </p:cBhvr>
                                      <p:to>
                                        <p:strVal val="visible"/>
                                      </p:to>
                                    </p:set>
                                    <p:anim calcmode="lin" valueType="num">
                                      <p:cBhvr>
                                        <p:cTn id="30" dur="500" fill="hold"/>
                                        <p:tgtEl>
                                          <p:spTgt spid="156"/>
                                        </p:tgtEl>
                                        <p:attrNameLst>
                                          <p:attrName>ppt_w</p:attrName>
                                        </p:attrNameLst>
                                      </p:cBhvr>
                                      <p:tavLst>
                                        <p:tav tm="0">
                                          <p:val>
                                            <p:fltVal val="0"/>
                                          </p:val>
                                        </p:tav>
                                        <p:tav tm="100000">
                                          <p:val>
                                            <p:strVal val="#ppt_w"/>
                                          </p:val>
                                        </p:tav>
                                      </p:tavLst>
                                    </p:anim>
                                    <p:anim calcmode="lin" valueType="num">
                                      <p:cBhvr>
                                        <p:cTn id="31" dur="500" fill="hold"/>
                                        <p:tgtEl>
                                          <p:spTgt spid="156"/>
                                        </p:tgtEl>
                                        <p:attrNameLst>
                                          <p:attrName>ppt_h</p:attrName>
                                        </p:attrNameLst>
                                      </p:cBhvr>
                                      <p:tavLst>
                                        <p:tav tm="0">
                                          <p:val>
                                            <p:fltVal val="0"/>
                                          </p:val>
                                        </p:tav>
                                        <p:tav tm="100000">
                                          <p:val>
                                            <p:strVal val="#ppt_h"/>
                                          </p:val>
                                        </p:tav>
                                      </p:tavLst>
                                    </p:anim>
                                    <p:anim calcmode="lin" valueType="num">
                                      <p:cBhvr>
                                        <p:cTn id="32" dur="500" fill="hold"/>
                                        <p:tgtEl>
                                          <p:spTgt spid="156"/>
                                        </p:tgtEl>
                                        <p:attrNameLst>
                                          <p:attrName>style.rotation</p:attrName>
                                        </p:attrNameLst>
                                      </p:cBhvr>
                                      <p:tavLst>
                                        <p:tav tm="0">
                                          <p:val>
                                            <p:fltVal val="360"/>
                                          </p:val>
                                        </p:tav>
                                        <p:tav tm="100000">
                                          <p:val>
                                            <p:fltVal val="0"/>
                                          </p:val>
                                        </p:tav>
                                      </p:tavLst>
                                    </p:anim>
                                    <p:animEffect transition="in" filter="fade">
                                      <p:cBhvr>
                                        <p:cTn id="33" dur="500"/>
                                        <p:tgtEl>
                                          <p:spTgt spid="156"/>
                                        </p:tgtEl>
                                      </p:cBhvr>
                                    </p:animEffect>
                                  </p:childTnLst>
                                </p:cTn>
                              </p:par>
                            </p:childTnLst>
                          </p:cTn>
                        </p:par>
                        <p:par>
                          <p:cTn id="34" fill="hold">
                            <p:stCondLst>
                              <p:cond delay="1000"/>
                            </p:stCondLst>
                            <p:childTnLst>
                              <p:par>
                                <p:cTn id="35" presetID="23" presetClass="entr" presetSubtype="528" fill="hold" grpId="0" nodeType="afterEffect">
                                  <p:stCondLst>
                                    <p:cond delay="0"/>
                                  </p:stCondLst>
                                  <p:childTnLst>
                                    <p:set>
                                      <p:cBhvr>
                                        <p:cTn id="36" dur="1" fill="hold">
                                          <p:stCondLst>
                                            <p:cond delay="0"/>
                                          </p:stCondLst>
                                        </p:cTn>
                                        <p:tgtEl>
                                          <p:spTgt spid="157"/>
                                        </p:tgtEl>
                                        <p:attrNameLst>
                                          <p:attrName>style.visibility</p:attrName>
                                        </p:attrNameLst>
                                      </p:cBhvr>
                                      <p:to>
                                        <p:strVal val="visible"/>
                                      </p:to>
                                    </p:set>
                                    <p:anim calcmode="lin" valueType="num">
                                      <p:cBhvr>
                                        <p:cTn id="37" dur="500" fill="hold"/>
                                        <p:tgtEl>
                                          <p:spTgt spid="157"/>
                                        </p:tgtEl>
                                        <p:attrNameLst>
                                          <p:attrName>ppt_w</p:attrName>
                                        </p:attrNameLst>
                                      </p:cBhvr>
                                      <p:tavLst>
                                        <p:tav tm="0">
                                          <p:val>
                                            <p:fltVal val="0"/>
                                          </p:val>
                                        </p:tav>
                                        <p:tav tm="100000">
                                          <p:val>
                                            <p:strVal val="#ppt_w"/>
                                          </p:val>
                                        </p:tav>
                                      </p:tavLst>
                                    </p:anim>
                                    <p:anim calcmode="lin" valueType="num">
                                      <p:cBhvr>
                                        <p:cTn id="38" dur="500" fill="hold"/>
                                        <p:tgtEl>
                                          <p:spTgt spid="157"/>
                                        </p:tgtEl>
                                        <p:attrNameLst>
                                          <p:attrName>ppt_h</p:attrName>
                                        </p:attrNameLst>
                                      </p:cBhvr>
                                      <p:tavLst>
                                        <p:tav tm="0">
                                          <p:val>
                                            <p:fltVal val="0"/>
                                          </p:val>
                                        </p:tav>
                                        <p:tav tm="100000">
                                          <p:val>
                                            <p:strVal val="#ppt_h"/>
                                          </p:val>
                                        </p:tav>
                                      </p:tavLst>
                                    </p:anim>
                                    <p:anim calcmode="lin" valueType="num">
                                      <p:cBhvr>
                                        <p:cTn id="39" dur="500" fill="hold"/>
                                        <p:tgtEl>
                                          <p:spTgt spid="157"/>
                                        </p:tgtEl>
                                        <p:attrNameLst>
                                          <p:attrName>ppt_x</p:attrName>
                                        </p:attrNameLst>
                                      </p:cBhvr>
                                      <p:tavLst>
                                        <p:tav tm="0">
                                          <p:val>
                                            <p:fltVal val="0.5"/>
                                          </p:val>
                                        </p:tav>
                                        <p:tav tm="100000">
                                          <p:val>
                                            <p:strVal val="#ppt_x"/>
                                          </p:val>
                                        </p:tav>
                                      </p:tavLst>
                                    </p:anim>
                                    <p:anim calcmode="lin" valueType="num">
                                      <p:cBhvr>
                                        <p:cTn id="40" dur="500" fill="hold"/>
                                        <p:tgtEl>
                                          <p:spTgt spid="157"/>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0"/>
                                  </p:stCondLst>
                                  <p:childTnLst>
                                    <p:set>
                                      <p:cBhvr>
                                        <p:cTn id="42" dur="1" fill="hold">
                                          <p:stCondLst>
                                            <p:cond delay="0"/>
                                          </p:stCondLst>
                                        </p:cTn>
                                        <p:tgtEl>
                                          <p:spTgt spid="158"/>
                                        </p:tgtEl>
                                        <p:attrNameLst>
                                          <p:attrName>style.visibility</p:attrName>
                                        </p:attrNameLst>
                                      </p:cBhvr>
                                      <p:to>
                                        <p:strVal val="visible"/>
                                      </p:to>
                                    </p:set>
                                    <p:anim calcmode="lin" valueType="num">
                                      <p:cBhvr>
                                        <p:cTn id="43" dur="500" fill="hold"/>
                                        <p:tgtEl>
                                          <p:spTgt spid="158"/>
                                        </p:tgtEl>
                                        <p:attrNameLst>
                                          <p:attrName>ppt_w</p:attrName>
                                        </p:attrNameLst>
                                      </p:cBhvr>
                                      <p:tavLst>
                                        <p:tav tm="0">
                                          <p:val>
                                            <p:fltVal val="0"/>
                                          </p:val>
                                        </p:tav>
                                        <p:tav tm="100000">
                                          <p:val>
                                            <p:strVal val="#ppt_w"/>
                                          </p:val>
                                        </p:tav>
                                      </p:tavLst>
                                    </p:anim>
                                    <p:anim calcmode="lin" valueType="num">
                                      <p:cBhvr>
                                        <p:cTn id="44" dur="500" fill="hold"/>
                                        <p:tgtEl>
                                          <p:spTgt spid="158"/>
                                        </p:tgtEl>
                                        <p:attrNameLst>
                                          <p:attrName>ppt_h</p:attrName>
                                        </p:attrNameLst>
                                      </p:cBhvr>
                                      <p:tavLst>
                                        <p:tav tm="0">
                                          <p:val>
                                            <p:fltVal val="0"/>
                                          </p:val>
                                        </p:tav>
                                        <p:tav tm="100000">
                                          <p:val>
                                            <p:strVal val="#ppt_h"/>
                                          </p:val>
                                        </p:tav>
                                      </p:tavLst>
                                    </p:anim>
                                    <p:anim calcmode="lin" valueType="num">
                                      <p:cBhvr>
                                        <p:cTn id="45" dur="500" fill="hold"/>
                                        <p:tgtEl>
                                          <p:spTgt spid="158"/>
                                        </p:tgtEl>
                                        <p:attrNameLst>
                                          <p:attrName>ppt_x</p:attrName>
                                        </p:attrNameLst>
                                      </p:cBhvr>
                                      <p:tavLst>
                                        <p:tav tm="0">
                                          <p:val>
                                            <p:fltVal val="0.5"/>
                                          </p:val>
                                        </p:tav>
                                        <p:tav tm="100000">
                                          <p:val>
                                            <p:strVal val="#ppt_x"/>
                                          </p:val>
                                        </p:tav>
                                      </p:tavLst>
                                    </p:anim>
                                    <p:anim calcmode="lin" valueType="num">
                                      <p:cBhvr>
                                        <p:cTn id="46" dur="500" fill="hold"/>
                                        <p:tgtEl>
                                          <p:spTgt spid="158"/>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159"/>
                                        </p:tgtEl>
                                        <p:attrNameLst>
                                          <p:attrName>style.visibility</p:attrName>
                                        </p:attrNameLst>
                                      </p:cBhvr>
                                      <p:to>
                                        <p:strVal val="visible"/>
                                      </p:to>
                                    </p:set>
                                    <p:anim calcmode="lin" valueType="num">
                                      <p:cBhvr>
                                        <p:cTn id="49" dur="500" fill="hold"/>
                                        <p:tgtEl>
                                          <p:spTgt spid="159"/>
                                        </p:tgtEl>
                                        <p:attrNameLst>
                                          <p:attrName>ppt_w</p:attrName>
                                        </p:attrNameLst>
                                      </p:cBhvr>
                                      <p:tavLst>
                                        <p:tav tm="0">
                                          <p:val>
                                            <p:fltVal val="0"/>
                                          </p:val>
                                        </p:tav>
                                        <p:tav tm="100000">
                                          <p:val>
                                            <p:strVal val="#ppt_w"/>
                                          </p:val>
                                        </p:tav>
                                      </p:tavLst>
                                    </p:anim>
                                    <p:anim calcmode="lin" valueType="num">
                                      <p:cBhvr>
                                        <p:cTn id="50" dur="500" fill="hold"/>
                                        <p:tgtEl>
                                          <p:spTgt spid="159"/>
                                        </p:tgtEl>
                                        <p:attrNameLst>
                                          <p:attrName>ppt_h</p:attrName>
                                        </p:attrNameLst>
                                      </p:cBhvr>
                                      <p:tavLst>
                                        <p:tav tm="0">
                                          <p:val>
                                            <p:fltVal val="0"/>
                                          </p:val>
                                        </p:tav>
                                        <p:tav tm="100000">
                                          <p:val>
                                            <p:strVal val="#ppt_h"/>
                                          </p:val>
                                        </p:tav>
                                      </p:tavLst>
                                    </p:anim>
                                    <p:anim calcmode="lin" valueType="num">
                                      <p:cBhvr>
                                        <p:cTn id="51" dur="500" fill="hold"/>
                                        <p:tgtEl>
                                          <p:spTgt spid="159"/>
                                        </p:tgtEl>
                                        <p:attrNameLst>
                                          <p:attrName>ppt_x</p:attrName>
                                        </p:attrNameLst>
                                      </p:cBhvr>
                                      <p:tavLst>
                                        <p:tav tm="0">
                                          <p:val>
                                            <p:fltVal val="0.5"/>
                                          </p:val>
                                        </p:tav>
                                        <p:tav tm="100000">
                                          <p:val>
                                            <p:strVal val="#ppt_x"/>
                                          </p:val>
                                        </p:tav>
                                      </p:tavLst>
                                    </p:anim>
                                    <p:anim calcmode="lin" valueType="num">
                                      <p:cBhvr>
                                        <p:cTn id="52" dur="500" fill="hold"/>
                                        <p:tgtEl>
                                          <p:spTgt spid="159"/>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160"/>
                                        </p:tgtEl>
                                        <p:attrNameLst>
                                          <p:attrName>style.visibility</p:attrName>
                                        </p:attrNameLst>
                                      </p:cBhvr>
                                      <p:to>
                                        <p:strVal val="visible"/>
                                      </p:to>
                                    </p:set>
                                    <p:anim calcmode="lin" valueType="num">
                                      <p:cBhvr>
                                        <p:cTn id="55" dur="500" fill="hold"/>
                                        <p:tgtEl>
                                          <p:spTgt spid="160"/>
                                        </p:tgtEl>
                                        <p:attrNameLst>
                                          <p:attrName>ppt_w</p:attrName>
                                        </p:attrNameLst>
                                      </p:cBhvr>
                                      <p:tavLst>
                                        <p:tav tm="0">
                                          <p:val>
                                            <p:fltVal val="0"/>
                                          </p:val>
                                        </p:tav>
                                        <p:tav tm="100000">
                                          <p:val>
                                            <p:strVal val="#ppt_w"/>
                                          </p:val>
                                        </p:tav>
                                      </p:tavLst>
                                    </p:anim>
                                    <p:anim calcmode="lin" valueType="num">
                                      <p:cBhvr>
                                        <p:cTn id="56" dur="500" fill="hold"/>
                                        <p:tgtEl>
                                          <p:spTgt spid="160"/>
                                        </p:tgtEl>
                                        <p:attrNameLst>
                                          <p:attrName>ppt_h</p:attrName>
                                        </p:attrNameLst>
                                      </p:cBhvr>
                                      <p:tavLst>
                                        <p:tav tm="0">
                                          <p:val>
                                            <p:fltVal val="0"/>
                                          </p:val>
                                        </p:tav>
                                        <p:tav tm="100000">
                                          <p:val>
                                            <p:strVal val="#ppt_h"/>
                                          </p:val>
                                        </p:tav>
                                      </p:tavLst>
                                    </p:anim>
                                    <p:anim calcmode="lin" valueType="num">
                                      <p:cBhvr>
                                        <p:cTn id="57" dur="500" fill="hold"/>
                                        <p:tgtEl>
                                          <p:spTgt spid="160"/>
                                        </p:tgtEl>
                                        <p:attrNameLst>
                                          <p:attrName>ppt_x</p:attrName>
                                        </p:attrNameLst>
                                      </p:cBhvr>
                                      <p:tavLst>
                                        <p:tav tm="0">
                                          <p:val>
                                            <p:fltVal val="0.5"/>
                                          </p:val>
                                        </p:tav>
                                        <p:tav tm="100000">
                                          <p:val>
                                            <p:strVal val="#ppt_x"/>
                                          </p:val>
                                        </p:tav>
                                      </p:tavLst>
                                    </p:anim>
                                    <p:anim calcmode="lin" valueType="num">
                                      <p:cBhvr>
                                        <p:cTn id="58" dur="500" fill="hold"/>
                                        <p:tgtEl>
                                          <p:spTgt spid="160"/>
                                        </p:tgtEl>
                                        <p:attrNameLst>
                                          <p:attrName>ppt_y</p:attrName>
                                        </p:attrNameLst>
                                      </p:cBhvr>
                                      <p:tavLst>
                                        <p:tav tm="0">
                                          <p:val>
                                            <p:fltVal val="0.5"/>
                                          </p:val>
                                        </p:tav>
                                        <p:tav tm="100000">
                                          <p:val>
                                            <p:strVal val="#ppt_y"/>
                                          </p:val>
                                        </p:tav>
                                      </p:tavLst>
                                    </p:anim>
                                  </p:childTnLst>
                                </p:cTn>
                              </p:par>
                            </p:childTnLst>
                          </p:cTn>
                        </p:par>
                        <p:par>
                          <p:cTn id="59" fill="hold">
                            <p:stCondLst>
                              <p:cond delay="1500"/>
                            </p:stCondLst>
                            <p:childTnLst>
                              <p:par>
                                <p:cTn id="60" presetID="12" presetClass="entr" presetSubtype="2" fill="hold" grpId="0" nodeType="afterEffect">
                                  <p:stCondLst>
                                    <p:cond delay="0"/>
                                  </p:stCondLst>
                                  <p:childTnLst>
                                    <p:set>
                                      <p:cBhvr>
                                        <p:cTn id="61" dur="1" fill="hold">
                                          <p:stCondLst>
                                            <p:cond delay="0"/>
                                          </p:stCondLst>
                                        </p:cTn>
                                        <p:tgtEl>
                                          <p:spTgt spid="162"/>
                                        </p:tgtEl>
                                        <p:attrNameLst>
                                          <p:attrName>style.visibility</p:attrName>
                                        </p:attrNameLst>
                                      </p:cBhvr>
                                      <p:to>
                                        <p:strVal val="visible"/>
                                      </p:to>
                                    </p:set>
                                    <p:anim calcmode="lin" valueType="num">
                                      <p:cBhvr additive="base">
                                        <p:cTn id="62" dur="500"/>
                                        <p:tgtEl>
                                          <p:spTgt spid="162"/>
                                        </p:tgtEl>
                                        <p:attrNameLst>
                                          <p:attrName>ppt_x</p:attrName>
                                        </p:attrNameLst>
                                      </p:cBhvr>
                                      <p:tavLst>
                                        <p:tav tm="0">
                                          <p:val>
                                            <p:strVal val="#ppt_x+#ppt_w*1.125000"/>
                                          </p:val>
                                        </p:tav>
                                        <p:tav tm="100000">
                                          <p:val>
                                            <p:strVal val="#ppt_x"/>
                                          </p:val>
                                        </p:tav>
                                      </p:tavLst>
                                    </p:anim>
                                    <p:animEffect transition="in" filter="wipe(left)">
                                      <p:cBhvr>
                                        <p:cTn id="63" dur="500"/>
                                        <p:tgtEl>
                                          <p:spTgt spid="162"/>
                                        </p:tgtEl>
                                      </p:cBhvr>
                                    </p:animEffect>
                                  </p:childTnLst>
                                </p:cTn>
                              </p:par>
                              <p:par>
                                <p:cTn id="64" presetID="12" presetClass="entr" presetSubtype="2" fill="hold" grpId="0" nodeType="withEffect">
                                  <p:stCondLst>
                                    <p:cond delay="0"/>
                                  </p:stCondLst>
                                  <p:childTnLst>
                                    <p:set>
                                      <p:cBhvr>
                                        <p:cTn id="65" dur="1" fill="hold">
                                          <p:stCondLst>
                                            <p:cond delay="0"/>
                                          </p:stCondLst>
                                        </p:cTn>
                                        <p:tgtEl>
                                          <p:spTgt spid="161"/>
                                        </p:tgtEl>
                                        <p:attrNameLst>
                                          <p:attrName>style.visibility</p:attrName>
                                        </p:attrNameLst>
                                      </p:cBhvr>
                                      <p:to>
                                        <p:strVal val="visible"/>
                                      </p:to>
                                    </p:set>
                                    <p:anim calcmode="lin" valueType="num">
                                      <p:cBhvr additive="base">
                                        <p:cTn id="66" dur="500"/>
                                        <p:tgtEl>
                                          <p:spTgt spid="161"/>
                                        </p:tgtEl>
                                        <p:attrNameLst>
                                          <p:attrName>ppt_x</p:attrName>
                                        </p:attrNameLst>
                                      </p:cBhvr>
                                      <p:tavLst>
                                        <p:tav tm="0">
                                          <p:val>
                                            <p:strVal val="#ppt_x+#ppt_w*1.125000"/>
                                          </p:val>
                                        </p:tav>
                                        <p:tav tm="100000">
                                          <p:val>
                                            <p:strVal val="#ppt_x"/>
                                          </p:val>
                                        </p:tav>
                                      </p:tavLst>
                                    </p:anim>
                                    <p:animEffect transition="in" filter="wipe(left)">
                                      <p:cBhvr>
                                        <p:cTn id="67" dur="500"/>
                                        <p:tgtEl>
                                          <p:spTgt spid="161"/>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164"/>
                                        </p:tgtEl>
                                        <p:attrNameLst>
                                          <p:attrName>style.visibility</p:attrName>
                                        </p:attrNameLst>
                                      </p:cBhvr>
                                      <p:to>
                                        <p:strVal val="visible"/>
                                      </p:to>
                                    </p:set>
                                    <p:anim calcmode="lin" valueType="num">
                                      <p:cBhvr additive="base">
                                        <p:cTn id="70" dur="500"/>
                                        <p:tgtEl>
                                          <p:spTgt spid="164"/>
                                        </p:tgtEl>
                                        <p:attrNameLst>
                                          <p:attrName>ppt_x</p:attrName>
                                        </p:attrNameLst>
                                      </p:cBhvr>
                                      <p:tavLst>
                                        <p:tav tm="0">
                                          <p:val>
                                            <p:strVal val="#ppt_x-#ppt_w*1.125000"/>
                                          </p:val>
                                        </p:tav>
                                        <p:tav tm="100000">
                                          <p:val>
                                            <p:strVal val="#ppt_x"/>
                                          </p:val>
                                        </p:tav>
                                      </p:tavLst>
                                    </p:anim>
                                    <p:animEffect transition="in" filter="wipe(right)">
                                      <p:cBhvr>
                                        <p:cTn id="71" dur="500"/>
                                        <p:tgtEl>
                                          <p:spTgt spid="164"/>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163"/>
                                        </p:tgtEl>
                                        <p:attrNameLst>
                                          <p:attrName>style.visibility</p:attrName>
                                        </p:attrNameLst>
                                      </p:cBhvr>
                                      <p:to>
                                        <p:strVal val="visible"/>
                                      </p:to>
                                    </p:set>
                                    <p:anim calcmode="lin" valueType="num">
                                      <p:cBhvr additive="base">
                                        <p:cTn id="74" dur="500"/>
                                        <p:tgtEl>
                                          <p:spTgt spid="163"/>
                                        </p:tgtEl>
                                        <p:attrNameLst>
                                          <p:attrName>ppt_x</p:attrName>
                                        </p:attrNameLst>
                                      </p:cBhvr>
                                      <p:tavLst>
                                        <p:tav tm="0">
                                          <p:val>
                                            <p:strVal val="#ppt_x-#ppt_w*1.125000"/>
                                          </p:val>
                                        </p:tav>
                                        <p:tav tm="100000">
                                          <p:val>
                                            <p:strVal val="#ppt_x"/>
                                          </p:val>
                                        </p:tav>
                                      </p:tavLst>
                                    </p:anim>
                                    <p:animEffect transition="in" filter="wipe(right)">
                                      <p:cBhvr>
                                        <p:cTn id="75" dur="500"/>
                                        <p:tgtEl>
                                          <p:spTgt spid="163"/>
                                        </p:tgtEl>
                                      </p:cBhvr>
                                    </p:animEffect>
                                  </p:childTnLst>
                                </p:cTn>
                              </p:par>
                              <p:par>
                                <p:cTn id="76" presetID="12" presetClass="entr" presetSubtype="2" fill="hold" grpId="0" nodeType="withEffect">
                                  <p:stCondLst>
                                    <p:cond delay="0"/>
                                  </p:stCondLst>
                                  <p:childTnLst>
                                    <p:set>
                                      <p:cBhvr>
                                        <p:cTn id="77" dur="1" fill="hold">
                                          <p:stCondLst>
                                            <p:cond delay="0"/>
                                          </p:stCondLst>
                                        </p:cTn>
                                        <p:tgtEl>
                                          <p:spTgt spid="166"/>
                                        </p:tgtEl>
                                        <p:attrNameLst>
                                          <p:attrName>style.visibility</p:attrName>
                                        </p:attrNameLst>
                                      </p:cBhvr>
                                      <p:to>
                                        <p:strVal val="visible"/>
                                      </p:to>
                                    </p:set>
                                    <p:anim calcmode="lin" valueType="num">
                                      <p:cBhvr additive="base">
                                        <p:cTn id="78" dur="500"/>
                                        <p:tgtEl>
                                          <p:spTgt spid="166"/>
                                        </p:tgtEl>
                                        <p:attrNameLst>
                                          <p:attrName>ppt_x</p:attrName>
                                        </p:attrNameLst>
                                      </p:cBhvr>
                                      <p:tavLst>
                                        <p:tav tm="0">
                                          <p:val>
                                            <p:strVal val="#ppt_x+#ppt_w*1.125000"/>
                                          </p:val>
                                        </p:tav>
                                        <p:tav tm="100000">
                                          <p:val>
                                            <p:strVal val="#ppt_x"/>
                                          </p:val>
                                        </p:tav>
                                      </p:tavLst>
                                    </p:anim>
                                    <p:animEffect transition="in" filter="wipe(left)">
                                      <p:cBhvr>
                                        <p:cTn id="79" dur="500"/>
                                        <p:tgtEl>
                                          <p:spTgt spid="166"/>
                                        </p:tgtEl>
                                      </p:cBhvr>
                                    </p:animEffect>
                                  </p:childTnLst>
                                </p:cTn>
                              </p:par>
                              <p:par>
                                <p:cTn id="80" presetID="12" presetClass="entr" presetSubtype="2" fill="hold" grpId="0" nodeType="withEffect">
                                  <p:stCondLst>
                                    <p:cond delay="0"/>
                                  </p:stCondLst>
                                  <p:childTnLst>
                                    <p:set>
                                      <p:cBhvr>
                                        <p:cTn id="81" dur="1" fill="hold">
                                          <p:stCondLst>
                                            <p:cond delay="0"/>
                                          </p:stCondLst>
                                        </p:cTn>
                                        <p:tgtEl>
                                          <p:spTgt spid="165"/>
                                        </p:tgtEl>
                                        <p:attrNameLst>
                                          <p:attrName>style.visibility</p:attrName>
                                        </p:attrNameLst>
                                      </p:cBhvr>
                                      <p:to>
                                        <p:strVal val="visible"/>
                                      </p:to>
                                    </p:set>
                                    <p:anim calcmode="lin" valueType="num">
                                      <p:cBhvr additive="base">
                                        <p:cTn id="82" dur="500"/>
                                        <p:tgtEl>
                                          <p:spTgt spid="165"/>
                                        </p:tgtEl>
                                        <p:attrNameLst>
                                          <p:attrName>ppt_x</p:attrName>
                                        </p:attrNameLst>
                                      </p:cBhvr>
                                      <p:tavLst>
                                        <p:tav tm="0">
                                          <p:val>
                                            <p:strVal val="#ppt_x+#ppt_w*1.125000"/>
                                          </p:val>
                                        </p:tav>
                                        <p:tav tm="100000">
                                          <p:val>
                                            <p:strVal val="#ppt_x"/>
                                          </p:val>
                                        </p:tav>
                                      </p:tavLst>
                                    </p:anim>
                                    <p:animEffect transition="in" filter="wipe(left)">
                                      <p:cBhvr>
                                        <p:cTn id="83" dur="500"/>
                                        <p:tgtEl>
                                          <p:spTgt spid="165"/>
                                        </p:tgtEl>
                                      </p:cBhvr>
                                    </p:animEffect>
                                  </p:childTnLst>
                                </p:cTn>
                              </p:par>
                              <p:par>
                                <p:cTn id="84" presetID="12" presetClass="entr" presetSubtype="8" fill="hold" grpId="0" nodeType="withEffect">
                                  <p:stCondLst>
                                    <p:cond delay="0"/>
                                  </p:stCondLst>
                                  <p:childTnLst>
                                    <p:set>
                                      <p:cBhvr>
                                        <p:cTn id="85" dur="1" fill="hold">
                                          <p:stCondLst>
                                            <p:cond delay="0"/>
                                          </p:stCondLst>
                                        </p:cTn>
                                        <p:tgtEl>
                                          <p:spTgt spid="168"/>
                                        </p:tgtEl>
                                        <p:attrNameLst>
                                          <p:attrName>style.visibility</p:attrName>
                                        </p:attrNameLst>
                                      </p:cBhvr>
                                      <p:to>
                                        <p:strVal val="visible"/>
                                      </p:to>
                                    </p:set>
                                    <p:anim calcmode="lin" valueType="num">
                                      <p:cBhvr additive="base">
                                        <p:cTn id="86" dur="500"/>
                                        <p:tgtEl>
                                          <p:spTgt spid="168"/>
                                        </p:tgtEl>
                                        <p:attrNameLst>
                                          <p:attrName>ppt_x</p:attrName>
                                        </p:attrNameLst>
                                      </p:cBhvr>
                                      <p:tavLst>
                                        <p:tav tm="0">
                                          <p:val>
                                            <p:strVal val="#ppt_x-#ppt_w*1.125000"/>
                                          </p:val>
                                        </p:tav>
                                        <p:tav tm="100000">
                                          <p:val>
                                            <p:strVal val="#ppt_x"/>
                                          </p:val>
                                        </p:tav>
                                      </p:tavLst>
                                    </p:anim>
                                    <p:animEffect transition="in" filter="wipe(right)">
                                      <p:cBhvr>
                                        <p:cTn id="87" dur="500"/>
                                        <p:tgtEl>
                                          <p:spTgt spid="168"/>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167"/>
                                        </p:tgtEl>
                                        <p:attrNameLst>
                                          <p:attrName>style.visibility</p:attrName>
                                        </p:attrNameLst>
                                      </p:cBhvr>
                                      <p:to>
                                        <p:strVal val="visible"/>
                                      </p:to>
                                    </p:set>
                                    <p:anim calcmode="lin" valueType="num">
                                      <p:cBhvr additive="base">
                                        <p:cTn id="90" dur="500"/>
                                        <p:tgtEl>
                                          <p:spTgt spid="167"/>
                                        </p:tgtEl>
                                        <p:attrNameLst>
                                          <p:attrName>ppt_x</p:attrName>
                                        </p:attrNameLst>
                                      </p:cBhvr>
                                      <p:tavLst>
                                        <p:tav tm="0">
                                          <p:val>
                                            <p:strVal val="#ppt_x-#ppt_w*1.125000"/>
                                          </p:val>
                                        </p:tav>
                                        <p:tav tm="100000">
                                          <p:val>
                                            <p:strVal val="#ppt_x"/>
                                          </p:val>
                                        </p:tav>
                                      </p:tavLst>
                                    </p:anim>
                                    <p:animEffect transition="in" filter="wipe(right)">
                                      <p:cBhvr>
                                        <p:cTn id="91" dur="500"/>
                                        <p:tgtEl>
                                          <p:spTgt spid="167"/>
                                        </p:tgtEl>
                                      </p:cBhvr>
                                    </p:animEffect>
                                  </p:childTnLst>
                                </p:cTn>
                              </p:par>
                            </p:childTnLst>
                          </p:cTn>
                        </p:par>
                        <p:par>
                          <p:cTn id="92" fill="hold">
                            <p:stCondLst>
                              <p:cond delay="2000"/>
                            </p:stCondLst>
                            <p:childTnLst>
                              <p:par>
                                <p:cTn id="93" presetID="10"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3" grpId="0" animBg="1"/>
      <p:bldP spid="154" grpId="0" animBg="1"/>
      <p:bldP spid="155" grpId="0" animBg="1"/>
      <p:bldP spid="156" grpId="0" animBg="1"/>
      <p:bldP spid="157" grpId="0" animBg="1"/>
      <p:bldP spid="158" grpId="0" animBg="1"/>
      <p:bldP spid="159" grpId="0" animBg="1"/>
      <p:bldP spid="160" grpId="0" animBg="1"/>
      <p:bldP spid="161" grpId="0"/>
      <p:bldP spid="162" grpId="0"/>
      <p:bldP spid="163" grpId="0"/>
      <p:bldP spid="164" grpId="0"/>
      <p:bldP spid="165" grpId="0"/>
      <p:bldP spid="166" grpId="0"/>
      <p:bldP spid="167" grpId="0"/>
      <p:bldP spid="168"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Box 41"/>
          <p:cNvSpPr>
            <a:spLocks noChangeArrowheads="1"/>
          </p:cNvSpPr>
          <p:nvPr/>
        </p:nvSpPr>
        <p:spPr bwMode="auto">
          <a:xfrm>
            <a:off x="1652878" y="1653738"/>
            <a:ext cx="626427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50000"/>
              </a:lnSpc>
            </a:pPr>
            <a:r>
              <a:rPr lang="zh-CN" altLang="en-US" sz="1400" dirty="0">
                <a:solidFill>
                  <a:srgbClr val="44465B"/>
                </a:solidFill>
                <a:latin typeface="+mn-ea"/>
                <a:cs typeface="+mn-ea"/>
                <a:sym typeface="微软雅黑" panose="020B0503020204020204" pitchFamily="34" charset="-122"/>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endParaRPr lang="en-US" altLang="zh-CN" sz="1400" dirty="0">
              <a:solidFill>
                <a:srgbClr val="44465B"/>
              </a:solidFill>
              <a:latin typeface="+mn-ea"/>
              <a:cs typeface="+mn-ea"/>
              <a:sym typeface="微软雅黑" panose="020B0503020204020204" pitchFamily="34" charset="-122"/>
            </a:endParaRPr>
          </a:p>
          <a:p>
            <a:pPr>
              <a:lnSpc>
                <a:spcPct val="150000"/>
              </a:lnSpc>
            </a:pPr>
            <a:endParaRPr lang="zh-CN" altLang="en-US" sz="1400" dirty="0">
              <a:solidFill>
                <a:srgbClr val="44465B"/>
              </a:solidFill>
              <a:latin typeface="+mn-ea"/>
              <a:cs typeface="+mn-ea"/>
              <a:sym typeface="微软雅黑" panose="020B0503020204020204" pitchFamily="34" charset="-122"/>
            </a:endParaRPr>
          </a:p>
        </p:txBody>
      </p:sp>
      <p:sp>
        <p:nvSpPr>
          <p:cNvPr id="6154" name="TextBox 43"/>
          <p:cNvSpPr>
            <a:spLocks noChangeArrowheads="1"/>
          </p:cNvSpPr>
          <p:nvPr/>
        </p:nvSpPr>
        <p:spPr bwMode="auto">
          <a:xfrm>
            <a:off x="3416300" y="834756"/>
            <a:ext cx="2311400" cy="430887"/>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800" b="1" dirty="0">
                <a:solidFill>
                  <a:schemeClr val="accent2"/>
                </a:solidFill>
                <a:latin typeface="+mn-ea"/>
                <a:cs typeface="+mn-ea"/>
              </a:rPr>
              <a:t>行业大背景</a:t>
            </a:r>
            <a:endParaRPr lang="zh-CN" altLang="en-US" sz="2800" b="1" dirty="0">
              <a:solidFill>
                <a:schemeClr val="accent2"/>
              </a:solidFill>
              <a:latin typeface="+mn-ea"/>
              <a:cs typeface="+mn-ea"/>
            </a:endParaRPr>
          </a:p>
        </p:txBody>
      </p:sp>
      <p:grpSp>
        <p:nvGrpSpPr>
          <p:cNvPr id="6155" name="组合 2"/>
          <p:cNvGrpSpPr/>
          <p:nvPr/>
        </p:nvGrpSpPr>
        <p:grpSpPr bwMode="auto">
          <a:xfrm>
            <a:off x="2770188" y="979060"/>
            <a:ext cx="3579812" cy="142875"/>
            <a:chOff x="0" y="0"/>
            <a:chExt cx="3580582" cy="158874"/>
          </a:xfrm>
        </p:grpSpPr>
        <p:grpSp>
          <p:nvGrpSpPr>
            <p:cNvPr id="6156" name="组合 61"/>
            <p:cNvGrpSpPr/>
            <p:nvPr/>
          </p:nvGrpSpPr>
          <p:grpSpPr bwMode="auto">
            <a:xfrm>
              <a:off x="0" y="0"/>
              <a:ext cx="792088" cy="158874"/>
              <a:chOff x="0" y="0"/>
              <a:chExt cx="792088" cy="158874"/>
            </a:xfrm>
          </p:grpSpPr>
          <p:sp>
            <p:nvSpPr>
              <p:cNvPr id="6157" name="直接连接符 70"/>
              <p:cNvSpPr>
                <a:spLocks noChangeShapeType="1"/>
              </p:cNvSpPr>
              <p:nvPr/>
            </p:nvSpPr>
            <p:spPr bwMode="auto">
              <a:xfrm flipH="1">
                <a:off x="0" y="79437"/>
                <a:ext cx="792088" cy="1"/>
              </a:xfrm>
              <a:prstGeom prst="line">
                <a:avLst/>
              </a:prstGeom>
              <a:noFill/>
              <a:ln w="6350" cap="flat" cmpd="sng">
                <a:solidFill>
                  <a:srgbClr val="44465B"/>
                </a:solidFill>
                <a:bevel/>
              </a:ln>
              <a:extLst>
                <a:ext uri="{909E8E84-426E-40DD-AFC4-6F175D3DCCD1}">
                  <a14:hiddenFill xmlns:a14="http://schemas.microsoft.com/office/drawing/2010/main">
                    <a:noFill/>
                  </a14:hiddenFill>
                </a:ext>
              </a:extLst>
            </p:spPr>
            <p:txBody>
              <a:bodyPr/>
              <a:lstStyle/>
              <a:p>
                <a:endParaRPr lang="zh-CN" altLang="en-US">
                  <a:solidFill>
                    <a:srgbClr val="44465B"/>
                  </a:solidFill>
                  <a:cs typeface="+mn-ea"/>
                </a:endParaRPr>
              </a:p>
            </p:txBody>
          </p:sp>
          <p:sp>
            <p:nvSpPr>
              <p:cNvPr id="6158" name="直接连接符 71"/>
              <p:cNvSpPr>
                <a:spLocks noChangeShapeType="1"/>
              </p:cNvSpPr>
              <p:nvPr/>
            </p:nvSpPr>
            <p:spPr bwMode="auto">
              <a:xfrm flipH="1">
                <a:off x="216024" y="0"/>
                <a:ext cx="576064" cy="1"/>
              </a:xfrm>
              <a:prstGeom prst="line">
                <a:avLst/>
              </a:prstGeom>
              <a:noFill/>
              <a:ln w="6350" cap="flat" cmpd="sng">
                <a:solidFill>
                  <a:srgbClr val="44465B"/>
                </a:solidFill>
                <a:bevel/>
              </a:ln>
              <a:extLst>
                <a:ext uri="{909E8E84-426E-40DD-AFC4-6F175D3DCCD1}">
                  <a14:hiddenFill xmlns:a14="http://schemas.microsoft.com/office/drawing/2010/main">
                    <a:noFill/>
                  </a14:hiddenFill>
                </a:ext>
              </a:extLst>
            </p:spPr>
            <p:txBody>
              <a:bodyPr/>
              <a:lstStyle/>
              <a:p>
                <a:endParaRPr lang="zh-CN" altLang="en-US">
                  <a:solidFill>
                    <a:srgbClr val="44465B"/>
                  </a:solidFill>
                  <a:cs typeface="+mn-ea"/>
                </a:endParaRPr>
              </a:p>
            </p:txBody>
          </p:sp>
          <p:sp>
            <p:nvSpPr>
              <p:cNvPr id="6159" name="直接连接符 72"/>
              <p:cNvSpPr>
                <a:spLocks noChangeShapeType="1"/>
              </p:cNvSpPr>
              <p:nvPr/>
            </p:nvSpPr>
            <p:spPr bwMode="auto">
              <a:xfrm flipH="1">
                <a:off x="396044" y="158874"/>
                <a:ext cx="396044" cy="1"/>
              </a:xfrm>
              <a:prstGeom prst="line">
                <a:avLst/>
              </a:prstGeom>
              <a:noFill/>
              <a:ln w="6350" cap="flat" cmpd="sng">
                <a:solidFill>
                  <a:srgbClr val="44465B"/>
                </a:solidFill>
                <a:bevel/>
              </a:ln>
              <a:extLst>
                <a:ext uri="{909E8E84-426E-40DD-AFC4-6F175D3DCCD1}">
                  <a14:hiddenFill xmlns:a14="http://schemas.microsoft.com/office/drawing/2010/main">
                    <a:noFill/>
                  </a14:hiddenFill>
                </a:ext>
              </a:extLst>
            </p:spPr>
            <p:txBody>
              <a:bodyPr/>
              <a:lstStyle/>
              <a:p>
                <a:endParaRPr lang="zh-CN" altLang="en-US">
                  <a:solidFill>
                    <a:srgbClr val="44465B"/>
                  </a:solidFill>
                  <a:cs typeface="+mn-ea"/>
                </a:endParaRPr>
              </a:p>
            </p:txBody>
          </p:sp>
        </p:grpSp>
        <p:grpSp>
          <p:nvGrpSpPr>
            <p:cNvPr id="6160" name="组合 62"/>
            <p:cNvGrpSpPr/>
            <p:nvPr/>
          </p:nvGrpSpPr>
          <p:grpSpPr bwMode="auto">
            <a:xfrm rot="10800000">
              <a:off x="2788494" y="0"/>
              <a:ext cx="792088" cy="158874"/>
              <a:chOff x="0" y="0"/>
              <a:chExt cx="792088" cy="158874"/>
            </a:xfrm>
          </p:grpSpPr>
          <p:sp>
            <p:nvSpPr>
              <p:cNvPr id="6161" name="直接连接符 67"/>
              <p:cNvSpPr>
                <a:spLocks noChangeShapeType="1"/>
              </p:cNvSpPr>
              <p:nvPr/>
            </p:nvSpPr>
            <p:spPr bwMode="auto">
              <a:xfrm flipH="1">
                <a:off x="0" y="79437"/>
                <a:ext cx="792088" cy="1"/>
              </a:xfrm>
              <a:prstGeom prst="line">
                <a:avLst/>
              </a:prstGeom>
              <a:noFill/>
              <a:ln w="6350" cap="flat" cmpd="sng">
                <a:solidFill>
                  <a:srgbClr val="44465B"/>
                </a:solidFill>
                <a:bevel/>
              </a:ln>
              <a:extLst>
                <a:ext uri="{909E8E84-426E-40DD-AFC4-6F175D3DCCD1}">
                  <a14:hiddenFill xmlns:a14="http://schemas.microsoft.com/office/drawing/2010/main">
                    <a:noFill/>
                  </a14:hiddenFill>
                </a:ext>
              </a:extLst>
            </p:spPr>
            <p:txBody>
              <a:bodyPr/>
              <a:lstStyle/>
              <a:p>
                <a:endParaRPr lang="zh-CN" altLang="en-US">
                  <a:solidFill>
                    <a:srgbClr val="44465B"/>
                  </a:solidFill>
                  <a:cs typeface="+mn-ea"/>
                </a:endParaRPr>
              </a:p>
            </p:txBody>
          </p:sp>
          <p:sp>
            <p:nvSpPr>
              <p:cNvPr id="6162" name="直接连接符 68"/>
              <p:cNvSpPr>
                <a:spLocks noChangeShapeType="1"/>
              </p:cNvSpPr>
              <p:nvPr/>
            </p:nvSpPr>
            <p:spPr bwMode="auto">
              <a:xfrm flipH="1">
                <a:off x="216024" y="0"/>
                <a:ext cx="576064" cy="1"/>
              </a:xfrm>
              <a:prstGeom prst="line">
                <a:avLst/>
              </a:prstGeom>
              <a:noFill/>
              <a:ln w="6350" cap="flat" cmpd="sng">
                <a:solidFill>
                  <a:srgbClr val="44465B"/>
                </a:solidFill>
                <a:bevel/>
              </a:ln>
              <a:extLst>
                <a:ext uri="{909E8E84-426E-40DD-AFC4-6F175D3DCCD1}">
                  <a14:hiddenFill xmlns:a14="http://schemas.microsoft.com/office/drawing/2010/main">
                    <a:noFill/>
                  </a14:hiddenFill>
                </a:ext>
              </a:extLst>
            </p:spPr>
            <p:txBody>
              <a:bodyPr/>
              <a:lstStyle/>
              <a:p>
                <a:endParaRPr lang="zh-CN" altLang="en-US">
                  <a:solidFill>
                    <a:srgbClr val="44465B"/>
                  </a:solidFill>
                  <a:cs typeface="+mn-ea"/>
                </a:endParaRPr>
              </a:p>
            </p:txBody>
          </p:sp>
          <p:sp>
            <p:nvSpPr>
              <p:cNvPr id="6163" name="直接连接符 69"/>
              <p:cNvSpPr>
                <a:spLocks noChangeShapeType="1"/>
              </p:cNvSpPr>
              <p:nvPr/>
            </p:nvSpPr>
            <p:spPr bwMode="auto">
              <a:xfrm flipH="1">
                <a:off x="396044" y="158874"/>
                <a:ext cx="396044" cy="1"/>
              </a:xfrm>
              <a:prstGeom prst="line">
                <a:avLst/>
              </a:prstGeom>
              <a:noFill/>
              <a:ln w="6350" cap="flat" cmpd="sng">
                <a:solidFill>
                  <a:srgbClr val="44465B"/>
                </a:solidFill>
                <a:bevel/>
              </a:ln>
              <a:extLst>
                <a:ext uri="{909E8E84-426E-40DD-AFC4-6F175D3DCCD1}">
                  <a14:hiddenFill xmlns:a14="http://schemas.microsoft.com/office/drawing/2010/main">
                    <a:noFill/>
                  </a14:hiddenFill>
                </a:ext>
              </a:extLst>
            </p:spPr>
            <p:txBody>
              <a:bodyPr/>
              <a:lstStyle/>
              <a:p>
                <a:endParaRPr lang="zh-CN" altLang="en-US">
                  <a:solidFill>
                    <a:srgbClr val="44465B"/>
                  </a:solidFill>
                  <a:cs typeface="+mn-ea"/>
                </a:endParaRPr>
              </a:p>
            </p:txBody>
          </p:sp>
        </p:grpSp>
      </p:grpSp>
      <p:grpSp>
        <p:nvGrpSpPr>
          <p:cNvPr id="2" name="组合 1"/>
          <p:cNvGrpSpPr/>
          <p:nvPr/>
        </p:nvGrpSpPr>
        <p:grpSpPr>
          <a:xfrm>
            <a:off x="6059464" y="3231922"/>
            <a:ext cx="2185594" cy="1224902"/>
            <a:chOff x="6059464" y="3524926"/>
            <a:chExt cx="2185594" cy="1224902"/>
          </a:xfrm>
          <a:noFill/>
        </p:grpSpPr>
        <p:grpSp>
          <p:nvGrpSpPr>
            <p:cNvPr id="38" name="组合 37"/>
            <p:cNvGrpSpPr/>
            <p:nvPr/>
          </p:nvGrpSpPr>
          <p:grpSpPr>
            <a:xfrm>
              <a:off x="6059464" y="3524926"/>
              <a:ext cx="2185594" cy="1224902"/>
              <a:chOff x="4304043" y="1286668"/>
              <a:chExt cx="3837944" cy="2757793"/>
            </a:xfrm>
            <a:grpFill/>
            <a:effectLst>
              <a:outerShdw blurRad="381000" dist="254000" dir="8100000" algn="tr" rotWithShape="0">
                <a:prstClr val="black">
                  <a:alpha val="40000"/>
                </a:prstClr>
              </a:outerShdw>
            </a:effectLst>
          </p:grpSpPr>
          <p:sp>
            <p:nvSpPr>
              <p:cNvPr id="39" name="圆角矩形 38"/>
              <p:cNvSpPr/>
              <p:nvPr/>
            </p:nvSpPr>
            <p:spPr>
              <a:xfrm>
                <a:off x="4304043" y="1286668"/>
                <a:ext cx="3837944" cy="2757793"/>
              </a:xfrm>
              <a:prstGeom prst="roundRect">
                <a:avLst/>
              </a:prstGeom>
              <a:grpFill/>
              <a:ln w="57150">
                <a:solidFill>
                  <a:srgbClr val="444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44465B"/>
                  </a:solidFill>
                  <a:cs typeface="+mn-ea"/>
                </a:endParaRPr>
              </a:p>
            </p:txBody>
          </p:sp>
          <p:sp>
            <p:nvSpPr>
              <p:cNvPr id="40" name="圆角矩形 39"/>
              <p:cNvSpPr/>
              <p:nvPr/>
            </p:nvSpPr>
            <p:spPr>
              <a:xfrm>
                <a:off x="4351930" y="1330004"/>
                <a:ext cx="3742172" cy="2671122"/>
              </a:xfrm>
              <a:prstGeom prst="roundRect">
                <a:avLst/>
              </a:prstGeom>
              <a:gr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44465B"/>
                  </a:solidFill>
                  <a:cs typeface="+mn-ea"/>
                </a:endParaRPr>
              </a:p>
            </p:txBody>
          </p:sp>
        </p:grpSp>
        <p:grpSp>
          <p:nvGrpSpPr>
            <p:cNvPr id="6168" name="组合 19"/>
            <p:cNvGrpSpPr/>
            <p:nvPr/>
          </p:nvGrpSpPr>
          <p:grpSpPr bwMode="auto">
            <a:xfrm>
              <a:off x="6303964" y="3781704"/>
              <a:ext cx="1798637" cy="672948"/>
              <a:chOff x="0" y="-134706"/>
              <a:chExt cx="1799448" cy="748156"/>
            </a:xfrm>
            <a:grpFill/>
          </p:grpSpPr>
          <p:sp>
            <p:nvSpPr>
              <p:cNvPr id="6169" name="TextBox 87"/>
              <p:cNvSpPr>
                <a:spLocks noChangeArrowheads="1"/>
              </p:cNvSpPr>
              <p:nvPr/>
            </p:nvSpPr>
            <p:spPr bwMode="auto">
              <a:xfrm>
                <a:off x="163750" y="-134706"/>
                <a:ext cx="1471946" cy="2691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1200" b="1" dirty="0">
                    <a:solidFill>
                      <a:srgbClr val="C00000"/>
                    </a:solidFill>
                    <a:latin typeface="+mn-ea"/>
                    <a:cs typeface="+mn-ea"/>
                    <a:sym typeface="微软雅黑" panose="020B0503020204020204" pitchFamily="34" charset="-122"/>
                  </a:rPr>
                  <a:t>插入相关主题图片</a:t>
                </a:r>
                <a:endParaRPr lang="en-US" altLang="zh-CN" sz="1200" b="1" dirty="0">
                  <a:solidFill>
                    <a:srgbClr val="C00000"/>
                  </a:solidFill>
                  <a:latin typeface="+mn-ea"/>
                  <a:cs typeface="+mn-ea"/>
                  <a:sym typeface="微软雅黑" panose="020B0503020204020204" pitchFamily="34" charset="-122"/>
                </a:endParaRPr>
              </a:p>
            </p:txBody>
          </p:sp>
          <p:sp>
            <p:nvSpPr>
              <p:cNvPr id="6170" name="TextBox 88"/>
              <p:cNvSpPr>
                <a:spLocks noChangeArrowheads="1"/>
              </p:cNvSpPr>
              <p:nvPr/>
            </p:nvSpPr>
            <p:spPr bwMode="auto">
              <a:xfrm>
                <a:off x="0" y="228718"/>
                <a:ext cx="1799448" cy="3847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800" b="1" dirty="0">
                    <a:solidFill>
                      <a:srgbClr val="44465B"/>
                    </a:solidFill>
                    <a:latin typeface="+mn-ea"/>
                    <a:cs typeface="+mn-ea"/>
                    <a:sym typeface="微软雅黑" panose="020B0503020204020204" pitchFamily="34" charset="-122"/>
                  </a:rPr>
                  <a:t>为统一图片大小，保持版面美观请使用 “形状填充</a:t>
                </a:r>
                <a:r>
                  <a:rPr lang="en-US" altLang="zh-CN" sz="800" b="1" dirty="0">
                    <a:solidFill>
                      <a:srgbClr val="44465B"/>
                    </a:solidFill>
                    <a:latin typeface="+mn-ea"/>
                    <a:cs typeface="+mn-ea"/>
                    <a:sym typeface="微软雅黑" panose="020B0503020204020204" pitchFamily="34" charset="-122"/>
                  </a:rPr>
                  <a:t>/</a:t>
                </a:r>
                <a:r>
                  <a:rPr lang="zh-CN" altLang="en-US" sz="800" b="1" dirty="0">
                    <a:solidFill>
                      <a:srgbClr val="44465B"/>
                    </a:solidFill>
                    <a:latin typeface="+mn-ea"/>
                    <a:cs typeface="+mn-ea"/>
                    <a:sym typeface="微软雅黑" panose="020B0503020204020204" pitchFamily="34" charset="-122"/>
                  </a:rPr>
                  <a:t>图片填充”命令</a:t>
                </a:r>
                <a:endParaRPr lang="en-US" altLang="zh-CN" sz="800" b="1" dirty="0">
                  <a:solidFill>
                    <a:srgbClr val="44465B"/>
                  </a:solidFill>
                  <a:latin typeface="+mn-ea"/>
                  <a:cs typeface="+mn-ea"/>
                  <a:sym typeface="微软雅黑" panose="020B0503020204020204" pitchFamily="34" charset="-122"/>
                </a:endParaRPr>
              </a:p>
            </p:txBody>
          </p:sp>
        </p:grpSp>
      </p:grpSp>
      <p:sp>
        <p:nvSpPr>
          <p:cNvPr id="35" name="TextBox 34"/>
          <p:cNvSpPr txBox="1"/>
          <p:nvPr/>
        </p:nvSpPr>
        <p:spPr>
          <a:xfrm>
            <a:off x="565969" y="242499"/>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选题背景</a:t>
            </a:r>
            <a:endParaRPr lang="zh-CN" altLang="en-US" sz="2000" spc="300" dirty="0">
              <a:solidFill>
                <a:schemeClr val="bg1"/>
              </a:solidFill>
              <a:latin typeface="+mn-ea"/>
              <a:cs typeface="+mn-ea"/>
            </a:endParaRPr>
          </a:p>
        </p:txBody>
      </p:sp>
      <p:grpSp>
        <p:nvGrpSpPr>
          <p:cNvPr id="45" name="组合 44"/>
          <p:cNvGrpSpPr/>
          <p:nvPr/>
        </p:nvGrpSpPr>
        <p:grpSpPr>
          <a:xfrm>
            <a:off x="3660458" y="3231922"/>
            <a:ext cx="2185594" cy="1224902"/>
            <a:chOff x="6059464" y="3524926"/>
            <a:chExt cx="2185594" cy="1224902"/>
          </a:xfrm>
          <a:noFill/>
        </p:grpSpPr>
        <p:grpSp>
          <p:nvGrpSpPr>
            <p:cNvPr id="46" name="组合 45"/>
            <p:cNvGrpSpPr/>
            <p:nvPr/>
          </p:nvGrpSpPr>
          <p:grpSpPr>
            <a:xfrm>
              <a:off x="6059464" y="3524926"/>
              <a:ext cx="2185594" cy="1224902"/>
              <a:chOff x="4304043" y="1286668"/>
              <a:chExt cx="3837944" cy="2757793"/>
            </a:xfrm>
            <a:grpFill/>
            <a:effectLst>
              <a:outerShdw blurRad="381000" dist="254000" dir="8100000" algn="tr" rotWithShape="0">
                <a:prstClr val="black">
                  <a:alpha val="40000"/>
                </a:prstClr>
              </a:outerShdw>
            </a:effectLst>
          </p:grpSpPr>
          <p:sp>
            <p:nvSpPr>
              <p:cNvPr id="50" name="圆角矩形 49"/>
              <p:cNvSpPr/>
              <p:nvPr/>
            </p:nvSpPr>
            <p:spPr>
              <a:xfrm>
                <a:off x="4304043" y="1286668"/>
                <a:ext cx="3837944" cy="2757793"/>
              </a:xfrm>
              <a:prstGeom prst="roundRect">
                <a:avLst/>
              </a:prstGeom>
              <a:grpFill/>
              <a:ln w="57150">
                <a:solidFill>
                  <a:srgbClr val="444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44465B"/>
                  </a:solidFill>
                  <a:cs typeface="+mn-ea"/>
                </a:endParaRPr>
              </a:p>
            </p:txBody>
          </p:sp>
          <p:sp>
            <p:nvSpPr>
              <p:cNvPr id="51" name="圆角矩形 50"/>
              <p:cNvSpPr/>
              <p:nvPr/>
            </p:nvSpPr>
            <p:spPr>
              <a:xfrm>
                <a:off x="4351930" y="1330004"/>
                <a:ext cx="3742172" cy="2671122"/>
              </a:xfrm>
              <a:prstGeom prst="roundRect">
                <a:avLst/>
              </a:prstGeom>
              <a:gr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44465B"/>
                  </a:solidFill>
                  <a:cs typeface="+mn-ea"/>
                </a:endParaRPr>
              </a:p>
            </p:txBody>
          </p:sp>
        </p:grpSp>
        <p:grpSp>
          <p:nvGrpSpPr>
            <p:cNvPr id="47" name="组合 19"/>
            <p:cNvGrpSpPr/>
            <p:nvPr/>
          </p:nvGrpSpPr>
          <p:grpSpPr bwMode="auto">
            <a:xfrm>
              <a:off x="6303964" y="3776048"/>
              <a:ext cx="1798637" cy="678604"/>
              <a:chOff x="0" y="-140994"/>
              <a:chExt cx="1799448" cy="754444"/>
            </a:xfrm>
            <a:grpFill/>
          </p:grpSpPr>
          <p:sp>
            <p:nvSpPr>
              <p:cNvPr id="48" name="TextBox 87"/>
              <p:cNvSpPr>
                <a:spLocks noChangeArrowheads="1"/>
              </p:cNvSpPr>
              <p:nvPr/>
            </p:nvSpPr>
            <p:spPr bwMode="auto">
              <a:xfrm>
                <a:off x="163750" y="-140994"/>
                <a:ext cx="1471946" cy="2691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1200" b="1" dirty="0">
                    <a:solidFill>
                      <a:srgbClr val="C00000"/>
                    </a:solidFill>
                    <a:latin typeface="+mn-ea"/>
                    <a:cs typeface="+mn-ea"/>
                    <a:sym typeface="微软雅黑" panose="020B0503020204020204" pitchFamily="34" charset="-122"/>
                  </a:rPr>
                  <a:t>插入相关主题图片</a:t>
                </a:r>
                <a:endParaRPr lang="en-US" altLang="zh-CN" sz="1200" b="1" dirty="0">
                  <a:solidFill>
                    <a:srgbClr val="C00000"/>
                  </a:solidFill>
                  <a:latin typeface="+mn-ea"/>
                  <a:cs typeface="+mn-ea"/>
                  <a:sym typeface="微软雅黑" panose="020B0503020204020204" pitchFamily="34" charset="-122"/>
                </a:endParaRPr>
              </a:p>
            </p:txBody>
          </p:sp>
          <p:sp>
            <p:nvSpPr>
              <p:cNvPr id="49" name="TextBox 88"/>
              <p:cNvSpPr>
                <a:spLocks noChangeArrowheads="1"/>
              </p:cNvSpPr>
              <p:nvPr/>
            </p:nvSpPr>
            <p:spPr bwMode="auto">
              <a:xfrm>
                <a:off x="0" y="228718"/>
                <a:ext cx="1799448" cy="3847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800" b="1" dirty="0">
                    <a:solidFill>
                      <a:srgbClr val="44465B"/>
                    </a:solidFill>
                    <a:latin typeface="+mn-ea"/>
                    <a:cs typeface="+mn-ea"/>
                    <a:sym typeface="微软雅黑" panose="020B0503020204020204" pitchFamily="34" charset="-122"/>
                  </a:rPr>
                  <a:t>为统一图片大小，保持版面美观请使用 “形状填充</a:t>
                </a:r>
                <a:r>
                  <a:rPr lang="en-US" altLang="zh-CN" sz="800" b="1" dirty="0">
                    <a:solidFill>
                      <a:srgbClr val="44465B"/>
                    </a:solidFill>
                    <a:latin typeface="+mn-ea"/>
                    <a:cs typeface="+mn-ea"/>
                    <a:sym typeface="微软雅黑" panose="020B0503020204020204" pitchFamily="34" charset="-122"/>
                  </a:rPr>
                  <a:t>/</a:t>
                </a:r>
                <a:r>
                  <a:rPr lang="zh-CN" altLang="en-US" sz="800" b="1" dirty="0">
                    <a:solidFill>
                      <a:srgbClr val="44465B"/>
                    </a:solidFill>
                    <a:latin typeface="+mn-ea"/>
                    <a:cs typeface="+mn-ea"/>
                    <a:sym typeface="微软雅黑" panose="020B0503020204020204" pitchFamily="34" charset="-122"/>
                  </a:rPr>
                  <a:t>图片填充”命令</a:t>
                </a:r>
                <a:endParaRPr lang="en-US" altLang="zh-CN" sz="800" b="1" dirty="0">
                  <a:solidFill>
                    <a:srgbClr val="44465B"/>
                  </a:solidFill>
                  <a:latin typeface="+mn-ea"/>
                  <a:cs typeface="+mn-ea"/>
                  <a:sym typeface="微软雅黑" panose="020B0503020204020204" pitchFamily="34" charset="-122"/>
                </a:endParaRPr>
              </a:p>
            </p:txBody>
          </p:sp>
        </p:grpSp>
      </p:grpSp>
      <p:grpSp>
        <p:nvGrpSpPr>
          <p:cNvPr id="52" name="组合 51"/>
          <p:cNvGrpSpPr/>
          <p:nvPr/>
        </p:nvGrpSpPr>
        <p:grpSpPr>
          <a:xfrm>
            <a:off x="1220937" y="3231922"/>
            <a:ext cx="2185594" cy="1224902"/>
            <a:chOff x="6059464" y="3524926"/>
            <a:chExt cx="2185594" cy="1224902"/>
          </a:xfrm>
          <a:noFill/>
        </p:grpSpPr>
        <p:grpSp>
          <p:nvGrpSpPr>
            <p:cNvPr id="53" name="组合 52"/>
            <p:cNvGrpSpPr/>
            <p:nvPr/>
          </p:nvGrpSpPr>
          <p:grpSpPr>
            <a:xfrm>
              <a:off x="6059464" y="3524926"/>
              <a:ext cx="2185594" cy="1224902"/>
              <a:chOff x="4304043" y="1286668"/>
              <a:chExt cx="3837944" cy="2757793"/>
            </a:xfrm>
            <a:grpFill/>
            <a:effectLst>
              <a:outerShdw blurRad="381000" dist="254000" dir="8100000" algn="tr" rotWithShape="0">
                <a:prstClr val="black">
                  <a:alpha val="40000"/>
                </a:prstClr>
              </a:outerShdw>
            </a:effectLst>
          </p:grpSpPr>
          <p:sp>
            <p:nvSpPr>
              <p:cNvPr id="57" name="圆角矩形 56"/>
              <p:cNvSpPr/>
              <p:nvPr/>
            </p:nvSpPr>
            <p:spPr>
              <a:xfrm>
                <a:off x="4304043" y="1286668"/>
                <a:ext cx="3837944" cy="2757793"/>
              </a:xfrm>
              <a:prstGeom prst="roundRect">
                <a:avLst/>
              </a:prstGeom>
              <a:grpFill/>
              <a:ln w="57150">
                <a:solidFill>
                  <a:srgbClr val="444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44465B"/>
                  </a:solidFill>
                  <a:cs typeface="+mn-ea"/>
                </a:endParaRPr>
              </a:p>
            </p:txBody>
          </p:sp>
          <p:sp>
            <p:nvSpPr>
              <p:cNvPr id="58" name="圆角矩形 57"/>
              <p:cNvSpPr/>
              <p:nvPr/>
            </p:nvSpPr>
            <p:spPr>
              <a:xfrm>
                <a:off x="4351930" y="1330004"/>
                <a:ext cx="3742172" cy="2671122"/>
              </a:xfrm>
              <a:prstGeom prst="roundRect">
                <a:avLst/>
              </a:prstGeom>
              <a:gr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rgbClr val="44465B"/>
                  </a:solidFill>
                  <a:cs typeface="+mn-ea"/>
                </a:endParaRPr>
              </a:p>
            </p:txBody>
          </p:sp>
        </p:grpSp>
        <p:grpSp>
          <p:nvGrpSpPr>
            <p:cNvPr id="54" name="组合 19"/>
            <p:cNvGrpSpPr/>
            <p:nvPr/>
          </p:nvGrpSpPr>
          <p:grpSpPr bwMode="auto">
            <a:xfrm>
              <a:off x="6303964" y="3776047"/>
              <a:ext cx="1798637" cy="678605"/>
              <a:chOff x="0" y="-140996"/>
              <a:chExt cx="1799448" cy="754446"/>
            </a:xfrm>
            <a:grpFill/>
          </p:grpSpPr>
          <p:sp>
            <p:nvSpPr>
              <p:cNvPr id="55" name="TextBox 87"/>
              <p:cNvSpPr>
                <a:spLocks noChangeArrowheads="1"/>
              </p:cNvSpPr>
              <p:nvPr/>
            </p:nvSpPr>
            <p:spPr bwMode="auto">
              <a:xfrm>
                <a:off x="163750" y="-140996"/>
                <a:ext cx="1471946" cy="2691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1200" b="1" dirty="0">
                    <a:solidFill>
                      <a:srgbClr val="C00000"/>
                    </a:solidFill>
                    <a:latin typeface="+mn-ea"/>
                    <a:cs typeface="+mn-ea"/>
                    <a:sym typeface="微软雅黑" panose="020B0503020204020204" pitchFamily="34" charset="-122"/>
                  </a:rPr>
                  <a:t>插入相关主题图片</a:t>
                </a:r>
                <a:endParaRPr lang="en-US" altLang="zh-CN" sz="1200" b="1" dirty="0">
                  <a:solidFill>
                    <a:srgbClr val="C00000"/>
                  </a:solidFill>
                  <a:latin typeface="+mn-ea"/>
                  <a:cs typeface="+mn-ea"/>
                  <a:sym typeface="微软雅黑" panose="020B0503020204020204" pitchFamily="34" charset="-122"/>
                </a:endParaRPr>
              </a:p>
            </p:txBody>
          </p:sp>
          <p:sp>
            <p:nvSpPr>
              <p:cNvPr id="56" name="TextBox 88"/>
              <p:cNvSpPr>
                <a:spLocks noChangeArrowheads="1"/>
              </p:cNvSpPr>
              <p:nvPr/>
            </p:nvSpPr>
            <p:spPr bwMode="auto">
              <a:xfrm>
                <a:off x="0" y="228718"/>
                <a:ext cx="1799448" cy="3847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50000"/>
                  </a:lnSpc>
                </a:pPr>
                <a:r>
                  <a:rPr lang="zh-CN" altLang="en-US" sz="800" b="1" dirty="0">
                    <a:solidFill>
                      <a:srgbClr val="44465B"/>
                    </a:solidFill>
                    <a:latin typeface="+mn-ea"/>
                    <a:cs typeface="+mn-ea"/>
                    <a:sym typeface="微软雅黑" panose="020B0503020204020204" pitchFamily="34" charset="-122"/>
                  </a:rPr>
                  <a:t>为统一图片大小，保持版面美观请使用 “形状填充</a:t>
                </a:r>
                <a:r>
                  <a:rPr lang="en-US" altLang="zh-CN" sz="800" b="1" dirty="0">
                    <a:solidFill>
                      <a:srgbClr val="44465B"/>
                    </a:solidFill>
                    <a:latin typeface="+mn-ea"/>
                    <a:cs typeface="+mn-ea"/>
                    <a:sym typeface="微软雅黑" panose="020B0503020204020204" pitchFamily="34" charset="-122"/>
                  </a:rPr>
                  <a:t>/</a:t>
                </a:r>
                <a:r>
                  <a:rPr lang="zh-CN" altLang="en-US" sz="800" b="1" dirty="0">
                    <a:solidFill>
                      <a:srgbClr val="44465B"/>
                    </a:solidFill>
                    <a:latin typeface="+mn-ea"/>
                    <a:cs typeface="+mn-ea"/>
                    <a:sym typeface="微软雅黑" panose="020B0503020204020204" pitchFamily="34" charset="-122"/>
                  </a:rPr>
                  <a:t>图片填充”命令</a:t>
                </a:r>
                <a:endParaRPr lang="en-US" altLang="zh-CN" sz="800" b="1" dirty="0">
                  <a:solidFill>
                    <a:srgbClr val="44465B"/>
                  </a:solidFill>
                  <a:latin typeface="+mn-ea"/>
                  <a:cs typeface="+mn-ea"/>
                  <a:sym typeface="微软雅黑" panose="020B0503020204020204" pitchFamily="34" charset="-122"/>
                </a:endParaRPr>
              </a:p>
            </p:txBody>
          </p:sp>
        </p:grpSp>
      </p:grpSp>
      <p:sp>
        <p:nvSpPr>
          <p:cNvPr id="36"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par>
                          <p:cTn id="9" fill="hold">
                            <p:stCondLst>
                              <p:cond delay="500"/>
                            </p:stCondLst>
                            <p:childTnLst>
                              <p:par>
                                <p:cTn id="10" presetID="23" presetClass="entr" presetSubtype="36" fill="hold" nodeType="afterEffect">
                                  <p:stCondLst>
                                    <p:cond delay="0"/>
                                  </p:stCondLst>
                                  <p:childTnLst>
                                    <p:set>
                                      <p:cBhvr>
                                        <p:cTn id="11" dur="1" fill="hold">
                                          <p:stCondLst>
                                            <p:cond delay="0"/>
                                          </p:stCondLst>
                                        </p:cTn>
                                        <p:tgtEl>
                                          <p:spTgt spid="6155"/>
                                        </p:tgtEl>
                                        <p:attrNameLst>
                                          <p:attrName>style.visibility</p:attrName>
                                        </p:attrNameLst>
                                      </p:cBhvr>
                                      <p:to>
                                        <p:strVal val="visible"/>
                                      </p:to>
                                    </p:set>
                                    <p:anim calcmode="lin" valueType="num">
                                      <p:cBhvr>
                                        <p:cTn id="12" dur="500" fill="hold"/>
                                        <p:tgtEl>
                                          <p:spTgt spid="6155"/>
                                        </p:tgtEl>
                                        <p:attrNameLst>
                                          <p:attrName>ppt_w</p:attrName>
                                        </p:attrNameLst>
                                      </p:cBhvr>
                                      <p:tavLst>
                                        <p:tav tm="0">
                                          <p:val>
                                            <p:strVal val="(6*min(max(#ppt_w*#ppt_h,.3),1)-7.4)/-.7*#ppt_w"/>
                                          </p:val>
                                        </p:tav>
                                        <p:tav tm="100000">
                                          <p:val>
                                            <p:strVal val="#ppt_w"/>
                                          </p:val>
                                        </p:tav>
                                      </p:tavLst>
                                    </p:anim>
                                    <p:anim calcmode="lin" valueType="num">
                                      <p:cBhvr>
                                        <p:cTn id="13" dur="500" fill="hold"/>
                                        <p:tgtEl>
                                          <p:spTgt spid="6155"/>
                                        </p:tgtEl>
                                        <p:attrNameLst>
                                          <p:attrName>ppt_h</p:attrName>
                                        </p:attrNameLst>
                                      </p:cBhvr>
                                      <p:tavLst>
                                        <p:tav tm="0">
                                          <p:val>
                                            <p:strVal val="(6*min(max(#ppt_w*#ppt_h,.3),1)-7.4)/-.7*#ppt_h"/>
                                          </p:val>
                                        </p:tav>
                                        <p:tav tm="100000">
                                          <p:val>
                                            <p:strVal val="#ppt_h"/>
                                          </p:val>
                                        </p:tav>
                                      </p:tavLst>
                                    </p:anim>
                                    <p:anim calcmode="lin" valueType="num">
                                      <p:cBhvr>
                                        <p:cTn id="14" dur="500" fill="hold"/>
                                        <p:tgtEl>
                                          <p:spTgt spid="6155"/>
                                        </p:tgtEl>
                                        <p:attrNameLst>
                                          <p:attrName>ppt_x</p:attrName>
                                        </p:attrNameLst>
                                      </p:cBhvr>
                                      <p:tavLst>
                                        <p:tav tm="0">
                                          <p:val>
                                            <p:fltVal val="0.5"/>
                                          </p:val>
                                        </p:tav>
                                        <p:tav tm="100000">
                                          <p:val>
                                            <p:strVal val="#ppt_x"/>
                                          </p:val>
                                        </p:tav>
                                      </p:tavLst>
                                    </p:anim>
                                    <p:anim calcmode="lin" valueType="num">
                                      <p:cBhvr>
                                        <p:cTn id="15" dur="500" fill="hold"/>
                                        <p:tgtEl>
                                          <p:spTgt spid="6155"/>
                                        </p:tgtEl>
                                        <p:attrNameLst>
                                          <p:attrName>ppt_y</p:attrName>
                                        </p:attrNameLst>
                                      </p:cBhvr>
                                      <p:tavLst>
                                        <p:tav tm="0">
                                          <p:val>
                                            <p:strVal val="1+(6*min(max(#ppt_w*#ppt_h,.3),1)-7.4)/-.7*#ppt_h/2"/>
                                          </p:val>
                                        </p:tav>
                                        <p:tav tm="100000">
                                          <p:val>
                                            <p:strVal val="#ppt_y"/>
                                          </p:val>
                                        </p:tav>
                                      </p:tavLst>
                                    </p:anim>
                                  </p:childTnLst>
                                </p:cTn>
                              </p:par>
                              <p:par>
                                <p:cTn id="16" presetID="23" presetClass="entr" presetSubtype="36" fill="hold" grpId="0" nodeType="withEffect">
                                  <p:stCondLst>
                                    <p:cond delay="0"/>
                                  </p:stCondLst>
                                  <p:childTnLst>
                                    <p:set>
                                      <p:cBhvr>
                                        <p:cTn id="17" dur="1" fill="hold">
                                          <p:stCondLst>
                                            <p:cond delay="0"/>
                                          </p:stCondLst>
                                        </p:cTn>
                                        <p:tgtEl>
                                          <p:spTgt spid="6154"/>
                                        </p:tgtEl>
                                        <p:attrNameLst>
                                          <p:attrName>style.visibility</p:attrName>
                                        </p:attrNameLst>
                                      </p:cBhvr>
                                      <p:to>
                                        <p:strVal val="visible"/>
                                      </p:to>
                                    </p:set>
                                    <p:anim calcmode="lin" valueType="num">
                                      <p:cBhvr>
                                        <p:cTn id="18" dur="500" fill="hold"/>
                                        <p:tgtEl>
                                          <p:spTgt spid="6154"/>
                                        </p:tgtEl>
                                        <p:attrNameLst>
                                          <p:attrName>ppt_w</p:attrName>
                                        </p:attrNameLst>
                                      </p:cBhvr>
                                      <p:tavLst>
                                        <p:tav tm="0">
                                          <p:val>
                                            <p:strVal val="(6*min(max(#ppt_w*#ppt_h,.3),1)-7.4)/-.7*#ppt_w"/>
                                          </p:val>
                                        </p:tav>
                                        <p:tav tm="100000">
                                          <p:val>
                                            <p:strVal val="#ppt_w"/>
                                          </p:val>
                                        </p:tav>
                                      </p:tavLst>
                                    </p:anim>
                                    <p:anim calcmode="lin" valueType="num">
                                      <p:cBhvr>
                                        <p:cTn id="19" dur="500" fill="hold"/>
                                        <p:tgtEl>
                                          <p:spTgt spid="6154"/>
                                        </p:tgtEl>
                                        <p:attrNameLst>
                                          <p:attrName>ppt_h</p:attrName>
                                        </p:attrNameLst>
                                      </p:cBhvr>
                                      <p:tavLst>
                                        <p:tav tm="0">
                                          <p:val>
                                            <p:strVal val="(6*min(max(#ppt_w*#ppt_h,.3),1)-7.4)/-.7*#ppt_h"/>
                                          </p:val>
                                        </p:tav>
                                        <p:tav tm="100000">
                                          <p:val>
                                            <p:strVal val="#ppt_h"/>
                                          </p:val>
                                        </p:tav>
                                      </p:tavLst>
                                    </p:anim>
                                    <p:anim calcmode="lin" valueType="num">
                                      <p:cBhvr>
                                        <p:cTn id="20" dur="500" fill="hold"/>
                                        <p:tgtEl>
                                          <p:spTgt spid="6154"/>
                                        </p:tgtEl>
                                        <p:attrNameLst>
                                          <p:attrName>ppt_x</p:attrName>
                                        </p:attrNameLst>
                                      </p:cBhvr>
                                      <p:tavLst>
                                        <p:tav tm="0">
                                          <p:val>
                                            <p:fltVal val="0.5"/>
                                          </p:val>
                                        </p:tav>
                                        <p:tav tm="100000">
                                          <p:val>
                                            <p:strVal val="#ppt_x"/>
                                          </p:val>
                                        </p:tav>
                                      </p:tavLst>
                                    </p:anim>
                                    <p:anim calcmode="lin" valueType="num">
                                      <p:cBhvr>
                                        <p:cTn id="21" dur="500" fill="hold"/>
                                        <p:tgtEl>
                                          <p:spTgt spid="6154"/>
                                        </p:tgtEl>
                                        <p:attrNameLst>
                                          <p:attrName>ppt_y</p:attrName>
                                        </p:attrNameLst>
                                      </p:cBhvr>
                                      <p:tavLst>
                                        <p:tav tm="0">
                                          <p:val>
                                            <p:strVal val="1+(6*min(max(#ppt_w*#ppt_h,.3),1)-7.4)/-.7*#ppt_h/2"/>
                                          </p:val>
                                        </p:tav>
                                        <p:tav tm="100000">
                                          <p:val>
                                            <p:strVal val="#ppt_y"/>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6153"/>
                                        </p:tgtEl>
                                        <p:attrNameLst>
                                          <p:attrName>style.visibility</p:attrName>
                                        </p:attrNameLst>
                                      </p:cBhvr>
                                      <p:to>
                                        <p:strVal val="visible"/>
                                      </p:to>
                                    </p:set>
                                    <p:animEffect>
                                      <p:cBhvr>
                                        <p:cTn id="25" dur="500"/>
                                        <p:tgtEl>
                                          <p:spTgt spid="6153"/>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fltVal val="0"/>
                                          </p:val>
                                        </p:tav>
                                        <p:tav tm="100000">
                                          <p:val>
                                            <p:strVal val="#ppt_h"/>
                                          </p:val>
                                        </p:tav>
                                      </p:tavLst>
                                    </p:anim>
                                    <p:animEffect transition="in" filter="fade">
                                      <p:cBhvr>
                                        <p:cTn id="31" dur="500"/>
                                        <p:tgtEl>
                                          <p:spTgt spid="52"/>
                                        </p:tgtEl>
                                      </p:cBhvr>
                                    </p:animEffect>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Effect transition="in" filter="fade">
                                      <p:cBhvr>
                                        <p:cTn id="37" dur="500"/>
                                        <p:tgtEl>
                                          <p:spTgt spid="45"/>
                                        </p:tgtEl>
                                      </p:cBhvr>
                                    </p:animEffect>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bldLvl="0" autoUpdateAnimBg="0"/>
      <p:bldP spid="6154" grpId="0" bldLvl="0" autoUpdateAnimBg="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66851" y="272269"/>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选题背景</a:t>
            </a:r>
            <a:endParaRPr lang="zh-CN" altLang="en-US" sz="2000" spc="300" dirty="0">
              <a:solidFill>
                <a:schemeClr val="bg1"/>
              </a:solidFill>
              <a:latin typeface="+mn-ea"/>
              <a:cs typeface="+mn-ea"/>
            </a:endParaRPr>
          </a:p>
        </p:txBody>
      </p:sp>
      <p:sp>
        <p:nvSpPr>
          <p:cNvPr id="43" name="椭圆 34"/>
          <p:cNvSpPr/>
          <p:nvPr/>
        </p:nvSpPr>
        <p:spPr>
          <a:xfrm rot="5400000" flipV="1">
            <a:off x="6909553" y="3010963"/>
            <a:ext cx="1163726" cy="1476374"/>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noFill/>
          <a:ln w="57150">
            <a:solidFill>
              <a:schemeClr val="accent2"/>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grpSp>
        <p:nvGrpSpPr>
          <p:cNvPr id="44" name="组合 43"/>
          <p:cNvGrpSpPr/>
          <p:nvPr/>
        </p:nvGrpSpPr>
        <p:grpSpPr>
          <a:xfrm rot="5400000">
            <a:off x="1281896" y="1054061"/>
            <a:ext cx="1146481" cy="1489543"/>
            <a:chOff x="4004417" y="2145954"/>
            <a:chExt cx="1102258" cy="1432090"/>
          </a:xfrm>
          <a:noFill/>
          <a:effectLst>
            <a:outerShdw blurRad="444500" dist="254000" dir="8100000" algn="tr" rotWithShape="0">
              <a:prstClr val="black">
                <a:alpha val="50000"/>
              </a:prstClr>
            </a:outerShdw>
          </a:effectLst>
        </p:grpSpPr>
        <p:sp>
          <p:nvSpPr>
            <p:cNvPr id="45" name="等腰三角形 43"/>
            <p:cNvSpPr/>
            <p:nvPr/>
          </p:nvSpPr>
          <p:spPr>
            <a:xfrm>
              <a:off x="4004417" y="2145954"/>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47" name="等腰三角形 42"/>
            <p:cNvSpPr/>
            <p:nvPr/>
          </p:nvSpPr>
          <p:spPr>
            <a:xfrm>
              <a:off x="4044924" y="2178672"/>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cs typeface="+mn-ea"/>
              </a:endParaRPr>
            </a:p>
          </p:txBody>
        </p:sp>
      </p:grpSp>
      <p:sp>
        <p:nvSpPr>
          <p:cNvPr id="75" name="TextBox 74"/>
          <p:cNvSpPr txBox="1"/>
          <p:nvPr/>
        </p:nvSpPr>
        <p:spPr>
          <a:xfrm>
            <a:off x="10609990" y="6382589"/>
            <a:ext cx="877163" cy="369332"/>
          </a:xfrm>
          <a:prstGeom prst="rect">
            <a:avLst/>
          </a:prstGeom>
          <a:noFill/>
        </p:spPr>
        <p:txBody>
          <a:bodyPr wrap="none" rtlCol="0">
            <a:spAutoFit/>
          </a:bodyPr>
          <a:lstStyle/>
          <a:p>
            <a:r>
              <a:rPr lang="zh-CN" altLang="en-US" dirty="0" smtClean="0">
                <a:solidFill>
                  <a:srgbClr val="44465B"/>
                </a:solidFill>
                <a:cs typeface="+mn-ea"/>
              </a:rPr>
              <a:t>延时符</a:t>
            </a:r>
            <a:endParaRPr lang="zh-CN" altLang="en-US" dirty="0">
              <a:solidFill>
                <a:srgbClr val="44465B"/>
              </a:solidFill>
              <a:cs typeface="+mn-ea"/>
            </a:endParaRPr>
          </a:p>
        </p:txBody>
      </p:sp>
      <p:grpSp>
        <p:nvGrpSpPr>
          <p:cNvPr id="22" name="组合 21"/>
          <p:cNvGrpSpPr/>
          <p:nvPr/>
        </p:nvGrpSpPr>
        <p:grpSpPr>
          <a:xfrm>
            <a:off x="2872660" y="1327501"/>
            <a:ext cx="5375990" cy="1224902"/>
            <a:chOff x="4304043" y="1286668"/>
            <a:chExt cx="3837944" cy="2757793"/>
          </a:xfrm>
          <a:noFill/>
          <a:effectLst>
            <a:outerShdw blurRad="381000" dist="254000" dir="8100000" algn="tr" rotWithShape="0">
              <a:prstClr val="black">
                <a:alpha val="40000"/>
              </a:prstClr>
            </a:outerShdw>
          </a:effectLst>
        </p:grpSpPr>
        <p:sp>
          <p:nvSpPr>
            <p:cNvPr id="23" name="圆角矩形 22"/>
            <p:cNvSpPr/>
            <p:nvPr/>
          </p:nvSpPr>
          <p:spPr>
            <a:xfrm>
              <a:off x="4304043" y="1286668"/>
              <a:ext cx="3837944" cy="2757793"/>
            </a:xfrm>
            <a:prstGeom prst="roundRect">
              <a:avLst/>
            </a:prstGeom>
            <a:grpFill/>
            <a:ln w="57150">
              <a:solidFill>
                <a:srgbClr val="4446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 name="圆角矩形 28"/>
            <p:cNvSpPr/>
            <p:nvPr/>
          </p:nvSpPr>
          <p:spPr>
            <a:xfrm>
              <a:off x="4333797" y="1330004"/>
              <a:ext cx="3790057" cy="26711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465B"/>
                </a:solidFill>
                <a:cs typeface="+mn-ea"/>
              </a:endParaRPr>
            </a:p>
          </p:txBody>
        </p:sp>
      </p:grpSp>
      <p:grpSp>
        <p:nvGrpSpPr>
          <p:cNvPr id="30" name="组合 29"/>
          <p:cNvGrpSpPr/>
          <p:nvPr/>
        </p:nvGrpSpPr>
        <p:grpSpPr>
          <a:xfrm>
            <a:off x="908957" y="3179740"/>
            <a:ext cx="5375990" cy="1224902"/>
            <a:chOff x="4304043" y="1286668"/>
            <a:chExt cx="3837944" cy="2757793"/>
          </a:xfrm>
          <a:noFill/>
          <a:effectLst>
            <a:outerShdw blurRad="381000" dist="254000" dir="8100000" algn="tr" rotWithShape="0">
              <a:prstClr val="black">
                <a:alpha val="40000"/>
              </a:prstClr>
            </a:outerShdw>
          </a:effectLst>
        </p:grpSpPr>
        <p:sp>
          <p:nvSpPr>
            <p:cNvPr id="31" name="圆角矩形 30"/>
            <p:cNvSpPr/>
            <p:nvPr/>
          </p:nvSpPr>
          <p:spPr>
            <a:xfrm>
              <a:off x="4304043" y="1286668"/>
              <a:ext cx="3837944" cy="2757793"/>
            </a:xfrm>
            <a:prstGeom prst="round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sp>
          <p:nvSpPr>
            <p:cNvPr id="32" name="圆角矩形 31"/>
            <p:cNvSpPr/>
            <p:nvPr/>
          </p:nvSpPr>
          <p:spPr>
            <a:xfrm>
              <a:off x="4351930" y="1330004"/>
              <a:ext cx="3742172" cy="26711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endParaRPr>
            </a:p>
          </p:txBody>
        </p:sp>
      </p:grpSp>
      <p:sp>
        <p:nvSpPr>
          <p:cNvPr id="33" name="TextBox 23"/>
          <p:cNvSpPr>
            <a:spLocks noChangeArrowheads="1"/>
          </p:cNvSpPr>
          <p:nvPr/>
        </p:nvSpPr>
        <p:spPr bwMode="auto">
          <a:xfrm>
            <a:off x="3184167" y="1433833"/>
            <a:ext cx="4752975" cy="928780"/>
          </a:xfrm>
          <a:prstGeom prst="rect">
            <a:avLst/>
          </a:prstGeom>
          <a:noFill/>
          <a:ln>
            <a:noFill/>
          </a:ln>
        </p:spPr>
        <p:txBody>
          <a:bodyPr lIns="0" tIns="0" rIns="0" bIns="0">
            <a:spAutoFit/>
          </a:bodyPr>
          <a:lstStyle/>
          <a:p>
            <a:pPr algn="just">
              <a:lnSpc>
                <a:spcPct val="150000"/>
              </a:lnSpc>
            </a:pPr>
            <a:r>
              <a:rPr lang="zh-CN" altLang="en-US" sz="1400" dirty="0">
                <a:solidFill>
                  <a:srgbClr val="44465B"/>
                </a:solidFill>
                <a:latin typeface="+mn-ea"/>
                <a:cs typeface="+mn-ea"/>
                <a:sym typeface="微软雅黑" panose="020B0503020204020204" pitchFamily="34" charset="-122"/>
              </a:rPr>
              <a:t>毕业论文，泛指专科毕业论文、本科毕业论文（学士学位毕业论文）、硕士研究生毕业论文（硕士学位论文）、博士研究生毕业论文（博士学位论文）等，即需要在学业完成</a:t>
            </a:r>
            <a:r>
              <a:rPr lang="zh-CN" altLang="en-US" sz="1400" dirty="0" smtClean="0">
                <a:solidFill>
                  <a:srgbClr val="44465B"/>
                </a:solidFill>
                <a:latin typeface="+mn-ea"/>
                <a:cs typeface="+mn-ea"/>
                <a:sym typeface="微软雅黑" panose="020B0503020204020204" pitchFamily="34" charset="-122"/>
              </a:rPr>
              <a:t>前</a:t>
            </a:r>
            <a:endParaRPr lang="en-US" altLang="zh-CN" sz="1400" dirty="0">
              <a:solidFill>
                <a:srgbClr val="44465B"/>
              </a:solidFill>
              <a:latin typeface="+mn-ea"/>
              <a:cs typeface="+mn-ea"/>
              <a:sym typeface="微软雅黑" panose="020B0503020204020204" pitchFamily="34" charset="-122"/>
            </a:endParaRPr>
          </a:p>
        </p:txBody>
      </p:sp>
      <p:sp>
        <p:nvSpPr>
          <p:cNvPr id="38" name="TextBox 24"/>
          <p:cNvSpPr>
            <a:spLocks noChangeArrowheads="1"/>
          </p:cNvSpPr>
          <p:nvPr/>
        </p:nvSpPr>
        <p:spPr bwMode="auto">
          <a:xfrm>
            <a:off x="1249089" y="1446602"/>
            <a:ext cx="874712" cy="738664"/>
          </a:xfrm>
          <a:prstGeom prst="rect">
            <a:avLst/>
          </a:prstGeom>
          <a:noFill/>
          <a:ln>
            <a:noFill/>
          </a:ln>
        </p:spPr>
        <p:txBody>
          <a:bodyPr lIns="0" tIns="0" rIns="0" bIns="0">
            <a:spAutoFit/>
          </a:bodyPr>
          <a:lstStyle/>
          <a:p>
            <a:pPr algn="ctr"/>
            <a:r>
              <a:rPr lang="zh-CN" altLang="en-US" sz="2400" b="1" dirty="0">
                <a:solidFill>
                  <a:srgbClr val="C00000"/>
                </a:solidFill>
                <a:latin typeface="+mn-ea"/>
                <a:cs typeface="+mn-ea"/>
              </a:rPr>
              <a:t>全国现状</a:t>
            </a:r>
            <a:endParaRPr lang="zh-CN" altLang="en-US" sz="2400" b="1" dirty="0">
              <a:solidFill>
                <a:srgbClr val="C00000"/>
              </a:solidFill>
              <a:latin typeface="+mn-ea"/>
              <a:cs typeface="+mn-ea"/>
            </a:endParaRPr>
          </a:p>
        </p:txBody>
      </p:sp>
      <p:sp>
        <p:nvSpPr>
          <p:cNvPr id="39" name="TextBox 31"/>
          <p:cNvSpPr>
            <a:spLocks noChangeArrowheads="1"/>
          </p:cNvSpPr>
          <p:nvPr/>
        </p:nvSpPr>
        <p:spPr bwMode="auto">
          <a:xfrm>
            <a:off x="7219951" y="3350895"/>
            <a:ext cx="8747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400" b="1" dirty="0">
                <a:solidFill>
                  <a:srgbClr val="C00000"/>
                </a:solidFill>
                <a:latin typeface="+mn-ea"/>
                <a:cs typeface="+mn-ea"/>
              </a:rPr>
              <a:t>地区现状</a:t>
            </a:r>
            <a:endParaRPr lang="zh-CN" altLang="en-US" sz="2400" b="1" dirty="0">
              <a:solidFill>
                <a:srgbClr val="C00000"/>
              </a:solidFill>
              <a:latin typeface="+mn-ea"/>
              <a:cs typeface="+mn-ea"/>
            </a:endParaRPr>
          </a:p>
        </p:txBody>
      </p:sp>
      <p:sp>
        <p:nvSpPr>
          <p:cNvPr id="40" name="TextBox 25"/>
          <p:cNvSpPr>
            <a:spLocks noChangeArrowheads="1"/>
          </p:cNvSpPr>
          <p:nvPr/>
        </p:nvSpPr>
        <p:spPr bwMode="auto">
          <a:xfrm>
            <a:off x="1113308" y="3323721"/>
            <a:ext cx="4967288" cy="92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ct val="150000"/>
              </a:lnSpc>
            </a:pPr>
            <a:r>
              <a:rPr lang="zh-CN" altLang="en-US" sz="1400" dirty="0">
                <a:solidFill>
                  <a:schemeClr val="accent4"/>
                </a:solidFill>
                <a:latin typeface="+mn-ea"/>
                <a:cs typeface="+mn-ea"/>
                <a:sym typeface="微软雅黑" panose="020B0503020204020204" pitchFamily="34" charset="-122"/>
              </a:rPr>
              <a:t>毕业论文在进行编写的过程中，需要经过开题报告、论文编写、论文上交评定、论文答辩以及论文评分五个过程，其中开题报告是论文进行的最重要的一个过程，也是论文</a:t>
            </a:r>
            <a:r>
              <a:rPr lang="zh-CN" altLang="en-US" sz="1400" dirty="0" smtClean="0">
                <a:solidFill>
                  <a:schemeClr val="accent4"/>
                </a:solidFill>
                <a:latin typeface="+mn-ea"/>
                <a:cs typeface="+mn-ea"/>
                <a:sym typeface="微软雅黑" panose="020B0503020204020204" pitchFamily="34" charset="-122"/>
              </a:rPr>
              <a:t>能否</a:t>
            </a:r>
            <a:r>
              <a:rPr lang="zh-CN" altLang="en-US" sz="1400" b="1" dirty="0" smtClean="0">
                <a:solidFill>
                  <a:schemeClr val="accent4"/>
                </a:solidFill>
                <a:latin typeface="+mn-ea"/>
                <a:cs typeface="+mn-ea"/>
                <a:sym typeface="微软雅黑" panose="020B0503020204020204" pitchFamily="34" charset="-122"/>
              </a:rPr>
              <a:t>。</a:t>
            </a:r>
            <a:endParaRPr lang="en-US" altLang="zh-CN" sz="1400" b="1" dirty="0">
              <a:solidFill>
                <a:schemeClr val="accent4"/>
              </a:solidFill>
              <a:latin typeface="+mn-ea"/>
              <a:cs typeface="+mn-ea"/>
              <a:sym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14:bounceEnd="40000">
                                          <p:cBhvr additive="base">
                                            <p:cTn id="12" dur="500" fill="hold"/>
                                            <p:tgtEl>
                                              <p:spTgt spid="44"/>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4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40000">
                                      <p:stCondLst>
                                        <p:cond delay="200"/>
                                      </p:stCondLst>
                                      <p:childTnLst>
                                        <p:set>
                                          <p:cBhvr>
                                            <p:cTn id="15" dur="1" fill="hold">
                                              <p:stCondLst>
                                                <p:cond delay="0"/>
                                              </p:stCondLst>
                                            </p:cTn>
                                            <p:tgtEl>
                                              <p:spTgt spid="43"/>
                                            </p:tgtEl>
                                            <p:attrNameLst>
                                              <p:attrName>style.visibility</p:attrName>
                                            </p:attrNameLst>
                                          </p:cBhvr>
                                          <p:to>
                                            <p:strVal val="visible"/>
                                          </p:to>
                                        </p:set>
                                        <p:anim calcmode="lin" valueType="num" p14:bounceEnd="40000">
                                          <p:cBhvr additive="base">
                                            <p:cTn id="16" dur="500" fill="hold"/>
                                            <p:tgtEl>
                                              <p:spTgt spid="43"/>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par>
                                    <p:cTn id="30" presetID="2" presetClass="entr" presetSubtype="2"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ppt_x</p:attrName>
                                            </p:attrNameLst>
                                          </p:cBhvr>
                                          <p:tavLst>
                                            <p:tav tm="0">
                                              <p:val>
                                                <p:strVal val="1+#ppt_w/2"/>
                                              </p:val>
                                            </p:tav>
                                            <p:tav tm="100000">
                                              <p:val>
                                                <p:strVal val="#ppt_x"/>
                                              </p:val>
                                            </p:tav>
                                          </p:tavLst>
                                        </p:anim>
                                        <p:anim calcmode="lin" valueType="num">
                                          <p:cBhvr>
                                            <p:cTn id="33" dur="500" fill="hold"/>
                                            <p:tgtEl>
                                              <p:spTgt spid="33"/>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ppt_x</p:attrName>
                                            </p:attrNameLst>
                                          </p:cBhvr>
                                          <p:tavLst>
                                            <p:tav tm="0">
                                              <p:val>
                                                <p:strVal val="0-#ppt_w/2"/>
                                              </p:val>
                                            </p:tav>
                                            <p:tav tm="100000">
                                              <p:val>
                                                <p:strVal val="#ppt_x"/>
                                              </p:val>
                                            </p:tav>
                                          </p:tavLst>
                                        </p:anim>
                                        <p:anim calcmode="lin" valueType="num">
                                          <p:cBhvr>
                                            <p:cTn id="37" dur="500" fill="hold"/>
                                            <p:tgtEl>
                                              <p:spTgt spid="38"/>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ppt_x</p:attrName>
                                            </p:attrNameLst>
                                          </p:cBhvr>
                                          <p:tavLst>
                                            <p:tav tm="0">
                                              <p:val>
                                                <p:strVal val="0-#ppt_w/2"/>
                                              </p:val>
                                            </p:tav>
                                            <p:tav tm="100000">
                                              <p:val>
                                                <p:strVal val="#ppt_x"/>
                                              </p:val>
                                            </p:tav>
                                          </p:tavLst>
                                        </p:anim>
                                        <p:anim calcmode="lin" valueType="num">
                                          <p:cBhvr>
                                            <p:cTn id="41" dur="5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ppt_x</p:attrName>
                                            </p:attrNameLst>
                                          </p:cBhvr>
                                          <p:tavLst>
                                            <p:tav tm="0">
                                              <p:val>
                                                <p:strVal val="1+#ppt_w/2"/>
                                              </p:val>
                                            </p:tav>
                                            <p:tav tm="100000">
                                              <p:val>
                                                <p:strVal val="#ppt_x"/>
                                              </p:val>
                                            </p:tav>
                                          </p:tavLst>
                                        </p:anim>
                                        <p:anim calcmode="lin" valueType="num">
                                          <p:cBhvr>
                                            <p:cTn id="45" dur="500" fill="hold"/>
                                            <p:tgtEl>
                                              <p:spTgt spid="39"/>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animBg="1"/>
          <p:bldP spid="75" grpId="0"/>
          <p:bldP spid="33" grpId="0" bldLvl="0" autoUpdateAnimBg="0"/>
          <p:bldP spid="38" grpId="0" bldLvl="0" autoUpdateAnimBg="0"/>
          <p:bldP spid="39" grpId="0" bldLvl="0" autoUpdateAnimBg="0"/>
          <p:bldP spid="40" grpId="0" bldLvl="0" autoUpdateAnimBg="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0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1+#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par>
                                    <p:cTn id="30" presetID="2" presetClass="entr" presetSubtype="2"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ppt_x</p:attrName>
                                            </p:attrNameLst>
                                          </p:cBhvr>
                                          <p:tavLst>
                                            <p:tav tm="0">
                                              <p:val>
                                                <p:strVal val="1+#ppt_w/2"/>
                                              </p:val>
                                            </p:tav>
                                            <p:tav tm="100000">
                                              <p:val>
                                                <p:strVal val="#ppt_x"/>
                                              </p:val>
                                            </p:tav>
                                          </p:tavLst>
                                        </p:anim>
                                        <p:anim calcmode="lin" valueType="num">
                                          <p:cBhvr>
                                            <p:cTn id="33" dur="500" fill="hold"/>
                                            <p:tgtEl>
                                              <p:spTgt spid="33"/>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ppt_x</p:attrName>
                                            </p:attrNameLst>
                                          </p:cBhvr>
                                          <p:tavLst>
                                            <p:tav tm="0">
                                              <p:val>
                                                <p:strVal val="0-#ppt_w/2"/>
                                              </p:val>
                                            </p:tav>
                                            <p:tav tm="100000">
                                              <p:val>
                                                <p:strVal val="#ppt_x"/>
                                              </p:val>
                                            </p:tav>
                                          </p:tavLst>
                                        </p:anim>
                                        <p:anim calcmode="lin" valueType="num">
                                          <p:cBhvr>
                                            <p:cTn id="37" dur="500" fill="hold"/>
                                            <p:tgtEl>
                                              <p:spTgt spid="38"/>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ppt_x</p:attrName>
                                            </p:attrNameLst>
                                          </p:cBhvr>
                                          <p:tavLst>
                                            <p:tav tm="0">
                                              <p:val>
                                                <p:strVal val="0-#ppt_w/2"/>
                                              </p:val>
                                            </p:tav>
                                            <p:tav tm="100000">
                                              <p:val>
                                                <p:strVal val="#ppt_x"/>
                                              </p:val>
                                            </p:tav>
                                          </p:tavLst>
                                        </p:anim>
                                        <p:anim calcmode="lin" valueType="num">
                                          <p:cBhvr>
                                            <p:cTn id="41" dur="5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ppt_x</p:attrName>
                                            </p:attrNameLst>
                                          </p:cBhvr>
                                          <p:tavLst>
                                            <p:tav tm="0">
                                              <p:val>
                                                <p:strVal val="1+#ppt_w/2"/>
                                              </p:val>
                                            </p:tav>
                                            <p:tav tm="100000">
                                              <p:val>
                                                <p:strVal val="#ppt_x"/>
                                              </p:val>
                                            </p:tav>
                                          </p:tavLst>
                                        </p:anim>
                                        <p:anim calcmode="lin" valueType="num">
                                          <p:cBhvr>
                                            <p:cTn id="45" dur="500" fill="hold"/>
                                            <p:tgtEl>
                                              <p:spTgt spid="39"/>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animBg="1"/>
          <p:bldP spid="75" grpId="0"/>
          <p:bldP spid="33" grpId="0" bldLvl="0" autoUpdateAnimBg="0"/>
          <p:bldP spid="38" grpId="0" bldLvl="0" autoUpdateAnimBg="0"/>
          <p:bldP spid="39" grpId="0" bldLvl="0" autoUpdateAnimBg="0"/>
          <p:bldP spid="40" grpId="0" bldLvl="0" autoUpdateAnimBg="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19863" y="219538"/>
            <a:ext cx="1364476" cy="400110"/>
          </a:xfrm>
          <a:prstGeom prst="rect">
            <a:avLst/>
          </a:prstGeom>
          <a:noFill/>
        </p:spPr>
        <p:txBody>
          <a:bodyPr wrap="none" rtlCol="0">
            <a:spAutoFit/>
          </a:bodyPr>
          <a:lstStyle/>
          <a:p>
            <a:r>
              <a:rPr lang="zh-CN" altLang="en-US" sz="2000" b="1" spc="300" dirty="0" smtClean="0">
                <a:solidFill>
                  <a:schemeClr val="bg1"/>
                </a:solidFill>
                <a:cs typeface="+mn-ea"/>
                <a:sym typeface="+mn-lt"/>
              </a:rPr>
              <a:t>研究综述</a:t>
            </a:r>
            <a:endParaRPr lang="zh-CN" altLang="en-US" sz="2000" b="1" spc="300" dirty="0">
              <a:solidFill>
                <a:schemeClr val="bg1"/>
              </a:solidFill>
              <a:cs typeface="+mn-ea"/>
              <a:sym typeface="+mn-lt"/>
            </a:endParaRPr>
          </a:p>
        </p:txBody>
      </p:sp>
      <p:sp>
        <p:nvSpPr>
          <p:cNvPr id="110" name="TextBox 109"/>
          <p:cNvSpPr txBox="1"/>
          <p:nvPr/>
        </p:nvSpPr>
        <p:spPr>
          <a:xfrm>
            <a:off x="10609990" y="6382589"/>
            <a:ext cx="877163" cy="369332"/>
          </a:xfrm>
          <a:prstGeom prst="rect">
            <a:avLst/>
          </a:prstGeom>
          <a:noFill/>
        </p:spPr>
        <p:txBody>
          <a:bodyPr wrap="none" rtlCol="0">
            <a:spAutoFit/>
          </a:bodyPr>
          <a:lstStyle/>
          <a:p>
            <a:r>
              <a:rPr lang="zh-CN" altLang="en-US" dirty="0" smtClean="0">
                <a:cs typeface="+mn-ea"/>
                <a:sym typeface="+mn-lt"/>
              </a:rPr>
              <a:t>延时符</a:t>
            </a:r>
            <a:endParaRPr lang="zh-CN" altLang="en-US" dirty="0">
              <a:cs typeface="+mn-ea"/>
              <a:sym typeface="+mn-lt"/>
            </a:endParaRPr>
          </a:p>
        </p:txBody>
      </p:sp>
      <p:sp>
        <p:nvSpPr>
          <p:cNvPr id="243" name="Freeform 471"/>
          <p:cNvSpPr>
            <a:spLocks noEditPoints="1"/>
          </p:cNvSpPr>
          <p:nvPr/>
        </p:nvSpPr>
        <p:spPr bwMode="auto">
          <a:xfrm>
            <a:off x="4753060" y="2885340"/>
            <a:ext cx="725144" cy="554225"/>
          </a:xfrm>
          <a:custGeom>
            <a:avLst/>
            <a:gdLst>
              <a:gd name="T0" fmla="*/ 103 w 106"/>
              <a:gd name="T1" fmla="*/ 44 h 81"/>
              <a:gd name="T2" fmla="*/ 85 w 106"/>
              <a:gd name="T3" fmla="*/ 26 h 81"/>
              <a:gd name="T4" fmla="*/ 66 w 106"/>
              <a:gd name="T5" fmla="*/ 7 h 81"/>
              <a:gd name="T6" fmla="*/ 47 w 106"/>
              <a:gd name="T7" fmla="*/ 26 h 81"/>
              <a:gd name="T8" fmla="*/ 29 w 106"/>
              <a:gd name="T9" fmla="*/ 44 h 81"/>
              <a:gd name="T10" fmla="*/ 4 w 106"/>
              <a:gd name="T11" fmla="*/ 44 h 81"/>
              <a:gd name="T12" fmla="*/ 4 w 106"/>
              <a:gd name="T13" fmla="*/ 81 h 81"/>
              <a:gd name="T14" fmla="*/ 66 w 106"/>
              <a:gd name="T15" fmla="*/ 81 h 81"/>
              <a:gd name="T16" fmla="*/ 66 w 106"/>
              <a:gd name="T17" fmla="*/ 53 h 81"/>
              <a:gd name="T18" fmla="*/ 84 w 106"/>
              <a:gd name="T19" fmla="*/ 53 h 81"/>
              <a:gd name="T20" fmla="*/ 84 w 106"/>
              <a:gd name="T21" fmla="*/ 81 h 81"/>
              <a:gd name="T22" fmla="*/ 103 w 106"/>
              <a:gd name="T23" fmla="*/ 81 h 81"/>
              <a:gd name="T24" fmla="*/ 103 w 106"/>
              <a:gd name="T25" fmla="*/ 44 h 81"/>
              <a:gd name="T26" fmla="*/ 25 w 106"/>
              <a:gd name="T27" fmla="*/ 66 h 81"/>
              <a:gd name="T28" fmla="*/ 11 w 106"/>
              <a:gd name="T29" fmla="*/ 66 h 81"/>
              <a:gd name="T30" fmla="*/ 11 w 106"/>
              <a:gd name="T31" fmla="*/ 52 h 81"/>
              <a:gd name="T32" fmla="*/ 25 w 106"/>
              <a:gd name="T33" fmla="*/ 52 h 81"/>
              <a:gd name="T34" fmla="*/ 25 w 106"/>
              <a:gd name="T35" fmla="*/ 66 h 81"/>
              <a:gd name="T36" fmla="*/ 47 w 106"/>
              <a:gd name="T37" fmla="*/ 66 h 81"/>
              <a:gd name="T38" fmla="*/ 33 w 106"/>
              <a:gd name="T39" fmla="*/ 66 h 81"/>
              <a:gd name="T40" fmla="*/ 33 w 106"/>
              <a:gd name="T41" fmla="*/ 52 h 81"/>
              <a:gd name="T42" fmla="*/ 47 w 106"/>
              <a:gd name="T43" fmla="*/ 52 h 81"/>
              <a:gd name="T44" fmla="*/ 47 w 106"/>
              <a:gd name="T45" fmla="*/ 66 h 81"/>
              <a:gd name="T46" fmla="*/ 63 w 106"/>
              <a:gd name="T47" fmla="*/ 38 h 81"/>
              <a:gd name="T48" fmla="*/ 56 w 106"/>
              <a:gd name="T49" fmla="*/ 31 h 81"/>
              <a:gd name="T50" fmla="*/ 63 w 106"/>
              <a:gd name="T51" fmla="*/ 25 h 81"/>
              <a:gd name="T52" fmla="*/ 70 w 106"/>
              <a:gd name="T53" fmla="*/ 31 h 81"/>
              <a:gd name="T54" fmla="*/ 63 w 106"/>
              <a:gd name="T55" fmla="*/ 38 h 81"/>
              <a:gd name="T56" fmla="*/ 106 w 106"/>
              <a:gd name="T57" fmla="*/ 40 h 81"/>
              <a:gd name="T58" fmla="*/ 104 w 106"/>
              <a:gd name="T59" fmla="*/ 42 h 81"/>
              <a:gd name="T60" fmla="*/ 66 w 106"/>
              <a:gd name="T61" fmla="*/ 3 h 81"/>
              <a:gd name="T62" fmla="*/ 28 w 106"/>
              <a:gd name="T63" fmla="*/ 41 h 81"/>
              <a:gd name="T64" fmla="*/ 28 w 106"/>
              <a:gd name="T65" fmla="*/ 42 h 81"/>
              <a:gd name="T66" fmla="*/ 0 w 106"/>
              <a:gd name="T67" fmla="*/ 42 h 81"/>
              <a:gd name="T68" fmla="*/ 21 w 106"/>
              <a:gd name="T69" fmla="*/ 20 h 81"/>
              <a:gd name="T70" fmla="*/ 47 w 106"/>
              <a:gd name="T71" fmla="*/ 20 h 81"/>
              <a:gd name="T72" fmla="*/ 66 w 106"/>
              <a:gd name="T73" fmla="*/ 0 h 81"/>
              <a:gd name="T74" fmla="*/ 87 w 106"/>
              <a:gd name="T75" fmla="*/ 21 h 81"/>
              <a:gd name="T76" fmla="*/ 87 w 106"/>
              <a:gd name="T77" fmla="*/ 9 h 81"/>
              <a:gd name="T78" fmla="*/ 95 w 106"/>
              <a:gd name="T79" fmla="*/ 9 h 81"/>
              <a:gd name="T80" fmla="*/ 95 w 106"/>
              <a:gd name="T81" fmla="*/ 30 h 81"/>
              <a:gd name="T82" fmla="*/ 106 w 106"/>
              <a:gd name="T83"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81">
                <a:moveTo>
                  <a:pt x="103" y="44"/>
                </a:moveTo>
                <a:cubicBezTo>
                  <a:pt x="85" y="26"/>
                  <a:pt x="85" y="26"/>
                  <a:pt x="85" y="26"/>
                </a:cubicBezTo>
                <a:cubicBezTo>
                  <a:pt x="66" y="7"/>
                  <a:pt x="66" y="7"/>
                  <a:pt x="66" y="7"/>
                </a:cubicBezTo>
                <a:cubicBezTo>
                  <a:pt x="47" y="26"/>
                  <a:pt x="47" y="26"/>
                  <a:pt x="47" y="26"/>
                </a:cubicBezTo>
                <a:cubicBezTo>
                  <a:pt x="29" y="44"/>
                  <a:pt x="29" y="44"/>
                  <a:pt x="29" y="44"/>
                </a:cubicBezTo>
                <a:cubicBezTo>
                  <a:pt x="4" y="44"/>
                  <a:pt x="4" y="44"/>
                  <a:pt x="4" y="44"/>
                </a:cubicBezTo>
                <a:cubicBezTo>
                  <a:pt x="4" y="81"/>
                  <a:pt x="4" y="81"/>
                  <a:pt x="4" y="81"/>
                </a:cubicBezTo>
                <a:cubicBezTo>
                  <a:pt x="66" y="81"/>
                  <a:pt x="66" y="81"/>
                  <a:pt x="66" y="81"/>
                </a:cubicBezTo>
                <a:cubicBezTo>
                  <a:pt x="66" y="53"/>
                  <a:pt x="66" y="53"/>
                  <a:pt x="66" y="53"/>
                </a:cubicBezTo>
                <a:cubicBezTo>
                  <a:pt x="84" y="53"/>
                  <a:pt x="84" y="53"/>
                  <a:pt x="84" y="53"/>
                </a:cubicBezTo>
                <a:cubicBezTo>
                  <a:pt x="84" y="81"/>
                  <a:pt x="84" y="81"/>
                  <a:pt x="84" y="81"/>
                </a:cubicBezTo>
                <a:cubicBezTo>
                  <a:pt x="103" y="81"/>
                  <a:pt x="103" y="81"/>
                  <a:pt x="103" y="81"/>
                </a:cubicBezTo>
                <a:cubicBezTo>
                  <a:pt x="103" y="44"/>
                  <a:pt x="103" y="44"/>
                  <a:pt x="103" y="44"/>
                </a:cubicBezTo>
                <a:close/>
                <a:moveTo>
                  <a:pt x="25" y="66"/>
                </a:moveTo>
                <a:cubicBezTo>
                  <a:pt x="11" y="66"/>
                  <a:pt x="11" y="66"/>
                  <a:pt x="11" y="66"/>
                </a:cubicBezTo>
                <a:cubicBezTo>
                  <a:pt x="11" y="52"/>
                  <a:pt x="11" y="52"/>
                  <a:pt x="11" y="52"/>
                </a:cubicBezTo>
                <a:cubicBezTo>
                  <a:pt x="25" y="52"/>
                  <a:pt x="25" y="52"/>
                  <a:pt x="25" y="52"/>
                </a:cubicBezTo>
                <a:lnTo>
                  <a:pt x="25" y="66"/>
                </a:lnTo>
                <a:close/>
                <a:moveTo>
                  <a:pt x="47" y="66"/>
                </a:moveTo>
                <a:cubicBezTo>
                  <a:pt x="33" y="66"/>
                  <a:pt x="33" y="66"/>
                  <a:pt x="33" y="66"/>
                </a:cubicBezTo>
                <a:cubicBezTo>
                  <a:pt x="33" y="52"/>
                  <a:pt x="33" y="52"/>
                  <a:pt x="33" y="52"/>
                </a:cubicBezTo>
                <a:cubicBezTo>
                  <a:pt x="47" y="52"/>
                  <a:pt x="47" y="52"/>
                  <a:pt x="47" y="52"/>
                </a:cubicBezTo>
                <a:lnTo>
                  <a:pt x="47" y="66"/>
                </a:lnTo>
                <a:close/>
                <a:moveTo>
                  <a:pt x="63" y="38"/>
                </a:moveTo>
                <a:cubicBezTo>
                  <a:pt x="59" y="38"/>
                  <a:pt x="56" y="35"/>
                  <a:pt x="56" y="31"/>
                </a:cubicBezTo>
                <a:cubicBezTo>
                  <a:pt x="56" y="28"/>
                  <a:pt x="59" y="25"/>
                  <a:pt x="63" y="25"/>
                </a:cubicBezTo>
                <a:cubicBezTo>
                  <a:pt x="67" y="25"/>
                  <a:pt x="70" y="28"/>
                  <a:pt x="70" y="31"/>
                </a:cubicBezTo>
                <a:cubicBezTo>
                  <a:pt x="70" y="35"/>
                  <a:pt x="67" y="38"/>
                  <a:pt x="63" y="38"/>
                </a:cubicBezTo>
                <a:close/>
                <a:moveTo>
                  <a:pt x="106" y="40"/>
                </a:moveTo>
                <a:cubicBezTo>
                  <a:pt x="104" y="42"/>
                  <a:pt x="104" y="42"/>
                  <a:pt x="104" y="42"/>
                </a:cubicBezTo>
                <a:cubicBezTo>
                  <a:pt x="66" y="3"/>
                  <a:pt x="66" y="3"/>
                  <a:pt x="66" y="3"/>
                </a:cubicBezTo>
                <a:cubicBezTo>
                  <a:pt x="28" y="41"/>
                  <a:pt x="28" y="41"/>
                  <a:pt x="28" y="41"/>
                </a:cubicBezTo>
                <a:cubicBezTo>
                  <a:pt x="28" y="42"/>
                  <a:pt x="28" y="42"/>
                  <a:pt x="28" y="42"/>
                </a:cubicBezTo>
                <a:cubicBezTo>
                  <a:pt x="0" y="42"/>
                  <a:pt x="0" y="42"/>
                  <a:pt x="0" y="42"/>
                </a:cubicBezTo>
                <a:cubicBezTo>
                  <a:pt x="21" y="20"/>
                  <a:pt x="21" y="20"/>
                  <a:pt x="21" y="20"/>
                </a:cubicBezTo>
                <a:cubicBezTo>
                  <a:pt x="47" y="20"/>
                  <a:pt x="47" y="20"/>
                  <a:pt x="47" y="20"/>
                </a:cubicBezTo>
                <a:cubicBezTo>
                  <a:pt x="66" y="0"/>
                  <a:pt x="66" y="0"/>
                  <a:pt x="66" y="0"/>
                </a:cubicBezTo>
                <a:cubicBezTo>
                  <a:pt x="87" y="21"/>
                  <a:pt x="87" y="21"/>
                  <a:pt x="87" y="21"/>
                </a:cubicBezTo>
                <a:cubicBezTo>
                  <a:pt x="87" y="9"/>
                  <a:pt x="87" y="9"/>
                  <a:pt x="87" y="9"/>
                </a:cubicBezTo>
                <a:cubicBezTo>
                  <a:pt x="95" y="9"/>
                  <a:pt x="95" y="9"/>
                  <a:pt x="95" y="9"/>
                </a:cubicBezTo>
                <a:cubicBezTo>
                  <a:pt x="95" y="30"/>
                  <a:pt x="95" y="30"/>
                  <a:pt x="95" y="30"/>
                </a:cubicBezTo>
                <a:lnTo>
                  <a:pt x="106" y="40"/>
                </a:lnTo>
                <a:close/>
              </a:path>
            </a:pathLst>
          </a:custGeom>
          <a:solidFill>
            <a:schemeClr val="accent2"/>
          </a:solidFill>
          <a:ln>
            <a:noFill/>
          </a:ln>
          <a:effectLst/>
        </p:spPr>
        <p:txBody>
          <a:bodyPr vert="horz" wrap="square" lIns="68553" tIns="34277" rIns="68553" bIns="34277" numCol="1" anchor="t" anchorCtr="0" compatLnSpc="1"/>
          <a:lstStyle/>
          <a:p>
            <a:endParaRPr lang="zh-CN" altLang="en-US" sz="1015">
              <a:solidFill>
                <a:schemeClr val="accent3"/>
              </a:solidFill>
              <a:cs typeface="+mn-ea"/>
              <a:sym typeface="+mn-lt"/>
            </a:endParaRPr>
          </a:p>
        </p:txBody>
      </p:sp>
      <p:sp>
        <p:nvSpPr>
          <p:cNvPr id="244" name="Freeform 476"/>
          <p:cNvSpPr>
            <a:spLocks noEditPoints="1"/>
          </p:cNvSpPr>
          <p:nvPr/>
        </p:nvSpPr>
        <p:spPr bwMode="auto">
          <a:xfrm>
            <a:off x="1202102" y="1157149"/>
            <a:ext cx="780701" cy="565910"/>
          </a:xfrm>
          <a:custGeom>
            <a:avLst/>
            <a:gdLst>
              <a:gd name="T0" fmla="*/ 125 w 125"/>
              <a:gd name="T1" fmla="*/ 71 h 73"/>
              <a:gd name="T2" fmla="*/ 124 w 125"/>
              <a:gd name="T3" fmla="*/ 73 h 73"/>
              <a:gd name="T4" fmla="*/ 2 w 125"/>
              <a:gd name="T5" fmla="*/ 73 h 73"/>
              <a:gd name="T6" fmla="*/ 0 w 125"/>
              <a:gd name="T7" fmla="*/ 71 h 73"/>
              <a:gd name="T8" fmla="*/ 0 w 125"/>
              <a:gd name="T9" fmla="*/ 68 h 73"/>
              <a:gd name="T10" fmla="*/ 2 w 125"/>
              <a:gd name="T11" fmla="*/ 66 h 73"/>
              <a:gd name="T12" fmla="*/ 124 w 125"/>
              <a:gd name="T13" fmla="*/ 66 h 73"/>
              <a:gd name="T14" fmla="*/ 125 w 125"/>
              <a:gd name="T15" fmla="*/ 68 h 73"/>
              <a:gd name="T16" fmla="*/ 125 w 125"/>
              <a:gd name="T17" fmla="*/ 71 h 73"/>
              <a:gd name="T18" fmla="*/ 118 w 125"/>
              <a:gd name="T19" fmla="*/ 5 h 73"/>
              <a:gd name="T20" fmla="*/ 118 w 125"/>
              <a:gd name="T21" fmla="*/ 58 h 73"/>
              <a:gd name="T22" fmla="*/ 113 w 125"/>
              <a:gd name="T23" fmla="*/ 63 h 73"/>
              <a:gd name="T24" fmla="*/ 12 w 125"/>
              <a:gd name="T25" fmla="*/ 63 h 73"/>
              <a:gd name="T26" fmla="*/ 7 w 125"/>
              <a:gd name="T27" fmla="*/ 58 h 73"/>
              <a:gd name="T28" fmla="*/ 7 w 125"/>
              <a:gd name="T29" fmla="*/ 5 h 73"/>
              <a:gd name="T30" fmla="*/ 12 w 125"/>
              <a:gd name="T31" fmla="*/ 0 h 73"/>
              <a:gd name="T32" fmla="*/ 113 w 125"/>
              <a:gd name="T33" fmla="*/ 0 h 73"/>
              <a:gd name="T34" fmla="*/ 118 w 125"/>
              <a:gd name="T35" fmla="*/ 5 h 73"/>
              <a:gd name="T36" fmla="*/ 113 w 125"/>
              <a:gd name="T37" fmla="*/ 6 h 73"/>
              <a:gd name="T38" fmla="*/ 12 w 125"/>
              <a:gd name="T39" fmla="*/ 6 h 73"/>
              <a:gd name="T40" fmla="*/ 12 w 125"/>
              <a:gd name="T41" fmla="*/ 59 h 73"/>
              <a:gd name="T42" fmla="*/ 113 w 125"/>
              <a:gd name="T43" fmla="*/ 59 h 73"/>
              <a:gd name="T44" fmla="*/ 113 w 125"/>
              <a:gd name="T4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73">
                <a:moveTo>
                  <a:pt x="125" y="71"/>
                </a:moveTo>
                <a:cubicBezTo>
                  <a:pt x="125" y="72"/>
                  <a:pt x="124" y="73"/>
                  <a:pt x="124" y="73"/>
                </a:cubicBezTo>
                <a:cubicBezTo>
                  <a:pt x="2" y="73"/>
                  <a:pt x="2" y="73"/>
                  <a:pt x="2" y="73"/>
                </a:cubicBezTo>
                <a:cubicBezTo>
                  <a:pt x="1" y="73"/>
                  <a:pt x="0" y="72"/>
                  <a:pt x="0" y="71"/>
                </a:cubicBezTo>
                <a:cubicBezTo>
                  <a:pt x="0" y="68"/>
                  <a:pt x="0" y="68"/>
                  <a:pt x="0" y="68"/>
                </a:cubicBezTo>
                <a:cubicBezTo>
                  <a:pt x="0" y="67"/>
                  <a:pt x="1" y="66"/>
                  <a:pt x="2" y="66"/>
                </a:cubicBezTo>
                <a:cubicBezTo>
                  <a:pt x="124" y="66"/>
                  <a:pt x="124" y="66"/>
                  <a:pt x="124" y="66"/>
                </a:cubicBezTo>
                <a:cubicBezTo>
                  <a:pt x="124" y="66"/>
                  <a:pt x="125" y="67"/>
                  <a:pt x="125" y="68"/>
                </a:cubicBezTo>
                <a:lnTo>
                  <a:pt x="125" y="71"/>
                </a:lnTo>
                <a:close/>
                <a:moveTo>
                  <a:pt x="118" y="5"/>
                </a:moveTo>
                <a:cubicBezTo>
                  <a:pt x="118" y="58"/>
                  <a:pt x="118" y="58"/>
                  <a:pt x="118" y="58"/>
                </a:cubicBezTo>
                <a:cubicBezTo>
                  <a:pt x="118" y="61"/>
                  <a:pt x="116" y="63"/>
                  <a:pt x="113" y="63"/>
                </a:cubicBezTo>
                <a:cubicBezTo>
                  <a:pt x="12" y="63"/>
                  <a:pt x="12" y="63"/>
                  <a:pt x="12" y="63"/>
                </a:cubicBezTo>
                <a:cubicBezTo>
                  <a:pt x="9" y="63"/>
                  <a:pt x="7" y="61"/>
                  <a:pt x="7" y="58"/>
                </a:cubicBezTo>
                <a:cubicBezTo>
                  <a:pt x="7" y="5"/>
                  <a:pt x="7" y="5"/>
                  <a:pt x="7" y="5"/>
                </a:cubicBezTo>
                <a:cubicBezTo>
                  <a:pt x="7" y="2"/>
                  <a:pt x="9" y="0"/>
                  <a:pt x="12" y="0"/>
                </a:cubicBezTo>
                <a:cubicBezTo>
                  <a:pt x="113" y="0"/>
                  <a:pt x="113" y="0"/>
                  <a:pt x="113" y="0"/>
                </a:cubicBezTo>
                <a:cubicBezTo>
                  <a:pt x="116" y="0"/>
                  <a:pt x="118" y="2"/>
                  <a:pt x="118" y="5"/>
                </a:cubicBezTo>
                <a:close/>
                <a:moveTo>
                  <a:pt x="113" y="6"/>
                </a:moveTo>
                <a:cubicBezTo>
                  <a:pt x="12" y="6"/>
                  <a:pt x="12" y="6"/>
                  <a:pt x="12" y="6"/>
                </a:cubicBezTo>
                <a:cubicBezTo>
                  <a:pt x="12" y="59"/>
                  <a:pt x="12" y="59"/>
                  <a:pt x="12" y="59"/>
                </a:cubicBezTo>
                <a:cubicBezTo>
                  <a:pt x="113" y="59"/>
                  <a:pt x="113" y="59"/>
                  <a:pt x="113" y="59"/>
                </a:cubicBezTo>
                <a:lnTo>
                  <a:pt x="113" y="6"/>
                </a:lnTo>
                <a:close/>
              </a:path>
            </a:pathLst>
          </a:custGeom>
          <a:solidFill>
            <a:schemeClr val="accent2"/>
          </a:solidFill>
          <a:ln>
            <a:noFill/>
          </a:ln>
          <a:effectLst/>
        </p:spPr>
        <p:txBody>
          <a:bodyPr vert="horz" wrap="square" lIns="68553" tIns="34277" rIns="68553" bIns="34277" numCol="1" anchor="t" anchorCtr="0" compatLnSpc="1"/>
          <a:lstStyle/>
          <a:p>
            <a:endParaRPr lang="zh-CN" altLang="en-US" sz="1015">
              <a:solidFill>
                <a:schemeClr val="accent3"/>
              </a:solidFill>
              <a:cs typeface="+mn-ea"/>
              <a:sym typeface="+mn-lt"/>
            </a:endParaRPr>
          </a:p>
        </p:txBody>
      </p:sp>
      <p:sp>
        <p:nvSpPr>
          <p:cNvPr id="245" name="Oval 493"/>
          <p:cNvSpPr>
            <a:spLocks noChangeArrowheads="1"/>
          </p:cNvSpPr>
          <p:nvPr/>
        </p:nvSpPr>
        <p:spPr bwMode="auto">
          <a:xfrm>
            <a:off x="1202103" y="2942554"/>
            <a:ext cx="547589" cy="497012"/>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solidFill>
            <a:schemeClr val="accent2"/>
          </a:solidFill>
          <a:ln>
            <a:noFill/>
          </a:ln>
          <a:effectLst/>
        </p:spPr>
        <p:txBody>
          <a:bodyPr vert="horz" wrap="square" lIns="68553" tIns="34277" rIns="68553" bIns="34277" numCol="1" anchor="t" anchorCtr="0" compatLnSpc="1"/>
          <a:lstStyle/>
          <a:p>
            <a:endParaRPr lang="zh-CN" altLang="en-US" sz="1015">
              <a:solidFill>
                <a:schemeClr val="accent3"/>
              </a:solidFill>
              <a:cs typeface="+mn-ea"/>
              <a:sym typeface="+mn-lt"/>
            </a:endParaRPr>
          </a:p>
        </p:txBody>
      </p:sp>
      <p:sp>
        <p:nvSpPr>
          <p:cNvPr id="246" name="Freeform 497"/>
          <p:cNvSpPr>
            <a:spLocks noEditPoints="1"/>
          </p:cNvSpPr>
          <p:nvPr/>
        </p:nvSpPr>
        <p:spPr bwMode="auto">
          <a:xfrm>
            <a:off x="4753063" y="1157148"/>
            <a:ext cx="422711" cy="583375"/>
          </a:xfrm>
          <a:custGeom>
            <a:avLst/>
            <a:gdLst>
              <a:gd name="T0" fmla="*/ 125 w 128"/>
              <a:gd name="T1" fmla="*/ 83 h 177"/>
              <a:gd name="T2" fmla="*/ 64 w 128"/>
              <a:gd name="T3" fmla="*/ 177 h 177"/>
              <a:gd name="T4" fmla="*/ 0 w 128"/>
              <a:gd name="T5" fmla="*/ 71 h 177"/>
              <a:gd name="T6" fmla="*/ 0 w 128"/>
              <a:gd name="T7" fmla="*/ 70 h 177"/>
              <a:gd name="T8" fmla="*/ 0 w 128"/>
              <a:gd name="T9" fmla="*/ 64 h 177"/>
              <a:gd name="T10" fmla="*/ 64 w 128"/>
              <a:gd name="T11" fmla="*/ 0 h 177"/>
              <a:gd name="T12" fmla="*/ 128 w 128"/>
              <a:gd name="T13" fmla="*/ 64 h 177"/>
              <a:gd name="T14" fmla="*/ 127 w 128"/>
              <a:gd name="T15" fmla="*/ 68 h 177"/>
              <a:gd name="T16" fmla="*/ 125 w 128"/>
              <a:gd name="T17" fmla="*/ 83 h 177"/>
              <a:gd name="T18" fmla="*/ 64 w 128"/>
              <a:gd name="T19" fmla="*/ 20 h 177"/>
              <a:gd name="T20" fmla="*/ 22 w 128"/>
              <a:gd name="T21" fmla="*/ 62 h 177"/>
              <a:gd name="T22" fmla="*/ 64 w 128"/>
              <a:gd name="T23" fmla="*/ 104 h 177"/>
              <a:gd name="T24" fmla="*/ 106 w 128"/>
              <a:gd name="T25" fmla="*/ 62 h 177"/>
              <a:gd name="T26" fmla="*/ 64 w 128"/>
              <a:gd name="T27" fmla="*/ 20 h 177"/>
              <a:gd name="T28" fmla="*/ 64 w 128"/>
              <a:gd name="T29" fmla="*/ 40 h 177"/>
              <a:gd name="T30" fmla="*/ 44 w 128"/>
              <a:gd name="T31" fmla="*/ 60 h 177"/>
              <a:gd name="T32" fmla="*/ 64 w 128"/>
              <a:gd name="T33" fmla="*/ 80 h 177"/>
              <a:gd name="T34" fmla="*/ 84 w 128"/>
              <a:gd name="T35" fmla="*/ 60 h 177"/>
              <a:gd name="T36" fmla="*/ 64 w 128"/>
              <a:gd name="T37"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77">
                <a:moveTo>
                  <a:pt x="125" y="83"/>
                </a:moveTo>
                <a:cubicBezTo>
                  <a:pt x="120" y="104"/>
                  <a:pt x="105" y="138"/>
                  <a:pt x="64" y="177"/>
                </a:cubicBezTo>
                <a:cubicBezTo>
                  <a:pt x="64" y="177"/>
                  <a:pt x="5" y="122"/>
                  <a:pt x="0" y="71"/>
                </a:cubicBezTo>
                <a:cubicBezTo>
                  <a:pt x="0" y="71"/>
                  <a:pt x="0" y="70"/>
                  <a:pt x="0" y="70"/>
                </a:cubicBezTo>
                <a:cubicBezTo>
                  <a:pt x="0" y="68"/>
                  <a:pt x="0" y="66"/>
                  <a:pt x="0" y="64"/>
                </a:cubicBezTo>
                <a:cubicBezTo>
                  <a:pt x="0" y="29"/>
                  <a:pt x="28" y="0"/>
                  <a:pt x="64" y="0"/>
                </a:cubicBezTo>
                <a:cubicBezTo>
                  <a:pt x="99" y="0"/>
                  <a:pt x="128" y="29"/>
                  <a:pt x="128" y="64"/>
                </a:cubicBezTo>
                <a:cubicBezTo>
                  <a:pt x="128" y="64"/>
                  <a:pt x="128" y="65"/>
                  <a:pt x="127" y="68"/>
                </a:cubicBezTo>
                <a:cubicBezTo>
                  <a:pt x="127" y="73"/>
                  <a:pt x="126" y="78"/>
                  <a:pt x="125" y="83"/>
                </a:cubicBezTo>
                <a:close/>
                <a:moveTo>
                  <a:pt x="64" y="20"/>
                </a:moveTo>
                <a:cubicBezTo>
                  <a:pt x="40" y="20"/>
                  <a:pt x="22" y="39"/>
                  <a:pt x="22" y="62"/>
                </a:cubicBezTo>
                <a:cubicBezTo>
                  <a:pt x="22" y="85"/>
                  <a:pt x="40" y="104"/>
                  <a:pt x="64" y="104"/>
                </a:cubicBezTo>
                <a:cubicBezTo>
                  <a:pt x="87" y="104"/>
                  <a:pt x="106" y="85"/>
                  <a:pt x="106" y="62"/>
                </a:cubicBezTo>
                <a:cubicBezTo>
                  <a:pt x="106" y="39"/>
                  <a:pt x="87" y="20"/>
                  <a:pt x="64" y="20"/>
                </a:cubicBezTo>
                <a:close/>
                <a:moveTo>
                  <a:pt x="64" y="40"/>
                </a:moveTo>
                <a:cubicBezTo>
                  <a:pt x="53" y="40"/>
                  <a:pt x="44" y="49"/>
                  <a:pt x="44" y="60"/>
                </a:cubicBezTo>
                <a:cubicBezTo>
                  <a:pt x="44" y="71"/>
                  <a:pt x="53" y="80"/>
                  <a:pt x="64" y="80"/>
                </a:cubicBezTo>
                <a:cubicBezTo>
                  <a:pt x="75" y="80"/>
                  <a:pt x="84" y="71"/>
                  <a:pt x="84" y="60"/>
                </a:cubicBezTo>
                <a:cubicBezTo>
                  <a:pt x="84" y="49"/>
                  <a:pt x="75" y="40"/>
                  <a:pt x="64" y="40"/>
                </a:cubicBezTo>
                <a:close/>
              </a:path>
            </a:pathLst>
          </a:custGeom>
          <a:solidFill>
            <a:schemeClr val="accent2"/>
          </a:solidFill>
          <a:ln>
            <a:noFill/>
          </a:ln>
          <a:effectLst/>
        </p:spPr>
        <p:txBody>
          <a:bodyPr vert="horz" wrap="square" lIns="68553" tIns="34277" rIns="68553" bIns="34277" numCol="1" anchor="t" anchorCtr="0" compatLnSpc="1"/>
          <a:lstStyle/>
          <a:p>
            <a:endParaRPr lang="zh-CN" altLang="en-US" sz="1015">
              <a:solidFill>
                <a:schemeClr val="accent3"/>
              </a:solidFill>
              <a:cs typeface="+mn-ea"/>
              <a:sym typeface="+mn-lt"/>
            </a:endParaRPr>
          </a:p>
        </p:txBody>
      </p:sp>
      <p:cxnSp>
        <p:nvCxnSpPr>
          <p:cNvPr id="247" name="直接连接符 246"/>
          <p:cNvCxnSpPr/>
          <p:nvPr/>
        </p:nvCxnSpPr>
        <p:spPr>
          <a:xfrm>
            <a:off x="1202101" y="1792232"/>
            <a:ext cx="278110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4753061" y="1792232"/>
            <a:ext cx="27589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1202101" y="3558809"/>
            <a:ext cx="278110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4753061" y="3558809"/>
            <a:ext cx="27589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1" name="TextBox 498"/>
          <p:cNvSpPr txBox="1"/>
          <p:nvPr/>
        </p:nvSpPr>
        <p:spPr>
          <a:xfrm>
            <a:off x="2652751" y="1344506"/>
            <a:ext cx="1417642" cy="323139"/>
          </a:xfrm>
          <a:prstGeom prst="rect">
            <a:avLst/>
          </a:prstGeom>
          <a:noFill/>
        </p:spPr>
        <p:txBody>
          <a:bodyPr wrap="none" lIns="68553" tIns="34277" rIns="68553" bIns="34277" rtlCol="0" anchor="ctr">
            <a:spAutoFit/>
          </a:bodyPr>
          <a:lstStyle/>
          <a:p>
            <a:pPr lvl="0" algn="r"/>
            <a:r>
              <a:rPr lang="zh-CN" altLang="en-US" sz="1650" b="1" dirty="0">
                <a:solidFill>
                  <a:srgbClr val="C00000"/>
                </a:solidFill>
                <a:cs typeface="+mn-ea"/>
                <a:sym typeface="+mn-lt"/>
              </a:rPr>
              <a:t>点击添加内容</a:t>
            </a:r>
            <a:endParaRPr lang="zh-CN" altLang="en-US" sz="1650" b="1" dirty="0">
              <a:solidFill>
                <a:srgbClr val="C00000"/>
              </a:solidFill>
              <a:cs typeface="+mn-ea"/>
              <a:sym typeface="+mn-lt"/>
            </a:endParaRPr>
          </a:p>
        </p:txBody>
      </p:sp>
      <p:sp>
        <p:nvSpPr>
          <p:cNvPr id="252" name="TextBox 499"/>
          <p:cNvSpPr txBox="1"/>
          <p:nvPr/>
        </p:nvSpPr>
        <p:spPr>
          <a:xfrm>
            <a:off x="6181814" y="1344506"/>
            <a:ext cx="1417642" cy="323139"/>
          </a:xfrm>
          <a:prstGeom prst="rect">
            <a:avLst/>
          </a:prstGeom>
          <a:noFill/>
        </p:spPr>
        <p:txBody>
          <a:bodyPr wrap="none" lIns="68553" tIns="34277" rIns="68553" bIns="34277" rtlCol="0" anchor="ctr">
            <a:spAutoFit/>
          </a:bodyPr>
          <a:lstStyle/>
          <a:p>
            <a:pPr lvl="0" algn="r"/>
            <a:r>
              <a:rPr lang="zh-CN" altLang="en-US" sz="1650" b="1" dirty="0">
                <a:solidFill>
                  <a:srgbClr val="C00000"/>
                </a:solidFill>
                <a:cs typeface="+mn-ea"/>
                <a:sym typeface="+mn-lt"/>
              </a:rPr>
              <a:t>点击添加内容</a:t>
            </a:r>
            <a:endParaRPr lang="zh-CN" altLang="en-US" sz="1650" b="1" dirty="0">
              <a:solidFill>
                <a:srgbClr val="C00000"/>
              </a:solidFill>
              <a:cs typeface="+mn-ea"/>
              <a:sym typeface="+mn-lt"/>
            </a:endParaRPr>
          </a:p>
        </p:txBody>
      </p:sp>
      <p:sp>
        <p:nvSpPr>
          <p:cNvPr id="253" name="TextBox 500"/>
          <p:cNvSpPr txBox="1"/>
          <p:nvPr/>
        </p:nvSpPr>
        <p:spPr>
          <a:xfrm>
            <a:off x="2652751" y="3088243"/>
            <a:ext cx="1417642" cy="323139"/>
          </a:xfrm>
          <a:prstGeom prst="rect">
            <a:avLst/>
          </a:prstGeom>
          <a:noFill/>
        </p:spPr>
        <p:txBody>
          <a:bodyPr wrap="none" lIns="68553" tIns="34277" rIns="68553" bIns="34277" rtlCol="0" anchor="ctr">
            <a:spAutoFit/>
          </a:bodyPr>
          <a:lstStyle/>
          <a:p>
            <a:pPr lvl="0" algn="r"/>
            <a:r>
              <a:rPr lang="zh-CN" altLang="en-US" sz="1650" b="1" dirty="0">
                <a:solidFill>
                  <a:srgbClr val="C00000"/>
                </a:solidFill>
                <a:cs typeface="+mn-ea"/>
                <a:sym typeface="+mn-lt"/>
              </a:rPr>
              <a:t>点击添加内容</a:t>
            </a:r>
            <a:endParaRPr lang="zh-CN" altLang="en-US" sz="1650" b="1" dirty="0">
              <a:solidFill>
                <a:srgbClr val="C00000"/>
              </a:solidFill>
              <a:cs typeface="+mn-ea"/>
              <a:sym typeface="+mn-lt"/>
            </a:endParaRPr>
          </a:p>
        </p:txBody>
      </p:sp>
      <p:sp>
        <p:nvSpPr>
          <p:cNvPr id="254" name="TextBox 501"/>
          <p:cNvSpPr txBox="1"/>
          <p:nvPr/>
        </p:nvSpPr>
        <p:spPr>
          <a:xfrm>
            <a:off x="6181814" y="3088243"/>
            <a:ext cx="1417642" cy="323139"/>
          </a:xfrm>
          <a:prstGeom prst="rect">
            <a:avLst/>
          </a:prstGeom>
          <a:noFill/>
        </p:spPr>
        <p:txBody>
          <a:bodyPr wrap="none" lIns="68553" tIns="34277" rIns="68553" bIns="34277" rtlCol="0" anchor="ctr">
            <a:spAutoFit/>
          </a:bodyPr>
          <a:lstStyle/>
          <a:p>
            <a:pPr lvl="0" algn="r"/>
            <a:r>
              <a:rPr lang="zh-CN" altLang="en-US" sz="1650" b="1" dirty="0">
                <a:solidFill>
                  <a:srgbClr val="C00000"/>
                </a:solidFill>
                <a:cs typeface="+mn-ea"/>
                <a:sym typeface="+mn-lt"/>
              </a:rPr>
              <a:t>点击添加内容</a:t>
            </a:r>
            <a:endParaRPr lang="zh-CN" altLang="en-US" sz="1650" b="1" dirty="0">
              <a:solidFill>
                <a:srgbClr val="C00000"/>
              </a:solidFill>
              <a:cs typeface="+mn-ea"/>
              <a:sym typeface="+mn-lt"/>
            </a:endParaRPr>
          </a:p>
        </p:txBody>
      </p:sp>
      <p:sp>
        <p:nvSpPr>
          <p:cNvPr id="255" name="TextBox 503"/>
          <p:cNvSpPr txBox="1"/>
          <p:nvPr/>
        </p:nvSpPr>
        <p:spPr>
          <a:xfrm>
            <a:off x="1108220" y="1859769"/>
            <a:ext cx="3045009" cy="699396"/>
          </a:xfrm>
          <a:prstGeom prst="rect">
            <a:avLst/>
          </a:prstGeom>
          <a:noFill/>
        </p:spPr>
        <p:txBody>
          <a:bodyPr wrap="square" lIns="68553" tIns="34277" rIns="68553" bIns="34277" rtlCol="0">
            <a:spAutoFit/>
          </a:bodyPr>
          <a:lstStyle/>
          <a:p>
            <a:pPr>
              <a:lnSpc>
                <a:spcPct val="130000"/>
              </a:lnSpc>
            </a:pPr>
            <a:r>
              <a:rPr lang="zh-CN" altLang="en-US" sz="1050" dirty="0">
                <a:solidFill>
                  <a:schemeClr val="accent3"/>
                </a:solidFill>
                <a:cs typeface="+mn-ea"/>
                <a:sym typeface="+mn-lt"/>
              </a:rPr>
              <a:t>您的内容打在这里，或者通过复制您的文本后，在此框中选择粘贴，并选择只保留文字，在此录入上述图表的描述说明。</a:t>
            </a:r>
            <a:endParaRPr lang="zh-CN" altLang="en-US" sz="1050" dirty="0">
              <a:solidFill>
                <a:schemeClr val="accent3"/>
              </a:solidFill>
              <a:cs typeface="+mn-ea"/>
              <a:sym typeface="+mn-lt"/>
            </a:endParaRPr>
          </a:p>
        </p:txBody>
      </p:sp>
      <p:sp>
        <p:nvSpPr>
          <p:cNvPr id="256" name="TextBox 504"/>
          <p:cNvSpPr txBox="1"/>
          <p:nvPr/>
        </p:nvSpPr>
        <p:spPr>
          <a:xfrm>
            <a:off x="4676891" y="1859769"/>
            <a:ext cx="3045009" cy="699396"/>
          </a:xfrm>
          <a:prstGeom prst="rect">
            <a:avLst/>
          </a:prstGeom>
          <a:noFill/>
        </p:spPr>
        <p:txBody>
          <a:bodyPr wrap="square" lIns="68553" tIns="34277" rIns="68553" bIns="34277"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3"/>
                </a:solidFill>
                <a:latin typeface="+mn-lt"/>
                <a:ea typeface="+mn-ea"/>
                <a:cs typeface="+mn-ea"/>
                <a:sym typeface="+mn-lt"/>
              </a:rPr>
              <a:t>您的内容打在这里，或者通过复制您的文本后，在此框中选择粘贴，并选择只保留文字，在此录入上述图表的描述说明。</a:t>
            </a:r>
            <a:endParaRPr lang="zh-CN" altLang="en-US" sz="1050" dirty="0">
              <a:solidFill>
                <a:schemeClr val="accent3"/>
              </a:solidFill>
              <a:latin typeface="+mn-lt"/>
              <a:ea typeface="+mn-ea"/>
              <a:cs typeface="+mn-ea"/>
              <a:sym typeface="+mn-lt"/>
            </a:endParaRPr>
          </a:p>
        </p:txBody>
      </p:sp>
      <p:sp>
        <p:nvSpPr>
          <p:cNvPr id="257" name="TextBox 505"/>
          <p:cNvSpPr txBox="1"/>
          <p:nvPr/>
        </p:nvSpPr>
        <p:spPr>
          <a:xfrm>
            <a:off x="1108220" y="3634168"/>
            <a:ext cx="3045009" cy="699396"/>
          </a:xfrm>
          <a:prstGeom prst="rect">
            <a:avLst/>
          </a:prstGeom>
          <a:noFill/>
        </p:spPr>
        <p:txBody>
          <a:bodyPr wrap="square" lIns="68553" tIns="34277" rIns="68553" bIns="34277"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3"/>
                </a:solidFill>
                <a:latin typeface="+mn-lt"/>
                <a:ea typeface="+mn-ea"/>
                <a:cs typeface="+mn-ea"/>
                <a:sym typeface="+mn-lt"/>
              </a:rPr>
              <a:t>您的内容打在这里，或者通过复制您的文本后，在此框中选择粘贴，并选择只保留文字，在此录入上述图表的描述说明。</a:t>
            </a:r>
            <a:endParaRPr lang="zh-CN" altLang="en-US" sz="1050" dirty="0">
              <a:solidFill>
                <a:schemeClr val="accent3"/>
              </a:solidFill>
              <a:latin typeface="+mn-lt"/>
              <a:ea typeface="+mn-ea"/>
              <a:cs typeface="+mn-ea"/>
              <a:sym typeface="+mn-lt"/>
            </a:endParaRPr>
          </a:p>
        </p:txBody>
      </p:sp>
      <p:sp>
        <p:nvSpPr>
          <p:cNvPr id="258" name="TextBox 506"/>
          <p:cNvSpPr txBox="1"/>
          <p:nvPr/>
        </p:nvSpPr>
        <p:spPr>
          <a:xfrm>
            <a:off x="4676891" y="3634168"/>
            <a:ext cx="3045009" cy="699396"/>
          </a:xfrm>
          <a:prstGeom prst="rect">
            <a:avLst/>
          </a:prstGeom>
          <a:noFill/>
        </p:spPr>
        <p:txBody>
          <a:bodyPr wrap="square" lIns="68553" tIns="34277" rIns="68553" bIns="34277"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1050" dirty="0">
                <a:solidFill>
                  <a:schemeClr val="accent3"/>
                </a:solidFill>
                <a:latin typeface="+mn-lt"/>
                <a:ea typeface="+mn-ea"/>
                <a:cs typeface="+mn-ea"/>
                <a:sym typeface="+mn-lt"/>
              </a:rPr>
              <a:t>您的内容打在这里，或者通过复制您的文本后，在此框中选择粘贴，并选择只保留文字，在此录入上述图表的描述说明。</a:t>
            </a:r>
            <a:endParaRPr lang="zh-CN" altLang="en-US" sz="1050" dirty="0">
              <a:solidFill>
                <a:schemeClr val="accent3"/>
              </a:solidFill>
              <a:latin typeface="+mn-lt"/>
              <a:ea typeface="+mn-ea"/>
              <a:cs typeface="+mn-ea"/>
              <a:sym typeface="+mn-lt"/>
            </a:endParaRPr>
          </a:p>
        </p:txBody>
      </p:sp>
      <p:sp>
        <p:nvSpPr>
          <p:cNvPr id="22"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44"/>
                                        </p:tgtEl>
                                        <p:attrNameLst>
                                          <p:attrName>style.visibility</p:attrName>
                                        </p:attrNameLst>
                                      </p:cBhvr>
                                      <p:to>
                                        <p:strVal val="visible"/>
                                      </p:to>
                                    </p:set>
                                    <p:anim calcmode="lin" valueType="num">
                                      <p:cBhvr additive="base">
                                        <p:cTn id="12" dur="750" fill="hold"/>
                                        <p:tgtEl>
                                          <p:spTgt spid="244"/>
                                        </p:tgtEl>
                                        <p:attrNameLst>
                                          <p:attrName>ppt_x</p:attrName>
                                        </p:attrNameLst>
                                      </p:cBhvr>
                                      <p:tavLst>
                                        <p:tav tm="0">
                                          <p:val>
                                            <p:strVal val="1+#ppt_w/2"/>
                                          </p:val>
                                        </p:tav>
                                        <p:tav tm="100000">
                                          <p:val>
                                            <p:strVal val="#ppt_x"/>
                                          </p:val>
                                        </p:tav>
                                      </p:tavLst>
                                    </p:anim>
                                    <p:anim calcmode="lin" valueType="num">
                                      <p:cBhvr additive="base">
                                        <p:cTn id="13" dur="750" fill="hold"/>
                                        <p:tgtEl>
                                          <p:spTgt spid="24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246"/>
                                        </p:tgtEl>
                                        <p:attrNameLst>
                                          <p:attrName>style.visibility</p:attrName>
                                        </p:attrNameLst>
                                      </p:cBhvr>
                                      <p:to>
                                        <p:strVal val="visible"/>
                                      </p:to>
                                    </p:set>
                                    <p:anim calcmode="lin" valueType="num">
                                      <p:cBhvr additive="base">
                                        <p:cTn id="16" dur="500" fill="hold"/>
                                        <p:tgtEl>
                                          <p:spTgt spid="246"/>
                                        </p:tgtEl>
                                        <p:attrNameLst>
                                          <p:attrName>ppt_x</p:attrName>
                                        </p:attrNameLst>
                                      </p:cBhvr>
                                      <p:tavLst>
                                        <p:tav tm="0">
                                          <p:val>
                                            <p:strVal val="1+#ppt_w/2"/>
                                          </p:val>
                                        </p:tav>
                                        <p:tav tm="100000">
                                          <p:val>
                                            <p:strVal val="#ppt_x"/>
                                          </p:val>
                                        </p:tav>
                                      </p:tavLst>
                                    </p:anim>
                                    <p:anim calcmode="lin" valueType="num">
                                      <p:cBhvr additive="base">
                                        <p:cTn id="17" dur="500" fill="hold"/>
                                        <p:tgtEl>
                                          <p:spTgt spid="246"/>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45"/>
                                        </p:tgtEl>
                                        <p:attrNameLst>
                                          <p:attrName>style.visibility</p:attrName>
                                        </p:attrNameLst>
                                      </p:cBhvr>
                                      <p:to>
                                        <p:strVal val="visible"/>
                                      </p:to>
                                    </p:set>
                                    <p:anim calcmode="lin" valueType="num">
                                      <p:cBhvr additive="base">
                                        <p:cTn id="20" dur="750" fill="hold"/>
                                        <p:tgtEl>
                                          <p:spTgt spid="245"/>
                                        </p:tgtEl>
                                        <p:attrNameLst>
                                          <p:attrName>ppt_x</p:attrName>
                                        </p:attrNameLst>
                                      </p:cBhvr>
                                      <p:tavLst>
                                        <p:tav tm="0">
                                          <p:val>
                                            <p:strVal val="1+#ppt_w/2"/>
                                          </p:val>
                                        </p:tav>
                                        <p:tav tm="100000">
                                          <p:val>
                                            <p:strVal val="#ppt_x"/>
                                          </p:val>
                                        </p:tav>
                                      </p:tavLst>
                                    </p:anim>
                                    <p:anim calcmode="lin" valueType="num">
                                      <p:cBhvr additive="base">
                                        <p:cTn id="21" dur="750" fill="hold"/>
                                        <p:tgtEl>
                                          <p:spTgt spid="24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43"/>
                                        </p:tgtEl>
                                        <p:attrNameLst>
                                          <p:attrName>style.visibility</p:attrName>
                                        </p:attrNameLst>
                                      </p:cBhvr>
                                      <p:to>
                                        <p:strVal val="visible"/>
                                      </p:to>
                                    </p:set>
                                    <p:anim calcmode="lin" valueType="num">
                                      <p:cBhvr additive="base">
                                        <p:cTn id="24" dur="500" fill="hold"/>
                                        <p:tgtEl>
                                          <p:spTgt spid="243"/>
                                        </p:tgtEl>
                                        <p:attrNameLst>
                                          <p:attrName>ppt_x</p:attrName>
                                        </p:attrNameLst>
                                      </p:cBhvr>
                                      <p:tavLst>
                                        <p:tav tm="0">
                                          <p:val>
                                            <p:strVal val="1+#ppt_w/2"/>
                                          </p:val>
                                        </p:tav>
                                        <p:tav tm="100000">
                                          <p:val>
                                            <p:strVal val="#ppt_x"/>
                                          </p:val>
                                        </p:tav>
                                      </p:tavLst>
                                    </p:anim>
                                    <p:anim calcmode="lin" valueType="num">
                                      <p:cBhvr additive="base">
                                        <p:cTn id="25" dur="500" fill="hold"/>
                                        <p:tgtEl>
                                          <p:spTgt spid="24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247"/>
                                        </p:tgtEl>
                                        <p:attrNameLst>
                                          <p:attrName>style.visibility</p:attrName>
                                        </p:attrNameLst>
                                      </p:cBhvr>
                                      <p:to>
                                        <p:strVal val="visible"/>
                                      </p:to>
                                    </p:set>
                                    <p:animEffect transition="in" filter="wipe(left)">
                                      <p:cBhvr>
                                        <p:cTn id="29" dur="500"/>
                                        <p:tgtEl>
                                          <p:spTgt spid="247"/>
                                        </p:tgtEl>
                                      </p:cBhvr>
                                    </p:animEffect>
                                  </p:childTnLst>
                                </p:cTn>
                              </p:par>
                              <p:par>
                                <p:cTn id="30" presetID="22" presetClass="entr" presetSubtype="8" fill="hold" nodeType="withEffect">
                                  <p:stCondLst>
                                    <p:cond delay="0"/>
                                  </p:stCondLst>
                                  <p:childTnLst>
                                    <p:set>
                                      <p:cBhvr>
                                        <p:cTn id="31" dur="1" fill="hold">
                                          <p:stCondLst>
                                            <p:cond delay="0"/>
                                          </p:stCondLst>
                                        </p:cTn>
                                        <p:tgtEl>
                                          <p:spTgt spid="248"/>
                                        </p:tgtEl>
                                        <p:attrNameLst>
                                          <p:attrName>style.visibility</p:attrName>
                                        </p:attrNameLst>
                                      </p:cBhvr>
                                      <p:to>
                                        <p:strVal val="visible"/>
                                      </p:to>
                                    </p:set>
                                    <p:animEffect transition="in" filter="wipe(left)">
                                      <p:cBhvr>
                                        <p:cTn id="32" dur="500"/>
                                        <p:tgtEl>
                                          <p:spTgt spid="248"/>
                                        </p:tgtEl>
                                      </p:cBhvr>
                                    </p:animEffect>
                                  </p:childTnLst>
                                </p:cTn>
                              </p:par>
                              <p:par>
                                <p:cTn id="33" presetID="22" presetClass="entr" presetSubtype="8" fill="hold" nodeType="withEffect">
                                  <p:stCondLst>
                                    <p:cond delay="0"/>
                                  </p:stCondLst>
                                  <p:childTnLst>
                                    <p:set>
                                      <p:cBhvr>
                                        <p:cTn id="34" dur="1" fill="hold">
                                          <p:stCondLst>
                                            <p:cond delay="0"/>
                                          </p:stCondLst>
                                        </p:cTn>
                                        <p:tgtEl>
                                          <p:spTgt spid="249"/>
                                        </p:tgtEl>
                                        <p:attrNameLst>
                                          <p:attrName>style.visibility</p:attrName>
                                        </p:attrNameLst>
                                      </p:cBhvr>
                                      <p:to>
                                        <p:strVal val="visible"/>
                                      </p:to>
                                    </p:set>
                                    <p:animEffect transition="in" filter="wipe(left)">
                                      <p:cBhvr>
                                        <p:cTn id="35" dur="500"/>
                                        <p:tgtEl>
                                          <p:spTgt spid="249"/>
                                        </p:tgtEl>
                                      </p:cBhvr>
                                    </p:animEffect>
                                  </p:childTnLst>
                                </p:cTn>
                              </p:par>
                              <p:par>
                                <p:cTn id="36" presetID="22" presetClass="entr" presetSubtype="8" fill="hold" nodeType="withEffect">
                                  <p:stCondLst>
                                    <p:cond delay="0"/>
                                  </p:stCondLst>
                                  <p:childTnLst>
                                    <p:set>
                                      <p:cBhvr>
                                        <p:cTn id="37" dur="1" fill="hold">
                                          <p:stCondLst>
                                            <p:cond delay="0"/>
                                          </p:stCondLst>
                                        </p:cTn>
                                        <p:tgtEl>
                                          <p:spTgt spid="250"/>
                                        </p:tgtEl>
                                        <p:attrNameLst>
                                          <p:attrName>style.visibility</p:attrName>
                                        </p:attrNameLst>
                                      </p:cBhvr>
                                      <p:to>
                                        <p:strVal val="visible"/>
                                      </p:to>
                                    </p:set>
                                    <p:animEffect transition="in" filter="wipe(left)">
                                      <p:cBhvr>
                                        <p:cTn id="38" dur="500"/>
                                        <p:tgtEl>
                                          <p:spTgt spid="250"/>
                                        </p:tgtEl>
                                      </p:cBhvr>
                                    </p:animEffect>
                                  </p:childTnLst>
                                </p:cTn>
                              </p:par>
                            </p:childTnLst>
                          </p:cTn>
                        </p:par>
                        <p:par>
                          <p:cTn id="39" fill="hold">
                            <p:stCondLst>
                              <p:cond delay="2000"/>
                            </p:stCondLst>
                            <p:childTnLst>
                              <p:par>
                                <p:cTn id="40" presetID="12" presetClass="entr" presetSubtype="4" fill="hold" grpId="0" nodeType="afterEffect">
                                  <p:stCondLst>
                                    <p:cond delay="0"/>
                                  </p:stCondLst>
                                  <p:iterate type="lt">
                                    <p:tmPct val="50000"/>
                                  </p:iterate>
                                  <p:childTnLst>
                                    <p:set>
                                      <p:cBhvr>
                                        <p:cTn id="41" dur="1" fill="hold">
                                          <p:stCondLst>
                                            <p:cond delay="0"/>
                                          </p:stCondLst>
                                        </p:cTn>
                                        <p:tgtEl>
                                          <p:spTgt spid="251"/>
                                        </p:tgtEl>
                                        <p:attrNameLst>
                                          <p:attrName>style.visibility</p:attrName>
                                        </p:attrNameLst>
                                      </p:cBhvr>
                                      <p:to>
                                        <p:strVal val="visible"/>
                                      </p:to>
                                    </p:set>
                                    <p:anim calcmode="lin" valueType="num">
                                      <p:cBhvr additive="base">
                                        <p:cTn id="42" dur="300"/>
                                        <p:tgtEl>
                                          <p:spTgt spid="251"/>
                                        </p:tgtEl>
                                        <p:attrNameLst>
                                          <p:attrName>ppt_y</p:attrName>
                                        </p:attrNameLst>
                                      </p:cBhvr>
                                      <p:tavLst>
                                        <p:tav tm="0">
                                          <p:val>
                                            <p:strVal val="#ppt_y+#ppt_h*1.125000"/>
                                          </p:val>
                                        </p:tav>
                                        <p:tav tm="100000">
                                          <p:val>
                                            <p:strVal val="#ppt_y"/>
                                          </p:val>
                                        </p:tav>
                                      </p:tavLst>
                                    </p:anim>
                                    <p:animEffect transition="in" filter="wipe(up)">
                                      <p:cBhvr>
                                        <p:cTn id="43" dur="300"/>
                                        <p:tgtEl>
                                          <p:spTgt spid="251"/>
                                        </p:tgtEl>
                                      </p:cBhvr>
                                    </p:animEffect>
                                  </p:childTnLst>
                                </p:cTn>
                              </p:par>
                              <p:par>
                                <p:cTn id="44" presetID="12" presetClass="entr" presetSubtype="4" fill="hold" grpId="0" nodeType="withEffect">
                                  <p:stCondLst>
                                    <p:cond delay="0"/>
                                  </p:stCondLst>
                                  <p:iterate type="lt">
                                    <p:tmPct val="50000"/>
                                  </p:iterate>
                                  <p:childTnLst>
                                    <p:set>
                                      <p:cBhvr>
                                        <p:cTn id="45" dur="1" fill="hold">
                                          <p:stCondLst>
                                            <p:cond delay="0"/>
                                          </p:stCondLst>
                                        </p:cTn>
                                        <p:tgtEl>
                                          <p:spTgt spid="252"/>
                                        </p:tgtEl>
                                        <p:attrNameLst>
                                          <p:attrName>style.visibility</p:attrName>
                                        </p:attrNameLst>
                                      </p:cBhvr>
                                      <p:to>
                                        <p:strVal val="visible"/>
                                      </p:to>
                                    </p:set>
                                    <p:anim calcmode="lin" valueType="num">
                                      <p:cBhvr additive="base">
                                        <p:cTn id="46" dur="300"/>
                                        <p:tgtEl>
                                          <p:spTgt spid="252"/>
                                        </p:tgtEl>
                                        <p:attrNameLst>
                                          <p:attrName>ppt_y</p:attrName>
                                        </p:attrNameLst>
                                      </p:cBhvr>
                                      <p:tavLst>
                                        <p:tav tm="0">
                                          <p:val>
                                            <p:strVal val="#ppt_y+#ppt_h*1.125000"/>
                                          </p:val>
                                        </p:tav>
                                        <p:tav tm="100000">
                                          <p:val>
                                            <p:strVal val="#ppt_y"/>
                                          </p:val>
                                        </p:tav>
                                      </p:tavLst>
                                    </p:anim>
                                    <p:animEffect transition="in" filter="wipe(up)">
                                      <p:cBhvr>
                                        <p:cTn id="47" dur="300"/>
                                        <p:tgtEl>
                                          <p:spTgt spid="252"/>
                                        </p:tgtEl>
                                      </p:cBhvr>
                                    </p:animEffect>
                                  </p:childTnLst>
                                </p:cTn>
                              </p:par>
                              <p:par>
                                <p:cTn id="48" presetID="12" presetClass="entr" presetSubtype="4" fill="hold" grpId="0" nodeType="withEffect">
                                  <p:stCondLst>
                                    <p:cond delay="0"/>
                                  </p:stCondLst>
                                  <p:iterate type="lt">
                                    <p:tmPct val="50000"/>
                                  </p:iterate>
                                  <p:childTnLst>
                                    <p:set>
                                      <p:cBhvr>
                                        <p:cTn id="49" dur="1" fill="hold">
                                          <p:stCondLst>
                                            <p:cond delay="0"/>
                                          </p:stCondLst>
                                        </p:cTn>
                                        <p:tgtEl>
                                          <p:spTgt spid="253"/>
                                        </p:tgtEl>
                                        <p:attrNameLst>
                                          <p:attrName>style.visibility</p:attrName>
                                        </p:attrNameLst>
                                      </p:cBhvr>
                                      <p:to>
                                        <p:strVal val="visible"/>
                                      </p:to>
                                    </p:set>
                                    <p:anim calcmode="lin" valueType="num">
                                      <p:cBhvr additive="base">
                                        <p:cTn id="50" dur="300"/>
                                        <p:tgtEl>
                                          <p:spTgt spid="253"/>
                                        </p:tgtEl>
                                        <p:attrNameLst>
                                          <p:attrName>ppt_y</p:attrName>
                                        </p:attrNameLst>
                                      </p:cBhvr>
                                      <p:tavLst>
                                        <p:tav tm="0">
                                          <p:val>
                                            <p:strVal val="#ppt_y+#ppt_h*1.125000"/>
                                          </p:val>
                                        </p:tav>
                                        <p:tav tm="100000">
                                          <p:val>
                                            <p:strVal val="#ppt_y"/>
                                          </p:val>
                                        </p:tav>
                                      </p:tavLst>
                                    </p:anim>
                                    <p:animEffect transition="in" filter="wipe(up)">
                                      <p:cBhvr>
                                        <p:cTn id="51" dur="300"/>
                                        <p:tgtEl>
                                          <p:spTgt spid="253"/>
                                        </p:tgtEl>
                                      </p:cBhvr>
                                    </p:animEffect>
                                  </p:childTnLst>
                                </p:cTn>
                              </p:par>
                              <p:par>
                                <p:cTn id="52" presetID="12" presetClass="entr" presetSubtype="4" fill="hold" grpId="0" nodeType="withEffect">
                                  <p:stCondLst>
                                    <p:cond delay="0"/>
                                  </p:stCondLst>
                                  <p:iterate type="lt">
                                    <p:tmPct val="50000"/>
                                  </p:iterate>
                                  <p:childTnLst>
                                    <p:set>
                                      <p:cBhvr>
                                        <p:cTn id="53" dur="1" fill="hold">
                                          <p:stCondLst>
                                            <p:cond delay="0"/>
                                          </p:stCondLst>
                                        </p:cTn>
                                        <p:tgtEl>
                                          <p:spTgt spid="254"/>
                                        </p:tgtEl>
                                        <p:attrNameLst>
                                          <p:attrName>style.visibility</p:attrName>
                                        </p:attrNameLst>
                                      </p:cBhvr>
                                      <p:to>
                                        <p:strVal val="visible"/>
                                      </p:to>
                                    </p:set>
                                    <p:anim calcmode="lin" valueType="num">
                                      <p:cBhvr additive="base">
                                        <p:cTn id="54" dur="300"/>
                                        <p:tgtEl>
                                          <p:spTgt spid="254"/>
                                        </p:tgtEl>
                                        <p:attrNameLst>
                                          <p:attrName>ppt_y</p:attrName>
                                        </p:attrNameLst>
                                      </p:cBhvr>
                                      <p:tavLst>
                                        <p:tav tm="0">
                                          <p:val>
                                            <p:strVal val="#ppt_y+#ppt_h*1.125000"/>
                                          </p:val>
                                        </p:tav>
                                        <p:tav tm="100000">
                                          <p:val>
                                            <p:strVal val="#ppt_y"/>
                                          </p:val>
                                        </p:tav>
                                      </p:tavLst>
                                    </p:anim>
                                    <p:animEffect transition="in" filter="wipe(up)">
                                      <p:cBhvr>
                                        <p:cTn id="55" dur="300"/>
                                        <p:tgtEl>
                                          <p:spTgt spid="254"/>
                                        </p:tgtEl>
                                      </p:cBhvr>
                                    </p:animEffect>
                                  </p:childTnLst>
                                </p:cTn>
                              </p:par>
                              <p:par>
                                <p:cTn id="56" presetID="10" presetClass="entr" presetSubtype="0" fill="hold" grpId="0" nodeType="withEffect">
                                  <p:stCondLst>
                                    <p:cond delay="1000"/>
                                  </p:stCondLst>
                                  <p:iterate type="lt">
                                    <p:tmPct val="10000"/>
                                  </p:iterate>
                                  <p:childTnLst>
                                    <p:set>
                                      <p:cBhvr>
                                        <p:cTn id="57" dur="1" fill="hold">
                                          <p:stCondLst>
                                            <p:cond delay="0"/>
                                          </p:stCondLst>
                                        </p:cTn>
                                        <p:tgtEl>
                                          <p:spTgt spid="255"/>
                                        </p:tgtEl>
                                        <p:attrNameLst>
                                          <p:attrName>style.visibility</p:attrName>
                                        </p:attrNameLst>
                                      </p:cBhvr>
                                      <p:to>
                                        <p:strVal val="visible"/>
                                      </p:to>
                                    </p:set>
                                    <p:animEffect transition="in" filter="fade">
                                      <p:cBhvr>
                                        <p:cTn id="58" dur="100"/>
                                        <p:tgtEl>
                                          <p:spTgt spid="255"/>
                                        </p:tgtEl>
                                      </p:cBhvr>
                                    </p:animEffect>
                                  </p:childTnLst>
                                </p:cTn>
                              </p:par>
                              <p:par>
                                <p:cTn id="59" presetID="10" presetClass="entr" presetSubtype="0" fill="hold" grpId="0" nodeType="withEffect">
                                  <p:stCondLst>
                                    <p:cond delay="1000"/>
                                  </p:stCondLst>
                                  <p:iterate type="lt">
                                    <p:tmPct val="10000"/>
                                  </p:iterate>
                                  <p:childTnLst>
                                    <p:set>
                                      <p:cBhvr>
                                        <p:cTn id="60" dur="1" fill="hold">
                                          <p:stCondLst>
                                            <p:cond delay="0"/>
                                          </p:stCondLst>
                                        </p:cTn>
                                        <p:tgtEl>
                                          <p:spTgt spid="256"/>
                                        </p:tgtEl>
                                        <p:attrNameLst>
                                          <p:attrName>style.visibility</p:attrName>
                                        </p:attrNameLst>
                                      </p:cBhvr>
                                      <p:to>
                                        <p:strVal val="visible"/>
                                      </p:to>
                                    </p:set>
                                    <p:animEffect transition="in" filter="fade">
                                      <p:cBhvr>
                                        <p:cTn id="61" dur="100"/>
                                        <p:tgtEl>
                                          <p:spTgt spid="256"/>
                                        </p:tgtEl>
                                      </p:cBhvr>
                                    </p:animEffect>
                                  </p:childTnLst>
                                </p:cTn>
                              </p:par>
                              <p:par>
                                <p:cTn id="62" presetID="10" presetClass="entr" presetSubtype="0" fill="hold" grpId="0" nodeType="withEffect">
                                  <p:stCondLst>
                                    <p:cond delay="1000"/>
                                  </p:stCondLst>
                                  <p:iterate type="lt">
                                    <p:tmPct val="10000"/>
                                  </p:iterate>
                                  <p:childTnLst>
                                    <p:set>
                                      <p:cBhvr>
                                        <p:cTn id="63" dur="1" fill="hold">
                                          <p:stCondLst>
                                            <p:cond delay="0"/>
                                          </p:stCondLst>
                                        </p:cTn>
                                        <p:tgtEl>
                                          <p:spTgt spid="257"/>
                                        </p:tgtEl>
                                        <p:attrNameLst>
                                          <p:attrName>style.visibility</p:attrName>
                                        </p:attrNameLst>
                                      </p:cBhvr>
                                      <p:to>
                                        <p:strVal val="visible"/>
                                      </p:to>
                                    </p:set>
                                    <p:animEffect transition="in" filter="fade">
                                      <p:cBhvr>
                                        <p:cTn id="64" dur="100"/>
                                        <p:tgtEl>
                                          <p:spTgt spid="257"/>
                                        </p:tgtEl>
                                      </p:cBhvr>
                                    </p:animEffect>
                                  </p:childTnLst>
                                </p:cTn>
                              </p:par>
                              <p:par>
                                <p:cTn id="65" presetID="10" presetClass="entr" presetSubtype="0" fill="hold" grpId="0" nodeType="withEffect">
                                  <p:stCondLst>
                                    <p:cond delay="1000"/>
                                  </p:stCondLst>
                                  <p:iterate type="lt">
                                    <p:tmPct val="10000"/>
                                  </p:iterate>
                                  <p:childTnLst>
                                    <p:set>
                                      <p:cBhvr>
                                        <p:cTn id="66" dur="1" fill="hold">
                                          <p:stCondLst>
                                            <p:cond delay="0"/>
                                          </p:stCondLst>
                                        </p:cTn>
                                        <p:tgtEl>
                                          <p:spTgt spid="258"/>
                                        </p:tgtEl>
                                        <p:attrNameLst>
                                          <p:attrName>style.visibility</p:attrName>
                                        </p:attrNameLst>
                                      </p:cBhvr>
                                      <p:to>
                                        <p:strVal val="visible"/>
                                      </p:to>
                                    </p:set>
                                    <p:animEffect transition="in" filter="fade">
                                      <p:cBhvr>
                                        <p:cTn id="67" dur="100"/>
                                        <p:tgtEl>
                                          <p:spTgt spid="258"/>
                                        </p:tgtEl>
                                      </p:cBhvr>
                                    </p:animEffect>
                                  </p:childTnLst>
                                </p:cTn>
                              </p:par>
                            </p:childTnLst>
                          </p:cTn>
                        </p:par>
                        <p:par>
                          <p:cTn id="68" fill="hold">
                            <p:stCondLst>
                              <p:cond delay="3369"/>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3" grpId="0" animBg="1"/>
      <p:bldP spid="244" grpId="0" animBg="1"/>
      <p:bldP spid="245" grpId="0" animBg="1"/>
      <p:bldP spid="246" grpId="0" animBg="1"/>
      <p:bldP spid="251" grpId="0"/>
      <p:bldP spid="252" grpId="0"/>
      <p:bldP spid="253" grpId="0"/>
      <p:bldP spid="254" grpId="0"/>
      <p:bldP spid="255" grpId="0"/>
      <p:bldP spid="256" grpId="0"/>
      <p:bldP spid="257" grpId="0"/>
      <p:bldP spid="258"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46580" y="2622832"/>
            <a:ext cx="922144" cy="475959"/>
            <a:chOff x="3838575" y="2712368"/>
            <a:chExt cx="1604974" cy="368530"/>
          </a:xfrm>
        </p:grpSpPr>
        <p:cxnSp>
          <p:nvCxnSpPr>
            <p:cNvPr id="4" name="直接连接符 3"/>
            <p:cNvCxnSpPr/>
            <p:nvPr/>
          </p:nvCxnSpPr>
          <p:spPr>
            <a:xfrm>
              <a:off x="3838575" y="2892218"/>
              <a:ext cx="593181" cy="0"/>
            </a:xfrm>
            <a:prstGeom prst="line">
              <a:avLst/>
            </a:prstGeom>
            <a:ln w="76200">
              <a:solidFill>
                <a:srgbClr val="44465B"/>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952634" y="2911353"/>
              <a:ext cx="490915" cy="0"/>
            </a:xfrm>
            <a:prstGeom prst="line">
              <a:avLst/>
            </a:prstGeom>
            <a:ln w="76200">
              <a:solidFill>
                <a:srgbClr val="44465B"/>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405565" y="2712368"/>
              <a:ext cx="186017" cy="189461"/>
            </a:xfrm>
            <a:prstGeom prst="line">
              <a:avLst/>
            </a:prstGeom>
            <a:ln w="76200">
              <a:solidFill>
                <a:srgbClr val="44465B"/>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807526" y="2899283"/>
              <a:ext cx="171299" cy="174470"/>
            </a:xfrm>
            <a:prstGeom prst="line">
              <a:avLst/>
            </a:prstGeom>
            <a:ln w="76200">
              <a:solidFill>
                <a:srgbClr val="44465B"/>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43202" y="2717130"/>
              <a:ext cx="316707" cy="363768"/>
            </a:xfrm>
            <a:prstGeom prst="line">
              <a:avLst/>
            </a:prstGeom>
            <a:ln w="76200">
              <a:solidFill>
                <a:srgbClr val="44465B"/>
              </a:solidFill>
            </a:ln>
          </p:spPr>
          <p:style>
            <a:lnRef idx="1">
              <a:schemeClr val="accent1"/>
            </a:lnRef>
            <a:fillRef idx="0">
              <a:schemeClr val="accent1"/>
            </a:fillRef>
            <a:effectRef idx="0">
              <a:schemeClr val="accent1"/>
            </a:effectRef>
            <a:fontRef idx="minor">
              <a:schemeClr val="tx1"/>
            </a:fontRef>
          </p:style>
        </p:cxnSp>
      </p:grpSp>
      <p:sp>
        <p:nvSpPr>
          <p:cNvPr id="2" name="椭圆 1"/>
          <p:cNvSpPr/>
          <p:nvPr/>
        </p:nvSpPr>
        <p:spPr>
          <a:xfrm>
            <a:off x="223130" y="2088733"/>
            <a:ext cx="1423450" cy="1423450"/>
          </a:xfrm>
          <a:prstGeom prst="ellipse">
            <a:avLst/>
          </a:prstGeom>
          <a:noFill/>
          <a:ln w="57150">
            <a:solidFill>
              <a:schemeClr val="accent2"/>
            </a:soli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solidFill>
              <a:cs typeface="+mn-ea"/>
            </a:endParaRPr>
          </a:p>
        </p:txBody>
      </p:sp>
      <p:grpSp>
        <p:nvGrpSpPr>
          <p:cNvPr id="9" name="组合 8"/>
          <p:cNvGrpSpPr/>
          <p:nvPr/>
        </p:nvGrpSpPr>
        <p:grpSpPr>
          <a:xfrm rot="11730978">
            <a:off x="2402361" y="1064124"/>
            <a:ext cx="3404367" cy="3562350"/>
            <a:chOff x="7712" y="123667"/>
            <a:chExt cx="4871981" cy="5006812"/>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endParaRPr>
            </a:p>
          </p:txBody>
        </p:sp>
        <p:sp>
          <p:nvSpPr>
            <p:cNvPr id="11" name="椭圆 10"/>
            <p:cNvSpPr/>
            <p:nvPr/>
          </p:nvSpPr>
          <p:spPr>
            <a:xfrm rot="21221122">
              <a:off x="7712" y="123667"/>
              <a:ext cx="4871981" cy="5006812"/>
            </a:xfrm>
            <a:prstGeom prst="ellipse">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2" name="组合 11"/>
          <p:cNvGrpSpPr/>
          <p:nvPr/>
        </p:nvGrpSpPr>
        <p:grpSpPr>
          <a:xfrm>
            <a:off x="4741439" y="1201228"/>
            <a:ext cx="623903" cy="623903"/>
            <a:chOff x="304800" y="673100"/>
            <a:chExt cx="4000500" cy="4000500"/>
          </a:xfrm>
          <a:solidFill>
            <a:srgbClr val="43485D"/>
          </a:solidFill>
          <a:effectLst>
            <a:outerShdw blurRad="317500" dist="1905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bg1"/>
                </a:solidFill>
                <a:latin typeface="+mn-ea"/>
                <a:cs typeface="+mn-ea"/>
              </a:endParaRPr>
            </a:p>
          </p:txBody>
        </p:sp>
        <p:sp>
          <p:nvSpPr>
            <p:cNvPr id="14" name="椭圆 13"/>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chemeClr val="bg1"/>
                  </a:solidFill>
                  <a:latin typeface="+mn-ea"/>
                  <a:cs typeface="+mn-ea"/>
                </a:rPr>
                <a:t>1</a:t>
              </a:r>
              <a:endParaRPr lang="zh-CN" altLang="en-US" sz="2500" b="1" dirty="0">
                <a:solidFill>
                  <a:schemeClr val="bg1"/>
                </a:solidFill>
                <a:latin typeface="+mn-ea"/>
                <a:cs typeface="+mn-ea"/>
              </a:endParaRPr>
            </a:p>
          </p:txBody>
        </p:sp>
      </p:grpSp>
      <p:grpSp>
        <p:nvGrpSpPr>
          <p:cNvPr id="15" name="组合 14"/>
          <p:cNvGrpSpPr/>
          <p:nvPr/>
        </p:nvGrpSpPr>
        <p:grpSpPr>
          <a:xfrm>
            <a:off x="5188613" y="2622832"/>
            <a:ext cx="623903" cy="623903"/>
            <a:chOff x="304800" y="673100"/>
            <a:chExt cx="4000500" cy="4000500"/>
          </a:xfrm>
          <a:solidFill>
            <a:srgbClr val="43485D"/>
          </a:solidFill>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bg1"/>
                </a:solidFill>
                <a:latin typeface="+mn-ea"/>
                <a:cs typeface="+mn-ea"/>
              </a:endParaRPr>
            </a:p>
          </p:txBody>
        </p:sp>
        <p:sp>
          <p:nvSpPr>
            <p:cNvPr id="17" name="椭圆 16"/>
            <p:cNvSpPr/>
            <p:nvPr/>
          </p:nvSpPr>
          <p:spPr>
            <a:xfrm>
              <a:off x="392113" y="760413"/>
              <a:ext cx="3825874" cy="3825874"/>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chemeClr val="bg1"/>
                  </a:solidFill>
                  <a:latin typeface="+mn-ea"/>
                  <a:cs typeface="+mn-ea"/>
                </a:rPr>
                <a:t>2</a:t>
              </a:r>
              <a:endParaRPr lang="zh-CN" altLang="en-US" sz="2500" b="1" dirty="0">
                <a:solidFill>
                  <a:schemeClr val="bg1"/>
                </a:solidFill>
                <a:latin typeface="+mn-ea"/>
                <a:cs typeface="+mn-ea"/>
              </a:endParaRPr>
            </a:p>
          </p:txBody>
        </p:sp>
      </p:grpSp>
      <p:grpSp>
        <p:nvGrpSpPr>
          <p:cNvPr id="18" name="组合 17"/>
          <p:cNvGrpSpPr/>
          <p:nvPr/>
        </p:nvGrpSpPr>
        <p:grpSpPr>
          <a:xfrm>
            <a:off x="4688084" y="3788985"/>
            <a:ext cx="623903" cy="623903"/>
            <a:chOff x="304800" y="673100"/>
            <a:chExt cx="4000500" cy="4000500"/>
          </a:xfrm>
          <a:solidFill>
            <a:srgbClr val="43485D"/>
          </a:solidFill>
          <a:effectLst>
            <a:outerShdw blurRad="317500" dist="1905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chemeClr val="bg1"/>
                </a:solidFill>
                <a:latin typeface="+mn-ea"/>
                <a:cs typeface="+mn-ea"/>
              </a:endParaRPr>
            </a:p>
          </p:txBody>
        </p:sp>
        <p:sp>
          <p:nvSpPr>
            <p:cNvPr id="20" name="椭圆 19"/>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chemeClr val="bg1"/>
                  </a:solidFill>
                  <a:latin typeface="+mn-ea"/>
                  <a:cs typeface="+mn-ea"/>
                </a:rPr>
                <a:t>3</a:t>
              </a:r>
              <a:endParaRPr lang="zh-CN" altLang="en-US" sz="2500" b="1" dirty="0">
                <a:solidFill>
                  <a:schemeClr val="bg1"/>
                </a:solidFill>
                <a:latin typeface="+mn-ea"/>
                <a:cs typeface="+mn-ea"/>
              </a:endParaRPr>
            </a:p>
          </p:txBody>
        </p:sp>
      </p:grpSp>
      <p:sp>
        <p:nvSpPr>
          <p:cNvPr id="21" name="TextBox 20"/>
          <p:cNvSpPr txBox="1"/>
          <p:nvPr/>
        </p:nvSpPr>
        <p:spPr>
          <a:xfrm>
            <a:off x="575783" y="2406113"/>
            <a:ext cx="718145" cy="861774"/>
          </a:xfrm>
          <a:prstGeom prst="rect">
            <a:avLst/>
          </a:prstGeom>
          <a:noFill/>
        </p:spPr>
        <p:txBody>
          <a:bodyPr wrap="none" lIns="0" tIns="0" rIns="0" bIns="0" rtlCol="0">
            <a:spAutoFit/>
          </a:bodyPr>
          <a:lstStyle/>
          <a:p>
            <a:pPr algn="ctr"/>
            <a:r>
              <a:rPr lang="zh-CN" altLang="en-US" sz="2800" b="1" dirty="0" smtClean="0">
                <a:solidFill>
                  <a:srgbClr val="C00000"/>
                </a:solidFill>
                <a:latin typeface="+mn-ea"/>
                <a:cs typeface="+mn-ea"/>
              </a:rPr>
              <a:t>研究</a:t>
            </a:r>
            <a:endParaRPr lang="en-US" altLang="zh-CN" sz="2800" b="1" dirty="0" smtClean="0">
              <a:solidFill>
                <a:srgbClr val="C00000"/>
              </a:solidFill>
              <a:latin typeface="+mn-ea"/>
              <a:cs typeface="+mn-ea"/>
            </a:endParaRPr>
          </a:p>
          <a:p>
            <a:pPr algn="ctr"/>
            <a:r>
              <a:rPr lang="zh-CN" altLang="en-US" sz="2800" b="1" dirty="0" smtClean="0">
                <a:solidFill>
                  <a:srgbClr val="C00000"/>
                </a:solidFill>
                <a:latin typeface="+mn-ea"/>
                <a:cs typeface="+mn-ea"/>
              </a:rPr>
              <a:t>意义</a:t>
            </a:r>
            <a:endParaRPr lang="zh-CN" altLang="en-US" sz="2800" b="1" dirty="0" smtClean="0">
              <a:solidFill>
                <a:srgbClr val="C00000"/>
              </a:solidFill>
              <a:latin typeface="+mn-ea"/>
              <a:cs typeface="+mn-ea"/>
            </a:endParaRPr>
          </a:p>
        </p:txBody>
      </p:sp>
      <p:sp>
        <p:nvSpPr>
          <p:cNvPr id="22" name="TextBox 21"/>
          <p:cNvSpPr txBox="1"/>
          <p:nvPr/>
        </p:nvSpPr>
        <p:spPr>
          <a:xfrm>
            <a:off x="5706980" y="1245415"/>
            <a:ext cx="3228192" cy="738664"/>
          </a:xfrm>
          <a:prstGeom prst="rect">
            <a:avLst/>
          </a:prstGeom>
          <a:noFill/>
        </p:spPr>
        <p:txBody>
          <a:bodyPr wrap="square" lIns="0" tIns="0" rIns="0" bIns="0" rtlCol="0">
            <a:spAutoFit/>
          </a:bodyPr>
          <a:lstStyle/>
          <a:p>
            <a:pPr algn="just">
              <a:lnSpc>
                <a:spcPct val="150000"/>
              </a:lnSpc>
            </a:pPr>
            <a:r>
              <a:rPr lang="zh-CN" altLang="en-US" sz="1600" dirty="0">
                <a:solidFill>
                  <a:srgbClr val="43485D"/>
                </a:solidFill>
                <a:latin typeface="+mn-ea"/>
                <a:cs typeface="+mn-ea"/>
              </a:rPr>
              <a:t>毕业论文，泛指专科毕业论文、本科</a:t>
            </a:r>
            <a:r>
              <a:rPr lang="zh-CN" altLang="en-US" sz="1600" dirty="0" smtClean="0">
                <a:solidFill>
                  <a:srgbClr val="43485D"/>
                </a:solidFill>
                <a:latin typeface="+mn-ea"/>
                <a:cs typeface="+mn-ea"/>
              </a:rPr>
              <a:t>毕业论文学士</a:t>
            </a:r>
            <a:r>
              <a:rPr lang="zh-CN" altLang="en-US" sz="1600" dirty="0">
                <a:solidFill>
                  <a:srgbClr val="43485D"/>
                </a:solidFill>
                <a:latin typeface="+mn-ea"/>
                <a:cs typeface="+mn-ea"/>
              </a:rPr>
              <a:t>学位</a:t>
            </a:r>
            <a:r>
              <a:rPr lang="zh-CN" altLang="en-US" sz="1600" dirty="0" smtClean="0">
                <a:solidFill>
                  <a:srgbClr val="43485D"/>
                </a:solidFill>
                <a:latin typeface="+mn-ea"/>
                <a:cs typeface="+mn-ea"/>
              </a:rPr>
              <a:t>毕业论文</a:t>
            </a:r>
            <a:endParaRPr lang="en-US" altLang="zh-CN" sz="1600" dirty="0">
              <a:solidFill>
                <a:srgbClr val="43485D"/>
              </a:solidFill>
              <a:latin typeface="+mn-ea"/>
              <a:cs typeface="+mn-ea"/>
            </a:endParaRPr>
          </a:p>
        </p:txBody>
      </p:sp>
      <p:sp>
        <p:nvSpPr>
          <p:cNvPr id="23" name="TextBox 22"/>
          <p:cNvSpPr txBox="1"/>
          <p:nvPr/>
        </p:nvSpPr>
        <p:spPr>
          <a:xfrm>
            <a:off x="5947807" y="2494902"/>
            <a:ext cx="2929494" cy="738664"/>
          </a:xfrm>
          <a:prstGeom prst="rect">
            <a:avLst/>
          </a:prstGeom>
          <a:noFill/>
        </p:spPr>
        <p:txBody>
          <a:bodyPr wrap="square" lIns="0" tIns="0" rIns="0" bIns="0" rtlCol="0">
            <a:spAutoFit/>
          </a:bodyPr>
          <a:lstStyle/>
          <a:p>
            <a:pPr algn="just">
              <a:lnSpc>
                <a:spcPct val="150000"/>
              </a:lnSpc>
            </a:pPr>
            <a:r>
              <a:rPr lang="zh-CN" altLang="en-US" sz="1600" dirty="0">
                <a:solidFill>
                  <a:srgbClr val="43485D"/>
                </a:solidFill>
                <a:latin typeface="+mn-ea"/>
                <a:cs typeface="+mn-ea"/>
              </a:rPr>
              <a:t>毕业论文，泛指专科毕业论文、本科</a:t>
            </a:r>
            <a:r>
              <a:rPr lang="zh-CN" altLang="en-US" sz="1600" dirty="0" smtClean="0">
                <a:solidFill>
                  <a:srgbClr val="43485D"/>
                </a:solidFill>
                <a:latin typeface="+mn-ea"/>
                <a:cs typeface="+mn-ea"/>
              </a:rPr>
              <a:t>毕业论文学士</a:t>
            </a:r>
            <a:r>
              <a:rPr lang="zh-CN" altLang="en-US" sz="1600" dirty="0">
                <a:solidFill>
                  <a:srgbClr val="43485D"/>
                </a:solidFill>
                <a:latin typeface="+mn-ea"/>
                <a:cs typeface="+mn-ea"/>
              </a:rPr>
              <a:t>学位</a:t>
            </a:r>
            <a:r>
              <a:rPr lang="zh-CN" altLang="en-US" sz="1600" dirty="0" smtClean="0">
                <a:solidFill>
                  <a:srgbClr val="43485D"/>
                </a:solidFill>
                <a:latin typeface="+mn-ea"/>
                <a:cs typeface="+mn-ea"/>
              </a:rPr>
              <a:t>毕业论文</a:t>
            </a:r>
            <a:endParaRPr lang="en-US" altLang="zh-CN" sz="1600" dirty="0">
              <a:solidFill>
                <a:srgbClr val="43485D"/>
              </a:solidFill>
              <a:latin typeface="+mn-ea"/>
              <a:cs typeface="+mn-ea"/>
            </a:endParaRPr>
          </a:p>
        </p:txBody>
      </p:sp>
      <p:sp>
        <p:nvSpPr>
          <p:cNvPr id="24" name="TextBox 23"/>
          <p:cNvSpPr txBox="1"/>
          <p:nvPr/>
        </p:nvSpPr>
        <p:spPr>
          <a:xfrm>
            <a:off x="5450756" y="4064419"/>
            <a:ext cx="3121744" cy="738664"/>
          </a:xfrm>
          <a:prstGeom prst="rect">
            <a:avLst/>
          </a:prstGeom>
          <a:noFill/>
        </p:spPr>
        <p:txBody>
          <a:bodyPr wrap="square" lIns="0" tIns="0" rIns="0" bIns="0" rtlCol="0">
            <a:spAutoFit/>
          </a:bodyPr>
          <a:lstStyle/>
          <a:p>
            <a:pPr algn="just">
              <a:lnSpc>
                <a:spcPct val="150000"/>
              </a:lnSpc>
            </a:pPr>
            <a:r>
              <a:rPr lang="zh-CN" altLang="en-US" sz="1600" dirty="0">
                <a:solidFill>
                  <a:srgbClr val="43485D"/>
                </a:solidFill>
                <a:latin typeface="+mn-ea"/>
                <a:cs typeface="+mn-ea"/>
              </a:rPr>
              <a:t>毕业论文，泛指专科毕业论文、本科毕业论文（学士学位毕业论文</a:t>
            </a:r>
            <a:r>
              <a:rPr lang="zh-CN" altLang="en-US" sz="1600" dirty="0" smtClean="0">
                <a:solidFill>
                  <a:srgbClr val="43485D"/>
                </a:solidFill>
                <a:latin typeface="+mn-ea"/>
                <a:cs typeface="+mn-ea"/>
              </a:rPr>
              <a:t>）</a:t>
            </a:r>
            <a:endParaRPr lang="en-US" altLang="zh-CN" sz="1600" dirty="0">
              <a:solidFill>
                <a:srgbClr val="43485D"/>
              </a:solidFill>
              <a:latin typeface="+mn-ea"/>
              <a:cs typeface="+mn-ea"/>
            </a:endParaRPr>
          </a:p>
        </p:txBody>
      </p:sp>
      <p:sp>
        <p:nvSpPr>
          <p:cNvPr id="25" name="TextBox 24"/>
          <p:cNvSpPr txBox="1"/>
          <p:nvPr/>
        </p:nvSpPr>
        <p:spPr>
          <a:xfrm>
            <a:off x="3465431" y="2109173"/>
            <a:ext cx="1752111" cy="1400383"/>
          </a:xfrm>
          <a:prstGeom prst="rect">
            <a:avLst/>
          </a:prstGeom>
          <a:noFill/>
        </p:spPr>
        <p:txBody>
          <a:bodyPr wrap="square" lIns="0" tIns="0" rIns="0" bIns="0" rtlCol="0">
            <a:spAutoFit/>
          </a:bodyPr>
          <a:lstStyle/>
          <a:p>
            <a:pPr algn="just">
              <a:lnSpc>
                <a:spcPct val="130000"/>
              </a:lnSpc>
            </a:pPr>
            <a:r>
              <a:rPr lang="zh-CN" altLang="en-US" sz="1400" dirty="0">
                <a:solidFill>
                  <a:srgbClr val="44465B"/>
                </a:solidFill>
                <a:latin typeface="+mn-ea"/>
                <a:cs typeface="+mn-ea"/>
              </a:rPr>
              <a:t>点击输入简要文字内容，文字内容需概括精炼，不用多余的文字修饰，言简意赅的说明分项内容</a:t>
            </a:r>
            <a:r>
              <a:rPr lang="en-US" altLang="zh-CN" sz="1400" dirty="0" smtClean="0">
                <a:solidFill>
                  <a:srgbClr val="44465B"/>
                </a:solidFill>
                <a:latin typeface="+mn-ea"/>
                <a:cs typeface="+mn-ea"/>
              </a:rPr>
              <a:t>……</a:t>
            </a:r>
            <a:endParaRPr lang="en-US" altLang="zh-CN" sz="1400" dirty="0">
              <a:solidFill>
                <a:srgbClr val="44465B"/>
              </a:solidFill>
              <a:latin typeface="+mn-ea"/>
              <a:cs typeface="+mn-ea"/>
            </a:endParaRPr>
          </a:p>
        </p:txBody>
      </p:sp>
      <p:sp>
        <p:nvSpPr>
          <p:cNvPr id="29" name="TextBox 28"/>
          <p:cNvSpPr txBox="1"/>
          <p:nvPr/>
        </p:nvSpPr>
        <p:spPr>
          <a:xfrm>
            <a:off x="625913" y="237401"/>
            <a:ext cx="1364476" cy="400110"/>
          </a:xfrm>
          <a:prstGeom prst="rect">
            <a:avLst/>
          </a:prstGeom>
          <a:noFill/>
        </p:spPr>
        <p:txBody>
          <a:bodyPr wrap="none" rtlCol="0">
            <a:spAutoFit/>
          </a:bodyPr>
          <a:lstStyle/>
          <a:p>
            <a:r>
              <a:rPr lang="zh-CN" altLang="en-US" sz="2000" spc="300" dirty="0" smtClean="0">
                <a:solidFill>
                  <a:schemeClr val="bg1"/>
                </a:solidFill>
                <a:latin typeface="+mn-ea"/>
                <a:cs typeface="+mn-ea"/>
              </a:rPr>
              <a:t>研究意义</a:t>
            </a:r>
            <a:endParaRPr lang="zh-CN" altLang="en-US" sz="2000" spc="300" dirty="0">
              <a:solidFill>
                <a:schemeClr val="bg1"/>
              </a:solidFill>
              <a:latin typeface="+mn-ea"/>
              <a:cs typeface="+mn-ea"/>
            </a:endParaRPr>
          </a:p>
        </p:txBody>
      </p:sp>
      <p:sp>
        <p:nvSpPr>
          <p:cNvPr id="27" name="TextBox 86"/>
          <p:cNvSpPr txBox="1"/>
          <p:nvPr/>
        </p:nvSpPr>
        <p:spPr>
          <a:xfrm>
            <a:off x="10609990" y="6382589"/>
            <a:ext cx="877163" cy="369332"/>
          </a:xfrm>
          <a:prstGeom prst="rect">
            <a:avLst/>
          </a:prstGeom>
          <a:noFill/>
        </p:spPr>
        <p:txBody>
          <a:bodyPr wrap="none" rtlCol="0">
            <a:spAutoFit/>
          </a:bodyPr>
          <a:lstStyle/>
          <a:p>
            <a:r>
              <a:rPr lang="zh-CN" altLang="en-US" dirty="0" smtClean="0">
                <a:cs typeface="+mn-ea"/>
              </a:rPr>
              <a:t>延时符</a:t>
            </a:r>
            <a:endParaRPr lang="zh-CN" altLang="en-US" dirty="0">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par>
                              <p:cTn id="9" fill="hold">
                                <p:stCondLst>
                                  <p:cond delay="500"/>
                                </p:stCondLst>
                                <p:childTnLst>
                                  <p:par>
                                    <p:cTn id="10" presetID="2" presetClass="entr" presetSubtype="4" fill="hold" grpId="0" nodeType="afterEffect" p14:presetBounceEnd="4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4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14"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p:stCondLst>
                                  <p:cond delay="3000"/>
                                </p:stCondLst>
                                <p:childTnLst>
                                  <p:par>
                                    <p:cTn id="33" presetID="52"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Scale>
                                          <p:cBhvr>
                                            <p:cTn id="35"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12"/>
                                            </p:tgtEl>
                                            <p:attrNameLst>
                                              <p:attrName>ppt_x</p:attrName>
                                              <p:attrName>ppt_y</p:attrName>
                                            </p:attrNameLst>
                                          </p:cBhvr>
                                        </p:animMotion>
                                        <p:animEffect transition="in" filter="fade">
                                          <p:cBhvr>
                                            <p:cTn id="37" dur="500"/>
                                            <p:tgtEl>
                                              <p:spTgt spid="12"/>
                                            </p:tgtEl>
                                          </p:cBhvr>
                                        </p:animEffect>
                                      </p:childTnLst>
                                    </p:cTn>
                                  </p:par>
                                </p:childTnLst>
                              </p:cTn>
                            </p:par>
                            <p:par>
                              <p:cTn id="38" fill="hold">
                                <p:stCondLst>
                                  <p:cond delay="3500"/>
                                </p:stCondLst>
                                <p:childTnLst>
                                  <p:par>
                                    <p:cTn id="39" presetID="52"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Scale>
                                          <p:cBhvr>
                                            <p:cTn id="41"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15"/>
                                            </p:tgtEl>
                                            <p:attrNameLst>
                                              <p:attrName>ppt_x</p:attrName>
                                              <p:attrName>ppt_y</p:attrName>
                                            </p:attrNameLst>
                                          </p:cBhvr>
                                        </p:animMotion>
                                        <p:animEffect transition="in" filter="fade">
                                          <p:cBhvr>
                                            <p:cTn id="43" dur="500"/>
                                            <p:tgtEl>
                                              <p:spTgt spid="15"/>
                                            </p:tgtEl>
                                          </p:cBhvr>
                                        </p:animEffect>
                                      </p:childTnLst>
                                    </p:cTn>
                                  </p:par>
                                </p:childTnLst>
                              </p:cTn>
                            </p:par>
                            <p:par>
                              <p:cTn id="44" fill="hold">
                                <p:stCondLst>
                                  <p:cond delay="4000"/>
                                </p:stCondLst>
                                <p:childTnLst>
                                  <p:par>
                                    <p:cTn id="45" presetID="52"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Scale>
                                          <p:cBhvr>
                                            <p:cTn id="4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18"/>
                                            </p:tgtEl>
                                            <p:attrNameLst>
                                              <p:attrName>ppt_x</p:attrName>
                                              <p:attrName>ppt_y</p:attrName>
                                            </p:attrNameLst>
                                          </p:cBhvr>
                                        </p:animMotion>
                                        <p:animEffect transition="in" filter="fade">
                                          <p:cBhvr>
                                            <p:cTn id="49" dur="500"/>
                                            <p:tgtEl>
                                              <p:spTgt spid="18"/>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par>
                                    <p:cTn id="54" presetID="22" presetClass="entr" presetSubtype="8" fill="hold" grpId="0" nodeType="withEffect">
                                      <p:stCondLst>
                                        <p:cond delay="20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par>
                                    <p:cTn id="57" presetID="22" presetClass="entr" presetSubtype="8" fill="hold" grpId="0" nodeType="withEffect">
                                      <p:stCondLst>
                                        <p:cond delay="40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5000"/>
                                </p:stCondLst>
                                <p:childTnLst>
                                  <p:par>
                                    <p:cTn id="61" presetID="26" presetClass="emph" presetSubtype="0" repeatCount="30000" fill="hold" nodeType="afterEffect">
                                      <p:stCondLst>
                                        <p:cond delay="0"/>
                                      </p:stCondLst>
                                      <p:childTnLst>
                                        <p:animEffect transition="out" filter="fade">
                                          <p:cBhvr>
                                            <p:cTn id="62" dur="100" tmFilter="0, 0; .2, .5; .8, .5; 1, 0"/>
                                            <p:tgtEl>
                                              <p:spTgt spid="3"/>
                                            </p:tgtEl>
                                          </p:cBhvr>
                                        </p:animEffect>
                                        <p:animScale>
                                          <p:cBhvr>
                                            <p:cTn id="63" dur="50" autoRev="1" fill="hold"/>
                                            <p:tgtEl>
                                              <p:spTgt spid="3"/>
                                            </p:tgtEl>
                                          </p:cBhvr>
                                          <p:by x="105000" y="105000"/>
                                        </p:animScale>
                                      </p:childTnLst>
                                    </p:cTn>
                                  </p:par>
                                </p:childTnLst>
                              </p:cTn>
                            </p:par>
                            <p:par>
                              <p:cTn id="64" fill="hold">
                                <p:stCondLst>
                                  <p:cond delay="5500"/>
                                </p:stCondLst>
                                <p:childTnLst>
                                  <p:par>
                                    <p:cTn id="65" presetID="10"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P spid="29" grpId="0"/>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14"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p:stCondLst>
                                  <p:cond delay="3000"/>
                                </p:stCondLst>
                                <p:childTnLst>
                                  <p:par>
                                    <p:cTn id="33" presetID="52"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Scale>
                                          <p:cBhvr>
                                            <p:cTn id="35"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12"/>
                                            </p:tgtEl>
                                            <p:attrNameLst>
                                              <p:attrName>ppt_x</p:attrName>
                                              <p:attrName>ppt_y</p:attrName>
                                            </p:attrNameLst>
                                          </p:cBhvr>
                                        </p:animMotion>
                                        <p:animEffect transition="in" filter="fade">
                                          <p:cBhvr>
                                            <p:cTn id="37" dur="500"/>
                                            <p:tgtEl>
                                              <p:spTgt spid="12"/>
                                            </p:tgtEl>
                                          </p:cBhvr>
                                        </p:animEffect>
                                      </p:childTnLst>
                                    </p:cTn>
                                  </p:par>
                                </p:childTnLst>
                              </p:cTn>
                            </p:par>
                            <p:par>
                              <p:cTn id="38" fill="hold">
                                <p:stCondLst>
                                  <p:cond delay="3500"/>
                                </p:stCondLst>
                                <p:childTnLst>
                                  <p:par>
                                    <p:cTn id="39" presetID="52"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Scale>
                                          <p:cBhvr>
                                            <p:cTn id="41"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15"/>
                                            </p:tgtEl>
                                            <p:attrNameLst>
                                              <p:attrName>ppt_x</p:attrName>
                                              <p:attrName>ppt_y</p:attrName>
                                            </p:attrNameLst>
                                          </p:cBhvr>
                                        </p:animMotion>
                                        <p:animEffect transition="in" filter="fade">
                                          <p:cBhvr>
                                            <p:cTn id="43" dur="500"/>
                                            <p:tgtEl>
                                              <p:spTgt spid="15"/>
                                            </p:tgtEl>
                                          </p:cBhvr>
                                        </p:animEffect>
                                      </p:childTnLst>
                                    </p:cTn>
                                  </p:par>
                                </p:childTnLst>
                              </p:cTn>
                            </p:par>
                            <p:par>
                              <p:cTn id="44" fill="hold">
                                <p:stCondLst>
                                  <p:cond delay="4000"/>
                                </p:stCondLst>
                                <p:childTnLst>
                                  <p:par>
                                    <p:cTn id="45" presetID="52"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Scale>
                                          <p:cBhvr>
                                            <p:cTn id="4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18"/>
                                            </p:tgtEl>
                                            <p:attrNameLst>
                                              <p:attrName>ppt_x</p:attrName>
                                              <p:attrName>ppt_y</p:attrName>
                                            </p:attrNameLst>
                                          </p:cBhvr>
                                        </p:animMotion>
                                        <p:animEffect transition="in" filter="fade">
                                          <p:cBhvr>
                                            <p:cTn id="49" dur="500"/>
                                            <p:tgtEl>
                                              <p:spTgt spid="18"/>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par>
                                    <p:cTn id="54" presetID="22" presetClass="entr" presetSubtype="8" fill="hold" grpId="0" nodeType="withEffect">
                                      <p:stCondLst>
                                        <p:cond delay="20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par>
                                    <p:cTn id="57" presetID="22" presetClass="entr" presetSubtype="8" fill="hold" grpId="0" nodeType="withEffect">
                                      <p:stCondLst>
                                        <p:cond delay="40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5000"/>
                                </p:stCondLst>
                                <p:childTnLst>
                                  <p:par>
                                    <p:cTn id="61" presetID="26" presetClass="emph" presetSubtype="0" repeatCount="30000" fill="hold" nodeType="afterEffect">
                                      <p:stCondLst>
                                        <p:cond delay="0"/>
                                      </p:stCondLst>
                                      <p:childTnLst>
                                        <p:animEffect transition="out" filter="fade">
                                          <p:cBhvr>
                                            <p:cTn id="62" dur="100" tmFilter="0, 0; .2, .5; .8, .5; 1, 0"/>
                                            <p:tgtEl>
                                              <p:spTgt spid="3"/>
                                            </p:tgtEl>
                                          </p:cBhvr>
                                        </p:animEffect>
                                        <p:animScale>
                                          <p:cBhvr>
                                            <p:cTn id="63" dur="50" autoRev="1" fill="hold"/>
                                            <p:tgtEl>
                                              <p:spTgt spid="3"/>
                                            </p:tgtEl>
                                          </p:cBhvr>
                                          <p:by x="105000" y="105000"/>
                                        </p:animScale>
                                      </p:childTnLst>
                                    </p:cTn>
                                  </p:par>
                                </p:childTnLst>
                              </p:cTn>
                            </p:par>
                            <p:par>
                              <p:cTn id="64" fill="hold">
                                <p:stCondLst>
                                  <p:cond delay="5500"/>
                                </p:stCondLst>
                                <p:childTnLst>
                                  <p:par>
                                    <p:cTn id="65" presetID="10"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P spid="29" grpId="0"/>
          <p:bldP spid="27" grpId="0"/>
        </p:bldLst>
      </p:timing>
    </mc:Fallback>
  </mc:AlternateContent>
</p:sld>
</file>

<file path=ppt/tags/tag1.xml><?xml version="1.0" encoding="utf-8"?>
<p:tagLst xmlns:p="http://schemas.openxmlformats.org/presentationml/2006/main">
  <p:tag name="SELECTED" val="True"/>
</p:tagLst>
</file>

<file path=ppt/tags/tag10.xml><?xml version="1.0" encoding="utf-8"?>
<p:tagLst xmlns:p="http://schemas.openxmlformats.org/presentationml/2006/main">
  <p:tag name="SELECTED" val="True"/>
</p:tagLst>
</file>

<file path=ppt/tags/tag11.xml><?xml version="1.0" encoding="utf-8"?>
<p:tagLst xmlns:p="http://schemas.openxmlformats.org/presentationml/2006/main">
  <p:tag name="SELECTED" val="True"/>
</p:tagLst>
</file>

<file path=ppt/tags/tag12.xml><?xml version="1.0" encoding="utf-8"?>
<p:tagLst xmlns:p="http://schemas.openxmlformats.org/presentationml/2006/main">
  <p:tag name="SELECTED" val="True"/>
</p:tagLst>
</file>

<file path=ppt/tags/tag13.xml><?xml version="1.0" encoding="utf-8"?>
<p:tagLst xmlns:p="http://schemas.openxmlformats.org/presentationml/2006/main">
  <p:tag name="SELECTED" val="True"/>
</p:tagLst>
</file>

<file path=ppt/tags/tag14.xml><?xml version="1.0" encoding="utf-8"?>
<p:tagLst xmlns:p="http://schemas.openxmlformats.org/presentationml/2006/main">
  <p:tag name="SELECTED" val="True"/>
</p:tagLst>
</file>

<file path=ppt/tags/tag15.xml><?xml version="1.0" encoding="utf-8"?>
<p:tagLst xmlns:p="http://schemas.openxmlformats.org/presentationml/2006/main">
  <p:tag name="SELECTED" val="True"/>
</p:tagLst>
</file>

<file path=ppt/tags/tag16.xml><?xml version="1.0" encoding="utf-8"?>
<p:tagLst xmlns:p="http://schemas.openxmlformats.org/presentationml/2006/main">
  <p:tag name="SELECTED" val="True"/>
</p:tagLst>
</file>

<file path=ppt/tags/tag17.xml><?xml version="1.0" encoding="utf-8"?>
<p:tagLst xmlns:p="http://schemas.openxmlformats.org/presentationml/2006/main">
  <p:tag name="SELECTED" val="True"/>
</p:tagLst>
</file>

<file path=ppt/tags/tag18.xml><?xml version="1.0" encoding="utf-8"?>
<p:tagLst xmlns:p="http://schemas.openxmlformats.org/presentationml/2006/main">
  <p:tag name="SELECTED" val="True"/>
</p:tagLst>
</file>

<file path=ppt/tags/tag19.xml><?xml version="1.0" encoding="utf-8"?>
<p:tagLst xmlns:p="http://schemas.openxmlformats.org/presentationml/2006/main">
  <p:tag name="SELECTED" val="True"/>
</p:tagLst>
</file>

<file path=ppt/tags/tag2.xml><?xml version="1.0" encoding="utf-8"?>
<p:tagLst xmlns:p="http://schemas.openxmlformats.org/presentationml/2006/main">
  <p:tag name="SELECTED" val="True"/>
</p:tagLst>
</file>

<file path=ppt/tags/tag20.xml><?xml version="1.0" encoding="utf-8"?>
<p:tagLst xmlns:p="http://schemas.openxmlformats.org/presentationml/2006/main">
  <p:tag name="SELECTED" val="True"/>
</p:tagLst>
</file>

<file path=ppt/tags/tag21.xml><?xml version="1.0" encoding="utf-8"?>
<p:tagLst xmlns:p="http://schemas.openxmlformats.org/presentationml/2006/main">
  <p:tag name="SELECTED" val="True"/>
</p:tagLst>
</file>

<file path=ppt/tags/tag22.xml><?xml version="1.0" encoding="utf-8"?>
<p:tagLst xmlns:p="http://schemas.openxmlformats.org/presentationml/2006/main">
  <p:tag name="SELECTED" val="True"/>
</p:tagLst>
</file>

<file path=ppt/tags/tag23.xml><?xml version="1.0" encoding="utf-8"?>
<p:tagLst xmlns:p="http://schemas.openxmlformats.org/presentationml/2006/main">
  <p:tag name="SELECTED" val="True"/>
</p:tagLst>
</file>

<file path=ppt/tags/tag24.xml><?xml version="1.0" encoding="utf-8"?>
<p:tagLst xmlns:p="http://schemas.openxmlformats.org/presentationml/2006/main">
  <p:tag name="SELECTED" val="True"/>
</p:tagLst>
</file>

<file path=ppt/tags/tag3.xml><?xml version="1.0" encoding="utf-8"?>
<p:tagLst xmlns:p="http://schemas.openxmlformats.org/presentationml/2006/main">
  <p:tag name="SELECTED" val="True"/>
</p:tagLst>
</file>

<file path=ppt/tags/tag4.xml><?xml version="1.0" encoding="utf-8"?>
<p:tagLst xmlns:p="http://schemas.openxmlformats.org/presentationml/2006/main">
  <p:tag name="SELECTED" val="True"/>
</p:tagLst>
</file>

<file path=ppt/tags/tag5.xml><?xml version="1.0" encoding="utf-8"?>
<p:tagLst xmlns:p="http://schemas.openxmlformats.org/presentationml/2006/main">
  <p:tag name="SELECTED" val="True"/>
</p:tagLst>
</file>

<file path=ppt/tags/tag6.xml><?xml version="1.0" encoding="utf-8"?>
<p:tagLst xmlns:p="http://schemas.openxmlformats.org/presentationml/2006/main">
  <p:tag name="SELECTED" val="True"/>
</p:tagLst>
</file>

<file path=ppt/tags/tag7.xml><?xml version="1.0" encoding="utf-8"?>
<p:tagLst xmlns:p="http://schemas.openxmlformats.org/presentationml/2006/main">
  <p:tag name="SELECTED" val="True"/>
</p:tagLst>
</file>

<file path=ppt/tags/tag8.xml><?xml version="1.0" encoding="utf-8"?>
<p:tagLst xmlns:p="http://schemas.openxmlformats.org/presentationml/2006/main">
  <p:tag name="SELECTED" val="True"/>
</p:tagLst>
</file>

<file path=ppt/tags/tag9.xml><?xml version="1.0" encoding="utf-8"?>
<p:tagLst xmlns:p="http://schemas.openxmlformats.org/presentationml/2006/main">
  <p:tag name="SELECTED" val="True"/>
</p:tagLst>
</file>

<file path=ppt/theme/theme1.xml><?xml version="1.0" encoding="utf-8"?>
<a:theme xmlns:a="http://schemas.openxmlformats.org/drawingml/2006/main" name="Office 主题​​">
  <a:themeElements>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fontScheme name="Temp">
      <a:majorFont>
        <a:latin typeface="方正姚体"/>
        <a:ea typeface="李旭科毛笔行书"/>
        <a:cs typeface=""/>
      </a:majorFont>
      <a:minorFont>
        <a:latin typeface="方正姚体"/>
        <a:ea typeface="李旭科毛笔行书"/>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0.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1.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2.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3.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4.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5.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6.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7.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8.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19.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0.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1.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2.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3.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4.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5.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6.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7.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8.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29.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3.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30.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31.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32.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4.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5.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6.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7.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8.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ppt/theme/themeOverride9.xml><?xml version="1.0" encoding="utf-8"?>
<a:themeOverride xmlns:a="http://schemas.openxmlformats.org/drawingml/2006/main">
  <a:clrScheme name="Office">
    <a:dk1>
      <a:srgbClr val="000000"/>
    </a:dk1>
    <a:lt1>
      <a:srgbClr val="FFFFFF"/>
    </a:lt1>
    <a:dk2>
      <a:srgbClr val="17406D"/>
    </a:dk2>
    <a:lt2>
      <a:srgbClr val="DBEFF9"/>
    </a:lt2>
    <a:accent1>
      <a:srgbClr val="44465B"/>
    </a:accent1>
    <a:accent2>
      <a:srgbClr val="44465B"/>
    </a:accent2>
    <a:accent3>
      <a:srgbClr val="44465B"/>
    </a:accent3>
    <a:accent4>
      <a:srgbClr val="44465B"/>
    </a:accent4>
    <a:accent5>
      <a:srgbClr val="44465B"/>
    </a:accent5>
    <a:accent6>
      <a:srgbClr val="44465B"/>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0</TotalTime>
  <Words>4918</Words>
  <Application>WPS 演示</Application>
  <PresentationFormat>全屏显示(16:9)</PresentationFormat>
  <Paragraphs>877</Paragraphs>
  <Slides>39</Slides>
  <Notes>39</Notes>
  <HiddenSlides>0</HiddenSlides>
  <MMClips>1</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39</vt:i4>
      </vt:variant>
    </vt:vector>
  </HeadingPairs>
  <TitlesOfParts>
    <vt:vector size="54" baseType="lpstr">
      <vt:lpstr>Arial</vt:lpstr>
      <vt:lpstr>宋体</vt:lpstr>
      <vt:lpstr>Wingdings</vt:lpstr>
      <vt:lpstr>李旭科毛笔行书</vt:lpstr>
      <vt:lpstr>微软雅黑</vt:lpstr>
      <vt:lpstr>Calibri</vt:lpstr>
      <vt:lpstr>方正姚体</vt:lpstr>
      <vt:lpstr>Calibri</vt:lpstr>
      <vt:lpstr>Impact</vt:lpstr>
      <vt:lpstr>时尚中黑简体</vt:lpstr>
      <vt:lpstr>Watford DB</vt:lpstr>
      <vt:lpstr>黑体</vt:lpstr>
      <vt:lpstr>Calibri Light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www.microsoft.com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水墨风</dc:title>
  <dc:creator>User</dc:creator>
  <cp:lastModifiedBy>Administrator</cp:lastModifiedBy>
  <cp:revision>158</cp:revision>
  <dcterms:created xsi:type="dcterms:W3CDTF">2015-01-23T04:02:00Z</dcterms:created>
  <dcterms:modified xsi:type="dcterms:W3CDTF">2017-06-06T13:39:08Z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