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58" r:id="rId6"/>
    <p:sldId id="274" r:id="rId7"/>
    <p:sldId id="271" r:id="rId8"/>
    <p:sldId id="263" r:id="rId9"/>
    <p:sldId id="264" r:id="rId10"/>
    <p:sldId id="265" r:id="rId11"/>
    <p:sldId id="266" r:id="rId12"/>
    <p:sldId id="267" r:id="rId13"/>
    <p:sldId id="268" r:id="rId14"/>
    <p:sldId id="260" r:id="rId15"/>
    <p:sldId id="269" r:id="rId16"/>
    <p:sldId id="270" r:id="rId17"/>
    <p:sldId id="272" r:id="rId18"/>
    <p:sldId id="280" r:id="rId19"/>
    <p:sldId id="273" r:id="rId20"/>
    <p:sldId id="291" r:id="rId21"/>
    <p:sldId id="275" r:id="rId22"/>
    <p:sldId id="261" r:id="rId23"/>
    <p:sldId id="292" r:id="rId24"/>
    <p:sldId id="276" r:id="rId25"/>
    <p:sldId id="293" r:id="rId26"/>
    <p:sldId id="277" r:id="rId27"/>
    <p:sldId id="278" r:id="rId28"/>
    <p:sldId id="279" r:id="rId29"/>
    <p:sldId id="281" r:id="rId30"/>
    <p:sldId id="262" r:id="rId31"/>
    <p:sldId id="290" r:id="rId32"/>
    <p:sldId id="282" r:id="rId33"/>
    <p:sldId id="283" r:id="rId34"/>
    <p:sldId id="284" r:id="rId35"/>
    <p:sldId id="285" r:id="rId36"/>
    <p:sldId id="289" r:id="rId37"/>
    <p:sldId id="288" r:id="rId38"/>
    <p:sldId id="287" r:id="rId39"/>
    <p:sldId id="286" r:id="rId40"/>
    <p:sldId id="29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0" autoAdjust="0"/>
    <p:restoredTop sz="94660"/>
  </p:normalViewPr>
  <p:slideViewPr>
    <p:cSldViewPr snapToGrid="0">
      <p:cViewPr>
        <p:scale>
          <a:sx n="60" d="100"/>
          <a:sy n="60" d="100"/>
        </p:scale>
        <p:origin x="1902" y="1218"/>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1">
                <a:lumMod val="7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4</c:v>
                </c:pt>
              </c:numCache>
            </c:numRef>
          </c:val>
        </c:ser>
        <c:dLbls>
          <c:showLegendKey val="0"/>
          <c:showVal val="0"/>
          <c:showCatName val="0"/>
          <c:showSerName val="0"/>
          <c:showPercent val="0"/>
          <c:showBubbleSize val="0"/>
        </c:dLbls>
        <c:gapWidth val="150"/>
        <c:overlap val="100"/>
        <c:axId val="-1950789392"/>
        <c:axId val="-1950787760"/>
      </c:barChart>
      <c:catAx>
        <c:axId val="-195078939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950787760"/>
        <c:crosses val="autoZero"/>
        <c:auto val="1"/>
        <c:lblAlgn val="ctr"/>
        <c:lblOffset val="100"/>
        <c:noMultiLvlLbl val="0"/>
      </c:catAx>
      <c:valAx>
        <c:axId val="-1950787760"/>
        <c:scaling>
          <c:orientation val="minMax"/>
          <c:max val="12"/>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9507893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rgbClr val="64A0DC"/>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类别 1</c:v>
                </c:pt>
              </c:strCache>
            </c:strRef>
          </c:tx>
          <c:spPr>
            <a:solidFill>
              <a:schemeClr val="accent2"/>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Sheet1!$B$2</c:f>
              <c:numCache>
                <c:formatCode>General</c:formatCode>
                <c:ptCount val="1"/>
                <c:pt idx="0">
                  <c:v>100</c:v>
                </c:pt>
              </c:numCache>
            </c:numRef>
          </c:val>
        </c:ser>
        <c:ser>
          <c:idx val="1"/>
          <c:order val="1"/>
          <c:tx>
            <c:strRef>
              <c:f>Sheet1!$C$1</c:f>
              <c:strCache>
                <c:ptCount val="1"/>
                <c:pt idx="0">
                  <c:v>类别 2</c:v>
                </c:pt>
              </c:strCache>
            </c:strRef>
          </c:tx>
          <c:spPr>
            <a:solidFill>
              <a:schemeClr val="accent1"/>
            </a:solidFill>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Sheet1!$C$2</c:f>
              <c:numCache>
                <c:formatCode>General</c:formatCode>
                <c:ptCount val="1"/>
                <c:pt idx="0">
                  <c:v>90</c:v>
                </c:pt>
              </c:numCache>
            </c:numRef>
          </c:val>
        </c:ser>
        <c:ser>
          <c:idx val="2"/>
          <c:order val="2"/>
          <c:tx>
            <c:strRef>
              <c:f>Sheet1!$D$1</c:f>
              <c:strCache>
                <c:ptCount val="1"/>
                <c:pt idx="0">
                  <c:v>类别 3</c:v>
                </c:pt>
              </c:strCache>
            </c:strRef>
          </c:tx>
          <c:spPr>
            <a:solidFill>
              <a:schemeClr val="accent2"/>
            </a:solidFill>
            <a:effectLst/>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项目 1</c:v>
                </c:pt>
              </c:strCache>
            </c:strRef>
          </c:cat>
          <c:val>
            <c:numRef>
              <c:f>Sheet1!$D$2</c:f>
              <c:numCache>
                <c:formatCode>General</c:formatCode>
                <c:ptCount val="1"/>
                <c:pt idx="0">
                  <c:v>50</c:v>
                </c:pt>
              </c:numCache>
            </c:numRef>
          </c:val>
        </c:ser>
        <c:ser>
          <c:idx val="3"/>
          <c:order val="3"/>
          <c:tx>
            <c:strRef>
              <c:f>Sheet1!$E$1</c:f>
              <c:strCache>
                <c:ptCount val="1"/>
                <c:pt idx="0">
                  <c:v>类别 4</c:v>
                </c:pt>
              </c:strCache>
            </c:strRef>
          </c:tx>
          <c:spPr>
            <a:solidFill>
              <a:schemeClr val="accent1"/>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cat>
            <c:strRef>
              <c:f>Sheet1!$A$2</c:f>
              <c:strCache>
                <c:ptCount val="1"/>
                <c:pt idx="0">
                  <c:v>项目 1</c:v>
                </c:pt>
              </c:strCache>
            </c:strRef>
          </c:cat>
          <c:val>
            <c:numRef>
              <c:f>Sheet1!$E$2</c:f>
              <c:numCache>
                <c:formatCode>General</c:formatCode>
                <c:ptCount val="1"/>
                <c:pt idx="0">
                  <c:v>40</c:v>
                </c:pt>
              </c:numCache>
            </c:numRef>
          </c:val>
        </c:ser>
        <c:dLbls>
          <c:showLegendKey val="0"/>
          <c:showVal val="0"/>
          <c:showCatName val="0"/>
          <c:showSerName val="0"/>
          <c:showPercent val="0"/>
          <c:showBubbleSize val="0"/>
        </c:dLbls>
        <c:gapWidth val="0"/>
        <c:overlap val="-20"/>
        <c:axId val="-1950791024"/>
        <c:axId val="-1950790480"/>
      </c:barChart>
      <c:catAx>
        <c:axId val="-1950791024"/>
        <c:scaling>
          <c:orientation val="maxMin"/>
        </c:scaling>
        <c:delete val="1"/>
        <c:axPos val="l"/>
        <c:minorGridlines>
          <c:spPr>
            <a:ln w="6350" cap="flat" cmpd="sng" algn="ctr">
              <a:solidFill>
                <a:prstClr val="black">
                  <a:tint val="50000"/>
                  <a:shade val="95000"/>
                  <a:satMod val="105000"/>
                </a:prstClr>
              </a:solidFill>
              <a:prstDash val="dash"/>
              <a:round/>
            </a:ln>
          </c:spPr>
        </c:minorGridlines>
        <c:numFmt formatCode="General" sourceLinked="0"/>
        <c:majorTickMark val="out"/>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950790480"/>
        <c:crosses val="autoZero"/>
        <c:auto val="0"/>
        <c:lblAlgn val="ctr"/>
        <c:lblOffset val="100"/>
        <c:noMultiLvlLbl val="0"/>
      </c:catAx>
      <c:valAx>
        <c:axId val="-1950790480"/>
        <c:scaling>
          <c:orientation val="minMax"/>
        </c:scaling>
        <c:delete val="1"/>
        <c:axPos val="t"/>
        <c:majorGridlines>
          <c:spPr>
            <a:ln w="6350" cap="flat" cmpd="sng" algn="ctr">
              <a:solidFill>
                <a:schemeClr val="bg1"/>
              </a:solidFill>
              <a:prstDash val="solid"/>
              <a:round/>
            </a:ln>
          </c:spPr>
        </c:majorGridlines>
        <c:numFmt formatCode="0.00%" sourceLinked="0"/>
        <c:majorTickMark val="cross"/>
        <c:minorTickMark val="none"/>
        <c:tickLblPos val="none"/>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1950791024"/>
        <c:crosses val="autoZero"/>
        <c:crossBetween val="between"/>
      </c:valAx>
      <c:spPr>
        <a:noFill/>
        <a:ln w="25400">
          <a:solidFill>
            <a:schemeClr val="bg1">
              <a:lumMod val="85000"/>
              <a:alpha val="0"/>
            </a:schemeClr>
          </a:solidFill>
        </a:ln>
      </c:spPr>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2"/>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11DA4-8D3E-4576-8D3D-89F7385C48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4277D-2BD5-41DC-83D9-E70FF8317B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solidFill>
          <a:srgbClr val="F8F8F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253386"/>
            <a:ext cx="12192000" cy="6854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307713" y="308140"/>
            <a:ext cx="10515600" cy="575603"/>
          </a:xfrm>
        </p:spPr>
        <p:txBody>
          <a:bodyPr>
            <a:normAutofit/>
          </a:bodyPr>
          <a:lstStyle>
            <a:lvl1pPr>
              <a:defRPr sz="2800">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50" y="-5922"/>
            <a:ext cx="1212363" cy="131389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slideLayout" Target="../slideLayouts/slideLayout7.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8.jpeg"/><Relationship Id="rId2" Type="http://schemas.openxmlformats.org/officeDocument/2006/relationships/chart" Target="../charts/chart8.xml"/><Relationship Id="rId1" Type="http://schemas.openxmlformats.org/officeDocument/2006/relationships/chart" Target="../charts/chart7.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6.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microsoft.com/office/2007/relationships/hdphoto" Target="../media/hdphoto1.wdp"/><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xml"/><Relationship Id="rId2" Type="http://schemas.openxmlformats.org/officeDocument/2006/relationships/image" Target="../media/image37.jpeg"/><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5.jpe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78555" y="3104840"/>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latin typeface="微软雅黑" panose="020B0503020204020204" pitchFamily="34" charset="-122"/>
                <a:ea typeface="微软雅黑" panose="020B0503020204020204" pitchFamily="34" charset="-122"/>
              </a:rPr>
              <a:t>医院医疗</a:t>
            </a:r>
            <a:r>
              <a:rPr lang="en-US" altLang="zh-CN" sz="5400" b="1" dirty="0" smtClean="0">
                <a:latin typeface="微软雅黑" panose="020B0503020204020204" pitchFamily="34" charset="-122"/>
                <a:ea typeface="微软雅黑" panose="020B0503020204020204" pitchFamily="34" charset="-122"/>
              </a:rPr>
              <a:t>PPT</a:t>
            </a:r>
            <a:r>
              <a:rPr lang="zh-CN" altLang="en-US" sz="5400" b="1" dirty="0" smtClean="0">
                <a:latin typeface="微软雅黑" panose="020B0503020204020204" pitchFamily="34" charset="-122"/>
                <a:ea typeface="微软雅黑" panose="020B0503020204020204" pitchFamily="34" charset="-122"/>
              </a:rPr>
              <a:t>模板</a:t>
            </a:r>
            <a:endParaRPr lang="zh-CN" altLang="en-US" sz="5400" b="1" dirty="0">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bwMode="auto">
          <a:xfrm>
            <a:off x="6177827" y="1779636"/>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smtClean="0">
                <a:latin typeface="Impact" panose="020B0806030902050204" pitchFamily="34" charset="0"/>
              </a:rPr>
              <a:t>2017</a:t>
            </a:r>
            <a:endParaRPr lang="zh-CN" altLang="en-US" sz="11500" dirty="0">
              <a:latin typeface="Impact" panose="020B0806030902050204" pitchFamily="34" charset="0"/>
            </a:endParaRPr>
          </a:p>
        </p:txBody>
      </p:sp>
      <p:sp>
        <p:nvSpPr>
          <p:cNvPr id="4" name="矩形 3"/>
          <p:cNvSpPr/>
          <p:nvPr/>
        </p:nvSpPr>
        <p:spPr>
          <a:xfrm>
            <a:off x="6264630" y="3868429"/>
            <a:ext cx="5165368" cy="646331"/>
          </a:xfrm>
          <a:prstGeom prst="rect">
            <a:avLst/>
          </a:prstGeom>
        </p:spPr>
        <p:txBody>
          <a:bodyPr wrap="squar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9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1549"/>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p:nvPr/>
        </p:nvSpPr>
        <p:spPr>
          <a:xfrm>
            <a:off x="2001206" y="1658751"/>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3" name="Rectangle 26"/>
          <p:cNvSpPr/>
          <p:nvPr/>
        </p:nvSpPr>
        <p:spPr>
          <a:xfrm>
            <a:off x="6132238" y="1658751"/>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4" name="Rectangle 27"/>
          <p:cNvSpPr/>
          <p:nvPr/>
        </p:nvSpPr>
        <p:spPr>
          <a:xfrm>
            <a:off x="2001206" y="3546628"/>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5" name="Rectangle 28"/>
          <p:cNvSpPr/>
          <p:nvPr/>
        </p:nvSpPr>
        <p:spPr>
          <a:xfrm>
            <a:off x="6132238" y="3546628"/>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7" name="Rectangle 32"/>
          <p:cNvSpPr/>
          <p:nvPr/>
        </p:nvSpPr>
        <p:spPr>
          <a:xfrm>
            <a:off x="5404604" y="3546628"/>
            <a:ext cx="655161"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O</a:t>
            </a:r>
            <a:endParaRPr lang="en-US" sz="2000" b="1" dirty="0">
              <a:solidFill>
                <a:schemeClr val="bg1">
                  <a:lumMod val="95000"/>
                </a:schemeClr>
              </a:solidFill>
            </a:endParaRPr>
          </a:p>
        </p:txBody>
      </p:sp>
      <p:sp>
        <p:nvSpPr>
          <p:cNvPr id="20" name="Rectangle 29"/>
          <p:cNvSpPr/>
          <p:nvPr/>
        </p:nvSpPr>
        <p:spPr>
          <a:xfrm>
            <a:off x="5404604" y="2916051"/>
            <a:ext cx="655161"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S</a:t>
            </a:r>
            <a:endParaRPr lang="en-US" sz="2000" b="1" dirty="0">
              <a:solidFill>
                <a:schemeClr val="bg1">
                  <a:lumMod val="95000"/>
                </a:schemeClr>
              </a:solidFill>
            </a:endParaRPr>
          </a:p>
        </p:txBody>
      </p:sp>
      <p:sp>
        <p:nvSpPr>
          <p:cNvPr id="23" name="Rectangle 31"/>
          <p:cNvSpPr/>
          <p:nvPr/>
        </p:nvSpPr>
        <p:spPr>
          <a:xfrm>
            <a:off x="6132239" y="3546628"/>
            <a:ext cx="65511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T</a:t>
            </a:r>
            <a:endParaRPr lang="en-US" sz="2000" b="1" dirty="0">
              <a:solidFill>
                <a:schemeClr val="bg1">
                  <a:lumMod val="95000"/>
                </a:schemeClr>
              </a:solidFill>
            </a:endParaRPr>
          </a:p>
        </p:txBody>
      </p:sp>
      <p:sp>
        <p:nvSpPr>
          <p:cNvPr id="26" name="Rectangle 30"/>
          <p:cNvSpPr/>
          <p:nvPr/>
        </p:nvSpPr>
        <p:spPr>
          <a:xfrm>
            <a:off x="6132239" y="2916051"/>
            <a:ext cx="655115"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W</a:t>
            </a:r>
            <a:endParaRPr lang="en-US" sz="2000" b="1" dirty="0">
              <a:solidFill>
                <a:schemeClr val="bg1">
                  <a:lumMod val="95000"/>
                </a:schemeClr>
              </a:solidFill>
            </a:endParaRPr>
          </a:p>
        </p:txBody>
      </p:sp>
      <p:sp>
        <p:nvSpPr>
          <p:cNvPr id="31" name="TextBox 59"/>
          <p:cNvSpPr txBox="1">
            <a:spLocks noChangeArrowheads="1"/>
          </p:cNvSpPr>
          <p:nvPr/>
        </p:nvSpPr>
        <p:spPr bwMode="auto">
          <a:xfrm flipH="1">
            <a:off x="4394800" y="2905920"/>
            <a:ext cx="82675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优势</a:t>
            </a:r>
            <a:endParaRPr lang="en-US" altLang="ko-KR" sz="2000" kern="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2243457" y="1925073"/>
            <a:ext cx="3757688"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3" name="TextBox 59"/>
          <p:cNvSpPr txBox="1">
            <a:spLocks noChangeArrowheads="1"/>
          </p:cNvSpPr>
          <p:nvPr/>
        </p:nvSpPr>
        <p:spPr bwMode="auto">
          <a:xfrm flipH="1">
            <a:off x="4394800" y="3767278"/>
            <a:ext cx="82675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劣势</a:t>
            </a:r>
            <a:endParaRPr lang="en-US" altLang="ko-KR" sz="2000" kern="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2243457" y="4177813"/>
            <a:ext cx="3757688"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5" name="TextBox 59"/>
          <p:cNvSpPr txBox="1">
            <a:spLocks noChangeArrowheads="1"/>
          </p:cNvSpPr>
          <p:nvPr/>
        </p:nvSpPr>
        <p:spPr bwMode="auto">
          <a:xfrm flipH="1">
            <a:off x="6995883" y="2905920"/>
            <a:ext cx="824061" cy="400101"/>
          </a:xfrm>
          <a:prstGeom prst="rect">
            <a:avLst/>
          </a:prstGeom>
          <a:noFill/>
          <a:ln>
            <a:noFill/>
          </a:ln>
        </p:spPr>
        <p:txBody>
          <a:bodyPr wrap="square" lIns="91431" tIns="45716" rIns="91431" bIns="45716">
            <a:spAutoFit/>
          </a:bodyPr>
          <a:lstStyle>
            <a:defPPr>
              <a:defRPr lang="zh-CN"/>
            </a:defPPr>
            <a:lvl1pPr algn="r" eaLnBrk="0" hangingPunct="0">
              <a:defRPr sz="2000" b="1">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t>机会</a:t>
            </a:r>
            <a:endParaRPr lang="en-US" altLang="ko-KR" dirty="0"/>
          </a:p>
        </p:txBody>
      </p:sp>
      <p:sp>
        <p:nvSpPr>
          <p:cNvPr id="36" name="矩形 35"/>
          <p:cNvSpPr>
            <a:spLocks noChangeArrowheads="1"/>
          </p:cNvSpPr>
          <p:nvPr/>
        </p:nvSpPr>
        <p:spPr bwMode="auto">
          <a:xfrm>
            <a:off x="6288368" y="1925073"/>
            <a:ext cx="3662164"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7" name="TextBox 59"/>
          <p:cNvSpPr txBox="1">
            <a:spLocks noChangeArrowheads="1"/>
          </p:cNvSpPr>
          <p:nvPr/>
        </p:nvSpPr>
        <p:spPr bwMode="auto">
          <a:xfrm flipH="1">
            <a:off x="6995883" y="3767278"/>
            <a:ext cx="824061" cy="400101"/>
          </a:xfrm>
          <a:prstGeom prst="rect">
            <a:avLst/>
          </a:prstGeom>
          <a:noFill/>
          <a:ln>
            <a:noFill/>
          </a:ln>
        </p:spPr>
        <p:txBody>
          <a:bodyPr wrap="square" lIns="91431" tIns="45716" rIns="91431" bIns="45716">
            <a:spAutoFit/>
          </a:bodyPr>
          <a:lstStyle>
            <a:defPPr>
              <a:defRPr lang="zh-CN"/>
            </a:defPPr>
            <a:lvl1pPr eaLnBrk="0" hangingPunct="0">
              <a:defRPr sz="2000" b="1">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挑战</a:t>
            </a:r>
            <a:endParaRPr lang="en-US" altLang="ko-KR" dirty="0"/>
          </a:p>
        </p:txBody>
      </p:sp>
      <p:sp>
        <p:nvSpPr>
          <p:cNvPr id="38" name="矩形 37"/>
          <p:cNvSpPr>
            <a:spLocks noChangeArrowheads="1"/>
          </p:cNvSpPr>
          <p:nvPr/>
        </p:nvSpPr>
        <p:spPr bwMode="auto">
          <a:xfrm>
            <a:off x="6288368" y="4177813"/>
            <a:ext cx="3662164"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9" name="TextBox 107"/>
          <p:cNvSpPr txBox="1"/>
          <p:nvPr/>
        </p:nvSpPr>
        <p:spPr>
          <a:xfrm>
            <a:off x="1035442" y="5670502"/>
            <a:ext cx="1012112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 calcmode="lin" valueType="num">
                                      <p:cBhvr>
                                        <p:cTn id="9" dur="350" fill="hold"/>
                                        <p:tgtEl>
                                          <p:spTgt spid="12"/>
                                        </p:tgtEl>
                                        <p:attrNameLst>
                                          <p:attrName>ppt_x</p:attrName>
                                        </p:attrNameLst>
                                      </p:cBhvr>
                                      <p:tavLst>
                                        <p:tav tm="0">
                                          <p:val>
                                            <p:fltVal val="0.5"/>
                                          </p:val>
                                        </p:tav>
                                        <p:tav tm="100000">
                                          <p:val>
                                            <p:strVal val="#ppt_x"/>
                                          </p:val>
                                        </p:tav>
                                      </p:tavLst>
                                    </p:anim>
                                    <p:anim calcmode="lin" valueType="num">
                                      <p:cBhvr>
                                        <p:cTn id="10" dur="35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50" fill="hold"/>
                                        <p:tgtEl>
                                          <p:spTgt spid="13"/>
                                        </p:tgtEl>
                                        <p:attrNameLst>
                                          <p:attrName>ppt_w</p:attrName>
                                        </p:attrNameLst>
                                      </p:cBhvr>
                                      <p:tavLst>
                                        <p:tav tm="0">
                                          <p:val>
                                            <p:fltVal val="0"/>
                                          </p:val>
                                        </p:tav>
                                        <p:tav tm="100000">
                                          <p:val>
                                            <p:strVal val="#ppt_w"/>
                                          </p:val>
                                        </p:tav>
                                      </p:tavLst>
                                    </p:anim>
                                    <p:anim calcmode="lin" valueType="num">
                                      <p:cBhvr>
                                        <p:cTn id="14" dur="350" fill="hold"/>
                                        <p:tgtEl>
                                          <p:spTgt spid="13"/>
                                        </p:tgtEl>
                                        <p:attrNameLst>
                                          <p:attrName>ppt_h</p:attrName>
                                        </p:attrNameLst>
                                      </p:cBhvr>
                                      <p:tavLst>
                                        <p:tav tm="0">
                                          <p:val>
                                            <p:fltVal val="0"/>
                                          </p:val>
                                        </p:tav>
                                        <p:tav tm="100000">
                                          <p:val>
                                            <p:strVal val="#ppt_h"/>
                                          </p:val>
                                        </p:tav>
                                      </p:tavLst>
                                    </p:anim>
                                    <p:anim calcmode="lin" valueType="num">
                                      <p:cBhvr>
                                        <p:cTn id="15" dur="350" fill="hold"/>
                                        <p:tgtEl>
                                          <p:spTgt spid="13"/>
                                        </p:tgtEl>
                                        <p:attrNameLst>
                                          <p:attrName>ppt_x</p:attrName>
                                        </p:attrNameLst>
                                      </p:cBhvr>
                                      <p:tavLst>
                                        <p:tav tm="0">
                                          <p:val>
                                            <p:fltVal val="0.5"/>
                                          </p:val>
                                        </p:tav>
                                        <p:tav tm="100000">
                                          <p:val>
                                            <p:strVal val="#ppt_x"/>
                                          </p:val>
                                        </p:tav>
                                      </p:tavLst>
                                    </p:anim>
                                    <p:anim calcmode="lin" valueType="num">
                                      <p:cBhvr>
                                        <p:cTn id="16" dur="35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ppt_w</p:attrName>
                                        </p:attrNameLst>
                                      </p:cBhvr>
                                      <p:tavLst>
                                        <p:tav tm="0">
                                          <p:val>
                                            <p:fltVal val="0"/>
                                          </p:val>
                                        </p:tav>
                                        <p:tav tm="100000">
                                          <p:val>
                                            <p:strVal val="#ppt_w"/>
                                          </p:val>
                                        </p:tav>
                                      </p:tavLst>
                                    </p:anim>
                                    <p:anim calcmode="lin" valueType="num">
                                      <p:cBhvr>
                                        <p:cTn id="20" dur="350" fill="hold"/>
                                        <p:tgtEl>
                                          <p:spTgt spid="14"/>
                                        </p:tgtEl>
                                        <p:attrNameLst>
                                          <p:attrName>ppt_h</p:attrName>
                                        </p:attrNameLst>
                                      </p:cBhvr>
                                      <p:tavLst>
                                        <p:tav tm="0">
                                          <p:val>
                                            <p:fltVal val="0"/>
                                          </p:val>
                                        </p:tav>
                                        <p:tav tm="100000">
                                          <p:val>
                                            <p:strVal val="#ppt_h"/>
                                          </p:val>
                                        </p:tav>
                                      </p:tavLst>
                                    </p:anim>
                                    <p:anim calcmode="lin" valueType="num">
                                      <p:cBhvr>
                                        <p:cTn id="21" dur="350" fill="hold"/>
                                        <p:tgtEl>
                                          <p:spTgt spid="14"/>
                                        </p:tgtEl>
                                        <p:attrNameLst>
                                          <p:attrName>ppt_x</p:attrName>
                                        </p:attrNameLst>
                                      </p:cBhvr>
                                      <p:tavLst>
                                        <p:tav tm="0">
                                          <p:val>
                                            <p:fltVal val="0.5"/>
                                          </p:val>
                                        </p:tav>
                                        <p:tav tm="100000">
                                          <p:val>
                                            <p:strVal val="#ppt_x"/>
                                          </p:val>
                                        </p:tav>
                                      </p:tavLst>
                                    </p:anim>
                                    <p:anim calcmode="lin" valueType="num">
                                      <p:cBhvr>
                                        <p:cTn id="22" dur="35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50" fill="hold"/>
                                        <p:tgtEl>
                                          <p:spTgt spid="15"/>
                                        </p:tgtEl>
                                        <p:attrNameLst>
                                          <p:attrName>ppt_w</p:attrName>
                                        </p:attrNameLst>
                                      </p:cBhvr>
                                      <p:tavLst>
                                        <p:tav tm="0">
                                          <p:val>
                                            <p:fltVal val="0"/>
                                          </p:val>
                                        </p:tav>
                                        <p:tav tm="100000">
                                          <p:val>
                                            <p:strVal val="#ppt_w"/>
                                          </p:val>
                                        </p:tav>
                                      </p:tavLst>
                                    </p:anim>
                                    <p:anim calcmode="lin" valueType="num">
                                      <p:cBhvr>
                                        <p:cTn id="26" dur="350" fill="hold"/>
                                        <p:tgtEl>
                                          <p:spTgt spid="15"/>
                                        </p:tgtEl>
                                        <p:attrNameLst>
                                          <p:attrName>ppt_h</p:attrName>
                                        </p:attrNameLst>
                                      </p:cBhvr>
                                      <p:tavLst>
                                        <p:tav tm="0">
                                          <p:val>
                                            <p:fltVal val="0"/>
                                          </p:val>
                                        </p:tav>
                                        <p:tav tm="100000">
                                          <p:val>
                                            <p:strVal val="#ppt_h"/>
                                          </p:val>
                                        </p:tav>
                                      </p:tavLst>
                                    </p:anim>
                                    <p:anim calcmode="lin" valueType="num">
                                      <p:cBhvr>
                                        <p:cTn id="27" dur="350" fill="hold"/>
                                        <p:tgtEl>
                                          <p:spTgt spid="15"/>
                                        </p:tgtEl>
                                        <p:attrNameLst>
                                          <p:attrName>ppt_x</p:attrName>
                                        </p:attrNameLst>
                                      </p:cBhvr>
                                      <p:tavLst>
                                        <p:tav tm="0">
                                          <p:val>
                                            <p:fltVal val="0.5"/>
                                          </p:val>
                                        </p:tav>
                                        <p:tav tm="100000">
                                          <p:val>
                                            <p:strVal val="#ppt_x"/>
                                          </p:val>
                                        </p:tav>
                                      </p:tavLst>
                                    </p:anim>
                                    <p:anim calcmode="lin" valueType="num">
                                      <p:cBhvr>
                                        <p:cTn id="28" dur="350" fill="hold"/>
                                        <p:tgtEl>
                                          <p:spTgt spid="1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50" fill="hold"/>
                                        <p:tgtEl>
                                          <p:spTgt spid="20"/>
                                        </p:tgtEl>
                                        <p:attrNameLst>
                                          <p:attrName>ppt_w</p:attrName>
                                        </p:attrNameLst>
                                      </p:cBhvr>
                                      <p:tavLst>
                                        <p:tav tm="0">
                                          <p:val>
                                            <p:fltVal val="0"/>
                                          </p:val>
                                        </p:tav>
                                        <p:tav tm="100000">
                                          <p:val>
                                            <p:strVal val="#ppt_w"/>
                                          </p:val>
                                        </p:tav>
                                      </p:tavLst>
                                    </p:anim>
                                    <p:anim calcmode="lin" valueType="num">
                                      <p:cBhvr>
                                        <p:cTn id="32" dur="350" fill="hold"/>
                                        <p:tgtEl>
                                          <p:spTgt spid="20"/>
                                        </p:tgtEl>
                                        <p:attrNameLst>
                                          <p:attrName>ppt_h</p:attrName>
                                        </p:attrNameLst>
                                      </p:cBhvr>
                                      <p:tavLst>
                                        <p:tav tm="0">
                                          <p:val>
                                            <p:fltVal val="0"/>
                                          </p:val>
                                        </p:tav>
                                        <p:tav tm="100000">
                                          <p:val>
                                            <p:strVal val="#ppt_h"/>
                                          </p:val>
                                        </p:tav>
                                      </p:tavLst>
                                    </p:anim>
                                    <p:anim calcmode="lin" valueType="num">
                                      <p:cBhvr>
                                        <p:cTn id="33" dur="350" fill="hold"/>
                                        <p:tgtEl>
                                          <p:spTgt spid="20"/>
                                        </p:tgtEl>
                                        <p:attrNameLst>
                                          <p:attrName>ppt_x</p:attrName>
                                        </p:attrNameLst>
                                      </p:cBhvr>
                                      <p:tavLst>
                                        <p:tav tm="0">
                                          <p:val>
                                            <p:fltVal val="0.5"/>
                                          </p:val>
                                        </p:tav>
                                        <p:tav tm="100000">
                                          <p:val>
                                            <p:strVal val="#ppt_x"/>
                                          </p:val>
                                        </p:tav>
                                      </p:tavLst>
                                    </p:anim>
                                    <p:anim calcmode="lin" valueType="num">
                                      <p:cBhvr>
                                        <p:cTn id="34" dur="350" fill="hold"/>
                                        <p:tgtEl>
                                          <p:spTgt spid="2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 calcmode="lin" valueType="num">
                                      <p:cBhvr>
                                        <p:cTn id="37" dur="350" fill="hold"/>
                                        <p:tgtEl>
                                          <p:spTgt spid="26"/>
                                        </p:tgtEl>
                                        <p:attrNameLst>
                                          <p:attrName>ppt_w</p:attrName>
                                        </p:attrNameLst>
                                      </p:cBhvr>
                                      <p:tavLst>
                                        <p:tav tm="0">
                                          <p:val>
                                            <p:fltVal val="0"/>
                                          </p:val>
                                        </p:tav>
                                        <p:tav tm="100000">
                                          <p:val>
                                            <p:strVal val="#ppt_w"/>
                                          </p:val>
                                        </p:tav>
                                      </p:tavLst>
                                    </p:anim>
                                    <p:anim calcmode="lin" valueType="num">
                                      <p:cBhvr>
                                        <p:cTn id="38" dur="350" fill="hold"/>
                                        <p:tgtEl>
                                          <p:spTgt spid="26"/>
                                        </p:tgtEl>
                                        <p:attrNameLst>
                                          <p:attrName>ppt_h</p:attrName>
                                        </p:attrNameLst>
                                      </p:cBhvr>
                                      <p:tavLst>
                                        <p:tav tm="0">
                                          <p:val>
                                            <p:fltVal val="0"/>
                                          </p:val>
                                        </p:tav>
                                        <p:tav tm="100000">
                                          <p:val>
                                            <p:strVal val="#ppt_h"/>
                                          </p:val>
                                        </p:tav>
                                      </p:tavLst>
                                    </p:anim>
                                    <p:anim calcmode="lin" valueType="num">
                                      <p:cBhvr>
                                        <p:cTn id="39" dur="350" fill="hold"/>
                                        <p:tgtEl>
                                          <p:spTgt spid="26"/>
                                        </p:tgtEl>
                                        <p:attrNameLst>
                                          <p:attrName>ppt_x</p:attrName>
                                        </p:attrNameLst>
                                      </p:cBhvr>
                                      <p:tavLst>
                                        <p:tav tm="0">
                                          <p:val>
                                            <p:fltVal val="0.5"/>
                                          </p:val>
                                        </p:tav>
                                        <p:tav tm="100000">
                                          <p:val>
                                            <p:strVal val="#ppt_x"/>
                                          </p:val>
                                        </p:tav>
                                      </p:tavLst>
                                    </p:anim>
                                    <p:anim calcmode="lin" valueType="num">
                                      <p:cBhvr>
                                        <p:cTn id="40" dur="350" fill="hold"/>
                                        <p:tgtEl>
                                          <p:spTgt spid="2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50" fill="hold"/>
                                        <p:tgtEl>
                                          <p:spTgt spid="17"/>
                                        </p:tgtEl>
                                        <p:attrNameLst>
                                          <p:attrName>ppt_w</p:attrName>
                                        </p:attrNameLst>
                                      </p:cBhvr>
                                      <p:tavLst>
                                        <p:tav tm="0">
                                          <p:val>
                                            <p:fltVal val="0"/>
                                          </p:val>
                                        </p:tav>
                                        <p:tav tm="100000">
                                          <p:val>
                                            <p:strVal val="#ppt_w"/>
                                          </p:val>
                                        </p:tav>
                                      </p:tavLst>
                                    </p:anim>
                                    <p:anim calcmode="lin" valueType="num">
                                      <p:cBhvr>
                                        <p:cTn id="44" dur="350" fill="hold"/>
                                        <p:tgtEl>
                                          <p:spTgt spid="17"/>
                                        </p:tgtEl>
                                        <p:attrNameLst>
                                          <p:attrName>ppt_h</p:attrName>
                                        </p:attrNameLst>
                                      </p:cBhvr>
                                      <p:tavLst>
                                        <p:tav tm="0">
                                          <p:val>
                                            <p:fltVal val="0"/>
                                          </p:val>
                                        </p:tav>
                                        <p:tav tm="100000">
                                          <p:val>
                                            <p:strVal val="#ppt_h"/>
                                          </p:val>
                                        </p:tav>
                                      </p:tavLst>
                                    </p:anim>
                                    <p:anim calcmode="lin" valueType="num">
                                      <p:cBhvr>
                                        <p:cTn id="45" dur="350" fill="hold"/>
                                        <p:tgtEl>
                                          <p:spTgt spid="17"/>
                                        </p:tgtEl>
                                        <p:attrNameLst>
                                          <p:attrName>ppt_x</p:attrName>
                                        </p:attrNameLst>
                                      </p:cBhvr>
                                      <p:tavLst>
                                        <p:tav tm="0">
                                          <p:val>
                                            <p:fltVal val="0.5"/>
                                          </p:val>
                                        </p:tav>
                                        <p:tav tm="100000">
                                          <p:val>
                                            <p:strVal val="#ppt_x"/>
                                          </p:val>
                                        </p:tav>
                                      </p:tavLst>
                                    </p:anim>
                                    <p:anim calcmode="lin" valueType="num">
                                      <p:cBhvr>
                                        <p:cTn id="46" dur="350" fill="hold"/>
                                        <p:tgtEl>
                                          <p:spTgt spid="1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50" fill="hold"/>
                                        <p:tgtEl>
                                          <p:spTgt spid="23"/>
                                        </p:tgtEl>
                                        <p:attrNameLst>
                                          <p:attrName>ppt_w</p:attrName>
                                        </p:attrNameLst>
                                      </p:cBhvr>
                                      <p:tavLst>
                                        <p:tav tm="0">
                                          <p:val>
                                            <p:fltVal val="0"/>
                                          </p:val>
                                        </p:tav>
                                        <p:tav tm="100000">
                                          <p:val>
                                            <p:strVal val="#ppt_w"/>
                                          </p:val>
                                        </p:tav>
                                      </p:tavLst>
                                    </p:anim>
                                    <p:anim calcmode="lin" valueType="num">
                                      <p:cBhvr>
                                        <p:cTn id="50" dur="350" fill="hold"/>
                                        <p:tgtEl>
                                          <p:spTgt spid="23"/>
                                        </p:tgtEl>
                                        <p:attrNameLst>
                                          <p:attrName>ppt_h</p:attrName>
                                        </p:attrNameLst>
                                      </p:cBhvr>
                                      <p:tavLst>
                                        <p:tav tm="0">
                                          <p:val>
                                            <p:fltVal val="0"/>
                                          </p:val>
                                        </p:tav>
                                        <p:tav tm="100000">
                                          <p:val>
                                            <p:strVal val="#ppt_h"/>
                                          </p:val>
                                        </p:tav>
                                      </p:tavLst>
                                    </p:anim>
                                    <p:anim calcmode="lin" valueType="num">
                                      <p:cBhvr>
                                        <p:cTn id="51" dur="350" fill="hold"/>
                                        <p:tgtEl>
                                          <p:spTgt spid="23"/>
                                        </p:tgtEl>
                                        <p:attrNameLst>
                                          <p:attrName>ppt_x</p:attrName>
                                        </p:attrNameLst>
                                      </p:cBhvr>
                                      <p:tavLst>
                                        <p:tav tm="0">
                                          <p:val>
                                            <p:fltVal val="0.5"/>
                                          </p:val>
                                        </p:tav>
                                        <p:tav tm="100000">
                                          <p:val>
                                            <p:strVal val="#ppt_x"/>
                                          </p:val>
                                        </p:tav>
                                      </p:tavLst>
                                    </p:anim>
                                    <p:anim calcmode="lin" valueType="num">
                                      <p:cBhvr>
                                        <p:cTn id="52" dur="350" fill="hold"/>
                                        <p:tgtEl>
                                          <p:spTgt spid="23"/>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49" presetClass="entr" presetSubtype="0" decel="10000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360"/>
                                          </p:val>
                                        </p:tav>
                                        <p:tav tm="100000">
                                          <p:val>
                                            <p:fltVal val="0"/>
                                          </p:val>
                                        </p:tav>
                                      </p:tavLst>
                                    </p:anim>
                                    <p:animEffect transition="in" filter="fade">
                                      <p:cBhvr>
                                        <p:cTn id="59" dur="500"/>
                                        <p:tgtEl>
                                          <p:spTgt spid="31"/>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360"/>
                                          </p:val>
                                        </p:tav>
                                        <p:tav tm="100000">
                                          <p:val>
                                            <p:fltVal val="0"/>
                                          </p:val>
                                        </p:tav>
                                      </p:tavLst>
                                    </p:anim>
                                    <p:animEffect transition="in" filter="fade">
                                      <p:cBhvr>
                                        <p:cTn id="65" dur="500"/>
                                        <p:tgtEl>
                                          <p:spTgt spid="33"/>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 calcmode="lin" valueType="num">
                                      <p:cBhvr>
                                        <p:cTn id="70" dur="500" fill="hold"/>
                                        <p:tgtEl>
                                          <p:spTgt spid="35"/>
                                        </p:tgtEl>
                                        <p:attrNameLst>
                                          <p:attrName>style.rotation</p:attrName>
                                        </p:attrNameLst>
                                      </p:cBhvr>
                                      <p:tavLst>
                                        <p:tav tm="0">
                                          <p:val>
                                            <p:fltVal val="360"/>
                                          </p:val>
                                        </p:tav>
                                        <p:tav tm="100000">
                                          <p:val>
                                            <p:fltVal val="0"/>
                                          </p:val>
                                        </p:tav>
                                      </p:tavLst>
                                    </p:anim>
                                    <p:animEffect transition="in" filter="fade">
                                      <p:cBhvr>
                                        <p:cTn id="71" dur="500"/>
                                        <p:tgtEl>
                                          <p:spTgt spid="35"/>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360"/>
                                          </p:val>
                                        </p:tav>
                                        <p:tav tm="100000">
                                          <p:val>
                                            <p:fltVal val="0"/>
                                          </p:val>
                                        </p:tav>
                                      </p:tavLst>
                                    </p:anim>
                                    <p:animEffect transition="in" filter="fade">
                                      <p:cBhvr>
                                        <p:cTn id="77" dur="500"/>
                                        <p:tgtEl>
                                          <p:spTgt spid="37"/>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750"/>
                                        <p:tgtEl>
                                          <p:spTgt spid="3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right)">
                                      <p:cBhvr>
                                        <p:cTn id="87" dur="750"/>
                                        <p:tgtEl>
                                          <p:spTgt spid="3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750"/>
                                        <p:tgtEl>
                                          <p:spTgt spid="38"/>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0" grpId="0" animBg="1"/>
      <p:bldP spid="23" grpId="0" animBg="1"/>
      <p:bldP spid="26" grpId="0" animBg="1"/>
      <p:bldP spid="31" grpId="0"/>
      <p:bldP spid="32" grpId="0"/>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43"/>
          <p:cNvCxnSpPr/>
          <p:nvPr/>
        </p:nvCxnSpPr>
        <p:spPr>
          <a:xfrm>
            <a:off x="1104046" y="3640592"/>
            <a:ext cx="99839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7" name="Rounded Rectangle 37"/>
          <p:cNvSpPr>
            <a:spLocks noChangeAspect="1"/>
          </p:cNvSpPr>
          <p:nvPr/>
        </p:nvSpPr>
        <p:spPr>
          <a:xfrm>
            <a:off x="1459945"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01</a:t>
            </a:r>
            <a:endParaRPr lang="en-US" sz="3555" b="1" dirty="0">
              <a:solidFill>
                <a:schemeClr val="accent1"/>
              </a:solidFill>
            </a:endParaRPr>
          </a:p>
        </p:txBody>
      </p:sp>
      <p:sp>
        <p:nvSpPr>
          <p:cNvPr id="100" name="Rounded Rectangle 39"/>
          <p:cNvSpPr>
            <a:spLocks noChangeAspect="1"/>
          </p:cNvSpPr>
          <p:nvPr/>
        </p:nvSpPr>
        <p:spPr>
          <a:xfrm>
            <a:off x="314608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02</a:t>
            </a:r>
            <a:endParaRPr lang="en-US" sz="3555" dirty="0">
              <a:solidFill>
                <a:schemeClr val="bg1"/>
              </a:solidFill>
            </a:endParaRPr>
          </a:p>
        </p:txBody>
      </p:sp>
      <p:sp>
        <p:nvSpPr>
          <p:cNvPr id="106" name="Rounded Rectangle 40"/>
          <p:cNvSpPr>
            <a:spLocks noChangeAspect="1"/>
          </p:cNvSpPr>
          <p:nvPr/>
        </p:nvSpPr>
        <p:spPr>
          <a:xfrm>
            <a:off x="4832232"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03</a:t>
            </a:r>
            <a:endParaRPr lang="en-US" sz="3555" dirty="0">
              <a:solidFill>
                <a:schemeClr val="accent1"/>
              </a:solidFill>
            </a:endParaRPr>
          </a:p>
        </p:txBody>
      </p:sp>
      <p:sp>
        <p:nvSpPr>
          <p:cNvPr id="124" name="Rounded Rectangle 41"/>
          <p:cNvSpPr>
            <a:spLocks noChangeAspect="1"/>
          </p:cNvSpPr>
          <p:nvPr/>
        </p:nvSpPr>
        <p:spPr>
          <a:xfrm>
            <a:off x="6518375"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04</a:t>
            </a:r>
            <a:endParaRPr lang="en-US" sz="3555" dirty="0">
              <a:solidFill>
                <a:schemeClr val="bg1"/>
              </a:solidFill>
            </a:endParaRPr>
          </a:p>
        </p:txBody>
      </p:sp>
      <p:sp>
        <p:nvSpPr>
          <p:cNvPr id="131" name="Rounded Rectangle 53"/>
          <p:cNvSpPr>
            <a:spLocks noChangeAspect="1"/>
          </p:cNvSpPr>
          <p:nvPr/>
        </p:nvSpPr>
        <p:spPr>
          <a:xfrm>
            <a:off x="8204518"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05</a:t>
            </a:r>
            <a:endParaRPr lang="en-US" sz="3555" dirty="0">
              <a:solidFill>
                <a:schemeClr val="accent1"/>
              </a:solidFill>
            </a:endParaRPr>
          </a:p>
        </p:txBody>
      </p:sp>
      <p:sp>
        <p:nvSpPr>
          <p:cNvPr id="135" name="Rounded Rectangle 74"/>
          <p:cNvSpPr>
            <a:spLocks noChangeAspect="1"/>
          </p:cNvSpPr>
          <p:nvPr/>
        </p:nvSpPr>
        <p:spPr>
          <a:xfrm>
            <a:off x="989065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06</a:t>
            </a:r>
            <a:endParaRPr lang="en-US" sz="3555" dirty="0">
              <a:solidFill>
                <a:schemeClr val="bg1"/>
              </a:solidFill>
            </a:endParaRPr>
          </a:p>
        </p:txBody>
      </p:sp>
      <p:sp>
        <p:nvSpPr>
          <p:cNvPr id="41" name="矩形 40"/>
          <p:cNvSpPr/>
          <p:nvPr/>
        </p:nvSpPr>
        <p:spPr>
          <a:xfrm>
            <a:off x="2506093"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2506090"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4" name="矩形 43"/>
          <p:cNvSpPr/>
          <p:nvPr/>
        </p:nvSpPr>
        <p:spPr>
          <a:xfrm>
            <a:off x="5881614"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881611"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6" name="矩形 45"/>
          <p:cNvSpPr/>
          <p:nvPr/>
        </p:nvSpPr>
        <p:spPr>
          <a:xfrm>
            <a:off x="9250665"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9250662" y="1918566"/>
            <a:ext cx="2143254"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48" name="矩形 47"/>
          <p:cNvSpPr/>
          <p:nvPr/>
        </p:nvSpPr>
        <p:spPr>
          <a:xfrm>
            <a:off x="1723434"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98097"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50" name="矩形 49"/>
          <p:cNvSpPr/>
          <p:nvPr/>
        </p:nvSpPr>
        <p:spPr>
          <a:xfrm>
            <a:off x="5098949"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173611"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sp>
        <p:nvSpPr>
          <p:cNvPr id="52" name="矩形 51"/>
          <p:cNvSpPr/>
          <p:nvPr/>
        </p:nvSpPr>
        <p:spPr>
          <a:xfrm>
            <a:off x="8471231"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7545894" y="4991024"/>
            <a:ext cx="2135751"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300" dirty="0">
              <a:solidFill>
                <a:schemeClr val="tx1">
                  <a:lumMod val="65000"/>
                  <a:lumOff val="35000"/>
                </a:schemeClr>
              </a:solidFill>
              <a:sym typeface="微软雅黑" panose="020B0503020204020204" pitchFamily="34" charset="-122"/>
            </a:endParaRPr>
          </a:p>
        </p:txBody>
      </p:sp>
      <p:grpSp>
        <p:nvGrpSpPr>
          <p:cNvPr id="9" name="组合 8"/>
          <p:cNvGrpSpPr/>
          <p:nvPr/>
        </p:nvGrpSpPr>
        <p:grpSpPr>
          <a:xfrm>
            <a:off x="4649342" y="1551434"/>
            <a:ext cx="1207182" cy="1664759"/>
            <a:chOff x="4649153" y="1551432"/>
            <a:chExt cx="1207339" cy="1664759"/>
          </a:xfrm>
        </p:grpSpPr>
        <p:grpSp>
          <p:nvGrpSpPr>
            <p:cNvPr id="3" name="组合 2"/>
            <p:cNvGrpSpPr/>
            <p:nvPr/>
          </p:nvGrpSpPr>
          <p:grpSpPr>
            <a:xfrm>
              <a:off x="4649153" y="1551432"/>
              <a:ext cx="1207339" cy="1664759"/>
              <a:chOff x="4649153" y="1551432"/>
              <a:chExt cx="1207339" cy="1664759"/>
            </a:xfrm>
          </p:grpSpPr>
          <p:cxnSp>
            <p:nvCxnSpPr>
              <p:cNvPr id="10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55" name="组合 54"/>
            <p:cNvGrpSpPr>
              <a:grpSpLocks noChangeAspect="1"/>
            </p:cNvGrpSpPr>
            <p:nvPr/>
          </p:nvGrpSpPr>
          <p:grpSpPr>
            <a:xfrm>
              <a:off x="5047010" y="1833189"/>
              <a:ext cx="404678" cy="648000"/>
              <a:chOff x="8912226" y="6748292"/>
              <a:chExt cx="250825" cy="401638"/>
            </a:xfrm>
            <a:solidFill>
              <a:srgbClr val="9DA8B1"/>
            </a:solidFill>
          </p:grpSpPr>
          <p:sp>
            <p:nvSpPr>
              <p:cNvPr id="56"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6335486" y="4147215"/>
            <a:ext cx="1207182" cy="1711733"/>
            <a:chOff x="6335516" y="4147213"/>
            <a:chExt cx="1207339" cy="1711733"/>
          </a:xfrm>
        </p:grpSpPr>
        <p:grpSp>
          <p:nvGrpSpPr>
            <p:cNvPr id="6" name="组合 5"/>
            <p:cNvGrpSpPr/>
            <p:nvPr/>
          </p:nvGrpSpPr>
          <p:grpSpPr>
            <a:xfrm>
              <a:off x="6335516" y="4147213"/>
              <a:ext cx="1207339" cy="1711733"/>
              <a:chOff x="6335516" y="4147213"/>
              <a:chExt cx="1207339" cy="1711733"/>
            </a:xfrm>
          </p:grpSpPr>
          <p:cxnSp>
            <p:nvCxnSpPr>
              <p:cNvPr id="122"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3"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4910">
                  <a:lnSpc>
                    <a:spcPct val="90000"/>
                  </a:lnSpc>
                  <a:spcBef>
                    <a:spcPct val="0"/>
                  </a:spcBef>
                  <a:spcAft>
                    <a:spcPct val="35000"/>
                  </a:spcAft>
                </a:pPr>
                <a:endParaRPr lang="en-US" sz="4265" dirty="0"/>
              </a:p>
            </p:txBody>
          </p:sp>
        </p:grpSp>
        <p:grpSp>
          <p:nvGrpSpPr>
            <p:cNvPr id="58" name="Group 9"/>
            <p:cNvGrpSpPr>
              <a:grpSpLocks noChangeAspect="1"/>
            </p:cNvGrpSpPr>
            <p:nvPr/>
          </p:nvGrpSpPr>
          <p:grpSpPr>
            <a:xfrm>
              <a:off x="6543185" y="4951791"/>
              <a:ext cx="792000" cy="587287"/>
              <a:chOff x="4572000" y="3414713"/>
              <a:chExt cx="374651" cy="277813"/>
            </a:xfrm>
            <a:solidFill>
              <a:schemeClr val="bg1"/>
            </a:solidFill>
          </p:grpSpPr>
          <p:sp>
            <p:nvSpPr>
              <p:cNvPr id="6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4" name="组合 13"/>
          <p:cNvGrpSpPr/>
          <p:nvPr/>
        </p:nvGrpSpPr>
        <p:grpSpPr>
          <a:xfrm>
            <a:off x="2963200" y="4147215"/>
            <a:ext cx="1207182" cy="1684495"/>
            <a:chOff x="2962791" y="4158915"/>
            <a:chExt cx="1207339" cy="1684495"/>
          </a:xfrm>
        </p:grpSpPr>
        <p:grpSp>
          <p:nvGrpSpPr>
            <p:cNvPr id="5" name="组合 4"/>
            <p:cNvGrpSpPr/>
            <p:nvPr/>
          </p:nvGrpSpPr>
          <p:grpSpPr>
            <a:xfrm>
              <a:off x="2962791" y="4158915"/>
              <a:ext cx="1207339" cy="1684495"/>
              <a:chOff x="2962791" y="4158915"/>
              <a:chExt cx="1207339" cy="1684495"/>
            </a:xfrm>
          </p:grpSpPr>
          <p:cxnSp>
            <p:nvCxnSpPr>
              <p:cNvPr id="9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63" name="Group 12"/>
            <p:cNvGrpSpPr>
              <a:grpSpLocks noChangeAspect="1"/>
            </p:cNvGrpSpPr>
            <p:nvPr/>
          </p:nvGrpSpPr>
          <p:grpSpPr>
            <a:xfrm>
              <a:off x="3227975" y="4903464"/>
              <a:ext cx="697327" cy="684000"/>
              <a:chOff x="2905125" y="4002088"/>
              <a:chExt cx="249238" cy="244475"/>
            </a:xfrm>
            <a:solidFill>
              <a:schemeClr val="bg1"/>
            </a:solidFill>
          </p:grpSpPr>
          <p:sp>
            <p:nvSpPr>
              <p:cNvPr id="6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8" name="组合 7"/>
          <p:cNvGrpSpPr/>
          <p:nvPr/>
        </p:nvGrpSpPr>
        <p:grpSpPr>
          <a:xfrm>
            <a:off x="1277056" y="1549863"/>
            <a:ext cx="1207182" cy="1666328"/>
            <a:chOff x="1276428" y="1549863"/>
            <a:chExt cx="1207339" cy="1666328"/>
          </a:xfrm>
        </p:grpSpPr>
        <p:grpSp>
          <p:nvGrpSpPr>
            <p:cNvPr id="2" name="组合 1"/>
            <p:cNvGrpSpPr/>
            <p:nvPr/>
          </p:nvGrpSpPr>
          <p:grpSpPr>
            <a:xfrm>
              <a:off x="1276428" y="1549863"/>
              <a:ext cx="1207339" cy="1666328"/>
              <a:chOff x="1276428" y="1549863"/>
              <a:chExt cx="1207339" cy="1666328"/>
            </a:xfrm>
          </p:grpSpPr>
          <p:cxnSp>
            <p:nvCxnSpPr>
              <p:cNvPr id="94"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6"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endParaRPr lang="en-US" sz="4800" dirty="0">
                  <a:latin typeface="FontAwesome" pitchFamily="2" charset="0"/>
                </a:endParaRPr>
              </a:p>
            </p:txBody>
          </p:sp>
        </p:grpSp>
        <p:grpSp>
          <p:nvGrpSpPr>
            <p:cNvPr id="66" name="Group 15"/>
            <p:cNvGrpSpPr>
              <a:grpSpLocks noChangeAspect="1"/>
            </p:cNvGrpSpPr>
            <p:nvPr/>
          </p:nvGrpSpPr>
          <p:grpSpPr>
            <a:xfrm>
              <a:off x="1494695" y="1824528"/>
              <a:ext cx="792000" cy="584918"/>
              <a:chOff x="3052763" y="2647950"/>
              <a:chExt cx="346075" cy="255588"/>
            </a:xfrm>
            <a:solidFill>
              <a:schemeClr val="bg1"/>
            </a:solidFill>
          </p:grpSpPr>
          <p:sp>
            <p:nvSpPr>
              <p:cNvPr id="6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0" name="组合 9"/>
          <p:cNvGrpSpPr/>
          <p:nvPr/>
        </p:nvGrpSpPr>
        <p:grpSpPr>
          <a:xfrm>
            <a:off x="8021629" y="1551434"/>
            <a:ext cx="1207182" cy="1664759"/>
            <a:chOff x="8021879" y="1551432"/>
            <a:chExt cx="1207339" cy="1664759"/>
          </a:xfrm>
        </p:grpSpPr>
        <p:grpSp>
          <p:nvGrpSpPr>
            <p:cNvPr id="4" name="组合 3"/>
            <p:cNvGrpSpPr/>
            <p:nvPr/>
          </p:nvGrpSpPr>
          <p:grpSpPr>
            <a:xfrm>
              <a:off x="8021879" y="1551432"/>
              <a:ext cx="1207339" cy="1664759"/>
              <a:chOff x="8021879" y="1551432"/>
              <a:chExt cx="1207339" cy="1664759"/>
            </a:xfrm>
          </p:grpSpPr>
          <p:cxnSp>
            <p:nvCxnSpPr>
              <p:cNvPr id="129"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4910">
                  <a:lnSpc>
                    <a:spcPct val="90000"/>
                  </a:lnSpc>
                  <a:spcBef>
                    <a:spcPct val="0"/>
                  </a:spcBef>
                  <a:spcAft>
                    <a:spcPct val="35000"/>
                  </a:spcAft>
                </a:pPr>
                <a:endParaRPr lang="en-US" sz="5335" dirty="0">
                  <a:latin typeface="FontAwesome" pitchFamily="2" charset="0"/>
                </a:endParaRPr>
              </a:p>
            </p:txBody>
          </p:sp>
        </p:grpSp>
        <p:grpSp>
          <p:nvGrpSpPr>
            <p:cNvPr id="70" name="组合 69"/>
            <p:cNvGrpSpPr/>
            <p:nvPr/>
          </p:nvGrpSpPr>
          <p:grpSpPr>
            <a:xfrm>
              <a:off x="8265548" y="1903661"/>
              <a:ext cx="720000" cy="486000"/>
              <a:chOff x="5356779" y="2874996"/>
              <a:chExt cx="240638" cy="182454"/>
            </a:xfrm>
          </p:grpSpPr>
          <p:sp>
            <p:nvSpPr>
              <p:cNvPr id="7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9707770" y="4147215"/>
            <a:ext cx="1207182" cy="1711733"/>
            <a:chOff x="9708239" y="4147213"/>
            <a:chExt cx="1207339" cy="1711733"/>
          </a:xfrm>
        </p:grpSpPr>
        <p:grpSp>
          <p:nvGrpSpPr>
            <p:cNvPr id="7" name="组合 6"/>
            <p:cNvGrpSpPr/>
            <p:nvPr/>
          </p:nvGrpSpPr>
          <p:grpSpPr>
            <a:xfrm>
              <a:off x="9708239" y="4147213"/>
              <a:ext cx="1207339" cy="1711733"/>
              <a:chOff x="9708239" y="4147213"/>
              <a:chExt cx="1207339" cy="1711733"/>
            </a:xfrm>
          </p:grpSpPr>
          <p:cxnSp>
            <p:nvCxnSpPr>
              <p:cNvPr id="13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76" name="组合 75"/>
            <p:cNvGrpSpPr/>
            <p:nvPr/>
          </p:nvGrpSpPr>
          <p:grpSpPr>
            <a:xfrm>
              <a:off x="10034838" y="4952084"/>
              <a:ext cx="576000" cy="576000"/>
              <a:chOff x="5367288" y="3705211"/>
              <a:chExt cx="252966" cy="252966"/>
            </a:xfrm>
          </p:grpSpPr>
          <p:sp>
            <p:nvSpPr>
              <p:cNvPr id="7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标题 1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trips(upRight)">
                                      <p:cBhvr>
                                        <p:cTn id="7" dur="500"/>
                                        <p:tgtEl>
                                          <p:spTgt spid="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350" fill="hold"/>
                                        <p:tgtEl>
                                          <p:spTgt spid="97"/>
                                        </p:tgtEl>
                                        <p:attrNameLst>
                                          <p:attrName>ppt_w</p:attrName>
                                        </p:attrNameLst>
                                      </p:cBhvr>
                                      <p:tavLst>
                                        <p:tav tm="0">
                                          <p:val>
                                            <p:fltVal val="0"/>
                                          </p:val>
                                        </p:tav>
                                        <p:tav tm="100000">
                                          <p:val>
                                            <p:strVal val="#ppt_w"/>
                                          </p:val>
                                        </p:tav>
                                      </p:tavLst>
                                    </p:anim>
                                    <p:anim calcmode="lin" valueType="num">
                                      <p:cBhvr>
                                        <p:cTn id="12" dur="350" fill="hold"/>
                                        <p:tgtEl>
                                          <p:spTgt spid="9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ppt_x"/>
                                          </p:val>
                                        </p:tav>
                                        <p:tav tm="100000">
                                          <p:val>
                                            <p:strVal val="#ppt_x"/>
                                          </p:val>
                                        </p:tav>
                                      </p:tavLst>
                                    </p:anim>
                                    <p:anim calcmode="lin" valueType="num">
                                      <p:cBhvr additive="base">
                                        <p:cTn id="17" dur="2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400"/>
                                        <p:tgtEl>
                                          <p:spTgt spid="4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2000"/>
                            </p:stCondLst>
                            <p:childTnLst>
                              <p:par>
                                <p:cTn id="26" presetID="23" presetClass="entr" presetSubtype="16" fill="hold" grpId="0" nodeType="afterEffect">
                                  <p:stCondLst>
                                    <p:cond delay="250"/>
                                  </p:stCondLst>
                                  <p:childTnLst>
                                    <p:set>
                                      <p:cBhvr>
                                        <p:cTn id="27" dur="1" fill="hold">
                                          <p:stCondLst>
                                            <p:cond delay="0"/>
                                          </p:stCondLst>
                                        </p:cTn>
                                        <p:tgtEl>
                                          <p:spTgt spid="100"/>
                                        </p:tgtEl>
                                        <p:attrNameLst>
                                          <p:attrName>style.visibility</p:attrName>
                                        </p:attrNameLst>
                                      </p:cBhvr>
                                      <p:to>
                                        <p:strVal val="visible"/>
                                      </p:to>
                                    </p:set>
                                    <p:anim calcmode="lin" valueType="num">
                                      <p:cBhvr>
                                        <p:cTn id="28" dur="350" fill="hold"/>
                                        <p:tgtEl>
                                          <p:spTgt spid="100"/>
                                        </p:tgtEl>
                                        <p:attrNameLst>
                                          <p:attrName>ppt_w</p:attrName>
                                        </p:attrNameLst>
                                      </p:cBhvr>
                                      <p:tavLst>
                                        <p:tav tm="0">
                                          <p:val>
                                            <p:fltVal val="0"/>
                                          </p:val>
                                        </p:tav>
                                        <p:tav tm="100000">
                                          <p:val>
                                            <p:strVal val="#ppt_w"/>
                                          </p:val>
                                        </p:tav>
                                      </p:tavLst>
                                    </p:anim>
                                    <p:anim calcmode="lin" valueType="num">
                                      <p:cBhvr>
                                        <p:cTn id="29" dur="350" fill="hold"/>
                                        <p:tgtEl>
                                          <p:spTgt spid="100"/>
                                        </p:tgtEl>
                                        <p:attrNameLst>
                                          <p:attrName>ppt_h</p:attrName>
                                        </p:attrNameLst>
                                      </p:cBhvr>
                                      <p:tavLst>
                                        <p:tav tm="0">
                                          <p:val>
                                            <p:fltVal val="0"/>
                                          </p:val>
                                        </p:tav>
                                        <p:tav tm="100000">
                                          <p:val>
                                            <p:strVal val="#ppt_h"/>
                                          </p:val>
                                        </p:tav>
                                      </p:tavLst>
                                    </p:anim>
                                  </p:childTnLst>
                                </p:cTn>
                              </p:par>
                            </p:childTnLst>
                          </p:cTn>
                        </p:par>
                        <p:par>
                          <p:cTn id="30" fill="hold">
                            <p:stCondLst>
                              <p:cond delay="275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25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400"/>
                                        <p:tgtEl>
                                          <p:spTgt spid="4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400"/>
                                        <p:tgtEl>
                                          <p:spTgt spid="49"/>
                                        </p:tgtEl>
                                      </p:cBhvr>
                                    </p:animEffect>
                                  </p:childTnLst>
                                </p:cTn>
                              </p:par>
                            </p:childTnLst>
                          </p:cTn>
                        </p:par>
                        <p:par>
                          <p:cTn id="42" fill="hold">
                            <p:stCondLst>
                              <p:cond delay="3750"/>
                            </p:stCondLst>
                            <p:childTnLst>
                              <p:par>
                                <p:cTn id="43" presetID="23" presetClass="entr" presetSubtype="16" fill="hold" grpId="0" nodeType="afterEffect">
                                  <p:stCondLst>
                                    <p:cond delay="25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350" fill="hold"/>
                                        <p:tgtEl>
                                          <p:spTgt spid="106"/>
                                        </p:tgtEl>
                                        <p:attrNameLst>
                                          <p:attrName>ppt_w</p:attrName>
                                        </p:attrNameLst>
                                      </p:cBhvr>
                                      <p:tavLst>
                                        <p:tav tm="0">
                                          <p:val>
                                            <p:fltVal val="0"/>
                                          </p:val>
                                        </p:tav>
                                        <p:tav tm="100000">
                                          <p:val>
                                            <p:strVal val="#ppt_w"/>
                                          </p:val>
                                        </p:tav>
                                      </p:tavLst>
                                    </p:anim>
                                    <p:anim calcmode="lin" valueType="num">
                                      <p:cBhvr>
                                        <p:cTn id="46" dur="350" fill="hold"/>
                                        <p:tgtEl>
                                          <p:spTgt spid="106"/>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 presetClass="entr" presetSubtype="1"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250" fill="hold"/>
                                        <p:tgtEl>
                                          <p:spTgt spid="9"/>
                                        </p:tgtEl>
                                        <p:attrNameLst>
                                          <p:attrName>ppt_x</p:attrName>
                                        </p:attrNameLst>
                                      </p:cBhvr>
                                      <p:tavLst>
                                        <p:tav tm="0">
                                          <p:val>
                                            <p:strVal val="#ppt_x"/>
                                          </p:val>
                                        </p:tav>
                                        <p:tav tm="100000">
                                          <p:val>
                                            <p:strVal val="#ppt_x"/>
                                          </p:val>
                                        </p:tav>
                                      </p:tavLst>
                                    </p:anim>
                                    <p:anim calcmode="lin" valueType="num">
                                      <p:cBhvr additive="base">
                                        <p:cTn id="51" dur="250" fill="hold"/>
                                        <p:tgtEl>
                                          <p:spTgt spid="9"/>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4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400"/>
                                        <p:tgtEl>
                                          <p:spTgt spid="45"/>
                                        </p:tgtEl>
                                      </p:cBhvr>
                                    </p:animEffect>
                                  </p:childTnLst>
                                </p:cTn>
                              </p:par>
                            </p:childTnLst>
                          </p:cTn>
                        </p:par>
                        <p:par>
                          <p:cTn id="59" fill="hold">
                            <p:stCondLst>
                              <p:cond delay="5500"/>
                            </p:stCondLst>
                            <p:childTnLst>
                              <p:par>
                                <p:cTn id="60" presetID="23" presetClass="entr" presetSubtype="16" fill="hold" grpId="0" nodeType="afterEffect">
                                  <p:stCondLst>
                                    <p:cond delay="250"/>
                                  </p:stCondLst>
                                  <p:childTnLst>
                                    <p:set>
                                      <p:cBhvr>
                                        <p:cTn id="61" dur="1" fill="hold">
                                          <p:stCondLst>
                                            <p:cond delay="0"/>
                                          </p:stCondLst>
                                        </p:cTn>
                                        <p:tgtEl>
                                          <p:spTgt spid="124"/>
                                        </p:tgtEl>
                                        <p:attrNameLst>
                                          <p:attrName>style.visibility</p:attrName>
                                        </p:attrNameLst>
                                      </p:cBhvr>
                                      <p:to>
                                        <p:strVal val="visible"/>
                                      </p:to>
                                    </p:set>
                                    <p:anim calcmode="lin" valueType="num">
                                      <p:cBhvr>
                                        <p:cTn id="62" dur="350" fill="hold"/>
                                        <p:tgtEl>
                                          <p:spTgt spid="124"/>
                                        </p:tgtEl>
                                        <p:attrNameLst>
                                          <p:attrName>ppt_w</p:attrName>
                                        </p:attrNameLst>
                                      </p:cBhvr>
                                      <p:tavLst>
                                        <p:tav tm="0">
                                          <p:val>
                                            <p:fltVal val="0"/>
                                          </p:val>
                                        </p:tav>
                                        <p:tav tm="100000">
                                          <p:val>
                                            <p:strVal val="#ppt_w"/>
                                          </p:val>
                                        </p:tav>
                                      </p:tavLst>
                                    </p:anim>
                                    <p:anim calcmode="lin" valueType="num">
                                      <p:cBhvr>
                                        <p:cTn id="63" dur="350" fill="hold"/>
                                        <p:tgtEl>
                                          <p:spTgt spid="124"/>
                                        </p:tgtEl>
                                        <p:attrNameLst>
                                          <p:attrName>ppt_h</p:attrName>
                                        </p:attrNameLst>
                                      </p:cBhvr>
                                      <p:tavLst>
                                        <p:tav tm="0">
                                          <p:val>
                                            <p:fltVal val="0"/>
                                          </p:val>
                                        </p:tav>
                                        <p:tav tm="100000">
                                          <p:val>
                                            <p:strVal val="#ppt_h"/>
                                          </p:val>
                                        </p:tav>
                                      </p:tavLst>
                                    </p:anim>
                                  </p:childTnLst>
                                </p:cTn>
                              </p:par>
                            </p:childTnLst>
                          </p:cTn>
                        </p:par>
                        <p:par>
                          <p:cTn id="64" fill="hold">
                            <p:stCondLst>
                              <p:cond delay="6250"/>
                            </p:stCondLst>
                            <p:childTnLst>
                              <p:par>
                                <p:cTn id="65" presetID="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50" fill="hold"/>
                                        <p:tgtEl>
                                          <p:spTgt spid="13"/>
                                        </p:tgtEl>
                                        <p:attrNameLst>
                                          <p:attrName>ppt_x</p:attrName>
                                        </p:attrNameLst>
                                      </p:cBhvr>
                                      <p:tavLst>
                                        <p:tav tm="0">
                                          <p:val>
                                            <p:strVal val="#ppt_x"/>
                                          </p:val>
                                        </p:tav>
                                        <p:tav tm="100000">
                                          <p:val>
                                            <p:strVal val="#ppt_x"/>
                                          </p:val>
                                        </p:tav>
                                      </p:tavLst>
                                    </p:anim>
                                    <p:anim calcmode="lin" valueType="num">
                                      <p:cBhvr additive="base">
                                        <p:cTn id="68" dur="2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750"/>
                            </p:stCondLst>
                            <p:childTnLst>
                              <p:par>
                                <p:cTn id="70" presetID="22" presetClass="entr" presetSubtype="2"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right)">
                                      <p:cBhvr>
                                        <p:cTn id="72" dur="400"/>
                                        <p:tgtEl>
                                          <p:spTgt spid="50"/>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right)">
                                      <p:cBhvr>
                                        <p:cTn id="75" dur="400"/>
                                        <p:tgtEl>
                                          <p:spTgt spid="51"/>
                                        </p:tgtEl>
                                      </p:cBhvr>
                                    </p:animEffect>
                                  </p:childTnLst>
                                </p:cTn>
                              </p:par>
                            </p:childTnLst>
                          </p:cTn>
                        </p:par>
                        <p:par>
                          <p:cTn id="76" fill="hold">
                            <p:stCondLst>
                              <p:cond delay="7250"/>
                            </p:stCondLst>
                            <p:childTnLst>
                              <p:par>
                                <p:cTn id="77" presetID="23" presetClass="entr" presetSubtype="16" fill="hold" grpId="0" nodeType="afterEffect">
                                  <p:stCondLst>
                                    <p:cond delay="250"/>
                                  </p:stCondLst>
                                  <p:childTnLst>
                                    <p:set>
                                      <p:cBhvr>
                                        <p:cTn id="78" dur="1" fill="hold">
                                          <p:stCondLst>
                                            <p:cond delay="0"/>
                                          </p:stCondLst>
                                        </p:cTn>
                                        <p:tgtEl>
                                          <p:spTgt spid="131"/>
                                        </p:tgtEl>
                                        <p:attrNameLst>
                                          <p:attrName>style.visibility</p:attrName>
                                        </p:attrNameLst>
                                      </p:cBhvr>
                                      <p:to>
                                        <p:strVal val="visible"/>
                                      </p:to>
                                    </p:set>
                                    <p:anim calcmode="lin" valueType="num">
                                      <p:cBhvr>
                                        <p:cTn id="79" dur="350" fill="hold"/>
                                        <p:tgtEl>
                                          <p:spTgt spid="131"/>
                                        </p:tgtEl>
                                        <p:attrNameLst>
                                          <p:attrName>ppt_w</p:attrName>
                                        </p:attrNameLst>
                                      </p:cBhvr>
                                      <p:tavLst>
                                        <p:tav tm="0">
                                          <p:val>
                                            <p:fltVal val="0"/>
                                          </p:val>
                                        </p:tav>
                                        <p:tav tm="100000">
                                          <p:val>
                                            <p:strVal val="#ppt_w"/>
                                          </p:val>
                                        </p:tav>
                                      </p:tavLst>
                                    </p:anim>
                                    <p:anim calcmode="lin" valueType="num">
                                      <p:cBhvr>
                                        <p:cTn id="80" dur="350" fill="hold"/>
                                        <p:tgtEl>
                                          <p:spTgt spid="131"/>
                                        </p:tgtEl>
                                        <p:attrNameLst>
                                          <p:attrName>ppt_h</p:attrName>
                                        </p:attrNameLst>
                                      </p:cBhvr>
                                      <p:tavLst>
                                        <p:tav tm="0">
                                          <p:val>
                                            <p:fltVal val="0"/>
                                          </p:val>
                                        </p:tav>
                                        <p:tav tm="100000">
                                          <p:val>
                                            <p:strVal val="#ppt_h"/>
                                          </p:val>
                                        </p:tav>
                                      </p:tavLst>
                                    </p:anim>
                                  </p:childTnLst>
                                </p:cTn>
                              </p:par>
                            </p:childTnLst>
                          </p:cTn>
                        </p:par>
                        <p:par>
                          <p:cTn id="81" fill="hold">
                            <p:stCondLst>
                              <p:cond delay="8000"/>
                            </p:stCondLst>
                            <p:childTnLst>
                              <p:par>
                                <p:cTn id="82" presetID="2" presetClass="entr" presetSubtype="1"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250" fill="hold"/>
                                        <p:tgtEl>
                                          <p:spTgt spid="10"/>
                                        </p:tgtEl>
                                        <p:attrNameLst>
                                          <p:attrName>ppt_x</p:attrName>
                                        </p:attrNameLst>
                                      </p:cBhvr>
                                      <p:tavLst>
                                        <p:tav tm="0">
                                          <p:val>
                                            <p:strVal val="#ppt_x"/>
                                          </p:val>
                                        </p:tav>
                                        <p:tav tm="100000">
                                          <p:val>
                                            <p:strVal val="#ppt_x"/>
                                          </p:val>
                                        </p:tav>
                                      </p:tavLst>
                                    </p:anim>
                                    <p:anim calcmode="lin" valueType="num">
                                      <p:cBhvr additive="base">
                                        <p:cTn id="85" dur="250" fill="hold"/>
                                        <p:tgtEl>
                                          <p:spTgt spid="10"/>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400"/>
                                        <p:tgtEl>
                                          <p:spTgt spid="4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400"/>
                                        <p:tgtEl>
                                          <p:spTgt spid="47"/>
                                        </p:tgtEl>
                                      </p:cBhvr>
                                    </p:animEffect>
                                  </p:childTnLst>
                                </p:cTn>
                              </p:par>
                            </p:childTnLst>
                          </p:cTn>
                        </p:par>
                        <p:par>
                          <p:cTn id="93" fill="hold">
                            <p:stCondLst>
                              <p:cond delay="9000"/>
                            </p:stCondLst>
                            <p:childTnLst>
                              <p:par>
                                <p:cTn id="94" presetID="23" presetClass="entr" presetSubtype="16" fill="hold" grpId="0" nodeType="afterEffect">
                                  <p:stCondLst>
                                    <p:cond delay="250"/>
                                  </p:stCondLst>
                                  <p:childTnLst>
                                    <p:set>
                                      <p:cBhvr>
                                        <p:cTn id="95" dur="1" fill="hold">
                                          <p:stCondLst>
                                            <p:cond delay="0"/>
                                          </p:stCondLst>
                                        </p:cTn>
                                        <p:tgtEl>
                                          <p:spTgt spid="135"/>
                                        </p:tgtEl>
                                        <p:attrNameLst>
                                          <p:attrName>style.visibility</p:attrName>
                                        </p:attrNameLst>
                                      </p:cBhvr>
                                      <p:to>
                                        <p:strVal val="visible"/>
                                      </p:to>
                                    </p:set>
                                    <p:anim calcmode="lin" valueType="num">
                                      <p:cBhvr>
                                        <p:cTn id="96" dur="350" fill="hold"/>
                                        <p:tgtEl>
                                          <p:spTgt spid="135"/>
                                        </p:tgtEl>
                                        <p:attrNameLst>
                                          <p:attrName>ppt_w</p:attrName>
                                        </p:attrNameLst>
                                      </p:cBhvr>
                                      <p:tavLst>
                                        <p:tav tm="0">
                                          <p:val>
                                            <p:fltVal val="0"/>
                                          </p:val>
                                        </p:tav>
                                        <p:tav tm="100000">
                                          <p:val>
                                            <p:strVal val="#ppt_w"/>
                                          </p:val>
                                        </p:tav>
                                      </p:tavLst>
                                    </p:anim>
                                    <p:anim calcmode="lin" valueType="num">
                                      <p:cBhvr>
                                        <p:cTn id="97" dur="350" fill="hold"/>
                                        <p:tgtEl>
                                          <p:spTgt spid="135"/>
                                        </p:tgtEl>
                                        <p:attrNameLst>
                                          <p:attrName>ppt_h</p:attrName>
                                        </p:attrNameLst>
                                      </p:cBhvr>
                                      <p:tavLst>
                                        <p:tav tm="0">
                                          <p:val>
                                            <p:fltVal val="0"/>
                                          </p:val>
                                        </p:tav>
                                        <p:tav tm="100000">
                                          <p:val>
                                            <p:strVal val="#ppt_h"/>
                                          </p:val>
                                        </p:tav>
                                      </p:tavLst>
                                    </p:anim>
                                  </p:childTnLst>
                                </p:cTn>
                              </p:par>
                            </p:childTnLst>
                          </p:cTn>
                        </p:par>
                        <p:par>
                          <p:cTn id="98" fill="hold">
                            <p:stCondLst>
                              <p:cond delay="9750"/>
                            </p:stCondLst>
                            <p:childTnLst>
                              <p:par>
                                <p:cTn id="99" presetID="2" presetClass="entr" presetSubtype="4" fill="hold"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250" fill="hold"/>
                                        <p:tgtEl>
                                          <p:spTgt spid="12"/>
                                        </p:tgtEl>
                                        <p:attrNameLst>
                                          <p:attrName>ppt_x</p:attrName>
                                        </p:attrNameLst>
                                      </p:cBhvr>
                                      <p:tavLst>
                                        <p:tav tm="0">
                                          <p:val>
                                            <p:strVal val="#ppt_x"/>
                                          </p:val>
                                        </p:tav>
                                        <p:tav tm="100000">
                                          <p:val>
                                            <p:strVal val="#ppt_x"/>
                                          </p:val>
                                        </p:tav>
                                      </p:tavLst>
                                    </p:anim>
                                    <p:anim calcmode="lin" valueType="num">
                                      <p:cBhvr additive="base">
                                        <p:cTn id="102" dur="250" fill="hold"/>
                                        <p:tgtEl>
                                          <p:spTgt spid="12"/>
                                        </p:tgtEl>
                                        <p:attrNameLst>
                                          <p:attrName>ppt_y</p:attrName>
                                        </p:attrNameLst>
                                      </p:cBhvr>
                                      <p:tavLst>
                                        <p:tav tm="0">
                                          <p:val>
                                            <p:strVal val="1+#ppt_h/2"/>
                                          </p:val>
                                        </p:tav>
                                        <p:tav tm="100000">
                                          <p:val>
                                            <p:strVal val="#ppt_y"/>
                                          </p:val>
                                        </p:tav>
                                      </p:tavLst>
                                    </p:anim>
                                  </p:childTnLst>
                                </p:cTn>
                              </p:par>
                            </p:childTnLst>
                          </p:cTn>
                        </p:par>
                        <p:par>
                          <p:cTn id="103" fill="hold">
                            <p:stCondLst>
                              <p:cond delay="10250"/>
                            </p:stCondLst>
                            <p:childTnLst>
                              <p:par>
                                <p:cTn id="104" presetID="22" presetClass="entr" presetSubtype="2"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right)">
                                      <p:cBhvr>
                                        <p:cTn id="106" dur="400"/>
                                        <p:tgtEl>
                                          <p:spTgt spid="5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right)">
                                      <p:cBhvr>
                                        <p:cTn id="109"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6" grpId="0" animBg="1"/>
      <p:bldP spid="124" grpId="0" animBg="1"/>
      <p:bldP spid="131" grpId="0" animBg="1"/>
      <p:bldP spid="135" grpId="0" animBg="1"/>
      <p:bldP spid="41" grpId="0"/>
      <p:bldP spid="42" grpId="0"/>
      <p:bldP spid="44" grpId="0"/>
      <p:bldP spid="45" grpId="0"/>
      <p:bldP spid="46" grpId="0"/>
      <p:bldP spid="47" grpId="0"/>
      <p:bldP spid="48" grpId="0"/>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8886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smtClean="0">
                <a:ln w="76200">
                  <a:noFill/>
                  <a:miter lim="800000"/>
                </a:ln>
                <a:solidFill>
                  <a:srgbClr val="00B0F0"/>
                </a:solidFill>
                <a:latin typeface="Impact" panose="020B0806030902050204" pitchFamily="34" charset="0"/>
              </a:rPr>
              <a:t>02</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990987"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5" b="1" dirty="0">
              <a:solidFill>
                <a:schemeClr val="tx1"/>
              </a:solidFill>
              <a:latin typeface="方正兰亭黑简体" panose="02000000000000000000" pitchFamily="2" charset="-122"/>
              <a:ea typeface="方正兰亭黑简体" panose="02000000000000000000" pitchFamily="2" charset="-122"/>
            </a:endParaRPr>
          </a:p>
        </p:txBody>
      </p:sp>
      <p:graphicFrame>
        <p:nvGraphicFramePr>
          <p:cNvPr id="18" name="图表 17"/>
          <p:cNvGraphicFramePr/>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9" name="图表 18"/>
          <p:cNvGraphicFramePr/>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图表 19"/>
          <p:cNvGraphicFramePr/>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图表 20"/>
          <p:cNvGraphicFramePr/>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2121"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27" name="矩形 26"/>
          <p:cNvSpPr>
            <a:spLocks noChangeArrowheads="1"/>
          </p:cNvSpPr>
          <p:nvPr/>
        </p:nvSpPr>
        <p:spPr bwMode="auto">
          <a:xfrm>
            <a:off x="548805"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8" name="TextBox 42"/>
          <p:cNvSpPr txBox="1"/>
          <p:nvPr/>
        </p:nvSpPr>
        <p:spPr>
          <a:xfrm>
            <a:off x="3941595"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29" name="矩形 28"/>
          <p:cNvSpPr>
            <a:spLocks noChangeArrowheads="1"/>
          </p:cNvSpPr>
          <p:nvPr/>
        </p:nvSpPr>
        <p:spPr bwMode="auto">
          <a:xfrm>
            <a:off x="3438279"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30" name="TextBox 42"/>
          <p:cNvSpPr txBox="1"/>
          <p:nvPr/>
        </p:nvSpPr>
        <p:spPr>
          <a:xfrm>
            <a:off x="6831069"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31" name="矩形 30"/>
          <p:cNvSpPr>
            <a:spLocks noChangeArrowheads="1"/>
          </p:cNvSpPr>
          <p:nvPr/>
        </p:nvSpPr>
        <p:spPr bwMode="auto">
          <a:xfrm>
            <a:off x="6327753"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32" name="TextBox 42"/>
          <p:cNvSpPr txBox="1"/>
          <p:nvPr/>
        </p:nvSpPr>
        <p:spPr>
          <a:xfrm>
            <a:off x="9720544"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33" name="矩形 32"/>
          <p:cNvSpPr>
            <a:spLocks noChangeArrowheads="1"/>
          </p:cNvSpPr>
          <p:nvPr/>
        </p:nvSpPr>
        <p:spPr bwMode="auto">
          <a:xfrm>
            <a:off x="9217228"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247"/>
          <p:cNvCxnSpPr/>
          <p:nvPr/>
        </p:nvCxnSpPr>
        <p:spPr>
          <a:xfrm>
            <a:off x="1043633" y="5477608"/>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3" name="Group 74"/>
          <p:cNvGrpSpPr/>
          <p:nvPr/>
        </p:nvGrpSpPr>
        <p:grpSpPr>
          <a:xfrm>
            <a:off x="2179237" y="1739195"/>
            <a:ext cx="1228789" cy="3456420"/>
            <a:chOff x="1634044" y="1304396"/>
            <a:chExt cx="921712" cy="2592315"/>
          </a:xfrm>
        </p:grpSpPr>
        <p:sp>
          <p:nvSpPr>
            <p:cNvPr id="44" name="Rounded Rectangle 38"/>
            <p:cNvSpPr/>
            <p:nvPr/>
          </p:nvSpPr>
          <p:spPr>
            <a:xfrm>
              <a:off x="1634044" y="1304396"/>
              <a:ext cx="921712" cy="25923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45" name="Group 46"/>
            <p:cNvGrpSpPr/>
            <p:nvPr/>
          </p:nvGrpSpPr>
          <p:grpSpPr>
            <a:xfrm>
              <a:off x="1703480" y="3032606"/>
              <a:ext cx="782840" cy="782838"/>
              <a:chOff x="1703480" y="3032606"/>
              <a:chExt cx="782840" cy="782838"/>
            </a:xfrm>
          </p:grpSpPr>
          <p:sp>
            <p:nvSpPr>
              <p:cNvPr id="4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endParaRPr>
              </a:p>
            </p:txBody>
          </p:sp>
          <p:sp>
            <p:nvSpPr>
              <p:cNvPr id="50"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grpSp>
          <p:nvGrpSpPr>
            <p:cNvPr id="46" name="Group 61"/>
            <p:cNvGrpSpPr/>
            <p:nvPr/>
          </p:nvGrpSpPr>
          <p:grpSpPr>
            <a:xfrm>
              <a:off x="1683557" y="1477217"/>
              <a:ext cx="822689" cy="2108390"/>
              <a:chOff x="1683557" y="1477217"/>
              <a:chExt cx="822689" cy="2108390"/>
            </a:xfrm>
          </p:grpSpPr>
          <p:sp>
            <p:nvSpPr>
              <p:cNvPr id="47"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Rectangle 60"/>
              <p:cNvSpPr/>
              <p:nvPr/>
            </p:nvSpPr>
            <p:spPr>
              <a:xfrm>
                <a:off x="1683557" y="1477217"/>
                <a:ext cx="822689" cy="479650"/>
              </a:xfrm>
              <a:prstGeom prst="rect">
                <a:avLst/>
              </a:prstGeom>
            </p:spPr>
            <p:txBody>
              <a:bodyPr wrap="none">
                <a:spAutoFit/>
              </a:bodyPr>
              <a:lstStyle/>
              <a:p>
                <a:pPr algn="ctr" defTabSz="1218565">
                  <a:spcBef>
                    <a:spcPct val="20000"/>
                  </a:spcBef>
                  <a:defRPr/>
                </a:pPr>
                <a:r>
                  <a:rPr lang="en-US" sz="3555" b="1" dirty="0">
                    <a:solidFill>
                      <a:schemeClr val="bg1"/>
                    </a:solidFill>
                  </a:rPr>
                  <a:t>90%</a:t>
                </a:r>
                <a:endParaRPr lang="en-US" sz="3555" b="1" dirty="0">
                  <a:solidFill>
                    <a:schemeClr val="bg1"/>
                  </a:solidFill>
                </a:endParaRPr>
              </a:p>
            </p:txBody>
          </p:sp>
        </p:grpSp>
      </p:grpSp>
      <p:grpSp>
        <p:nvGrpSpPr>
          <p:cNvPr id="51" name="Group 75"/>
          <p:cNvGrpSpPr/>
          <p:nvPr/>
        </p:nvGrpSpPr>
        <p:grpSpPr>
          <a:xfrm>
            <a:off x="3830422" y="2276862"/>
            <a:ext cx="1228789" cy="2918755"/>
            <a:chOff x="2872594" y="1707645"/>
            <a:chExt cx="921712" cy="2189066"/>
          </a:xfrm>
        </p:grpSpPr>
        <p:sp>
          <p:nvSpPr>
            <p:cNvPr id="52" name="Rounded Rectangle 40"/>
            <p:cNvSpPr/>
            <p:nvPr/>
          </p:nvSpPr>
          <p:spPr>
            <a:xfrm>
              <a:off x="2872594" y="1707645"/>
              <a:ext cx="921712" cy="21890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53" name="Group 47"/>
            <p:cNvGrpSpPr/>
            <p:nvPr/>
          </p:nvGrpSpPr>
          <p:grpSpPr>
            <a:xfrm>
              <a:off x="2942030" y="3032606"/>
              <a:ext cx="782840" cy="782838"/>
              <a:chOff x="1703480" y="3032606"/>
              <a:chExt cx="782840" cy="782838"/>
            </a:xfrm>
          </p:grpSpPr>
          <p:sp>
            <p:nvSpPr>
              <p:cNvPr id="57"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sp>
            <p:nvSpPr>
              <p:cNvPr id="5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endParaRPr>
              </a:p>
            </p:txBody>
          </p:sp>
        </p:grpSp>
        <p:grpSp>
          <p:nvGrpSpPr>
            <p:cNvPr id="54" name="Group 62"/>
            <p:cNvGrpSpPr/>
            <p:nvPr/>
          </p:nvGrpSpPr>
          <p:grpSpPr>
            <a:xfrm>
              <a:off x="2916822" y="1825998"/>
              <a:ext cx="822689" cy="1759608"/>
              <a:chOff x="1683557" y="1750267"/>
              <a:chExt cx="822689" cy="1759608"/>
            </a:xfrm>
          </p:grpSpPr>
          <p:sp>
            <p:nvSpPr>
              <p:cNvPr id="55"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Rectangle 64"/>
              <p:cNvSpPr/>
              <p:nvPr/>
            </p:nvSpPr>
            <p:spPr>
              <a:xfrm>
                <a:off x="1683557" y="1750267"/>
                <a:ext cx="822689" cy="479651"/>
              </a:xfrm>
              <a:prstGeom prst="rect">
                <a:avLst/>
              </a:prstGeom>
            </p:spPr>
            <p:txBody>
              <a:bodyPr wrap="none">
                <a:spAutoFit/>
              </a:bodyPr>
              <a:lstStyle/>
              <a:p>
                <a:pPr algn="ctr" defTabSz="1218565">
                  <a:spcBef>
                    <a:spcPct val="20000"/>
                  </a:spcBef>
                  <a:defRPr/>
                </a:pPr>
                <a:r>
                  <a:rPr lang="en-US" sz="3555" b="1" dirty="0">
                    <a:solidFill>
                      <a:schemeClr val="bg1"/>
                    </a:solidFill>
                  </a:rPr>
                  <a:t>80%</a:t>
                </a:r>
                <a:endParaRPr lang="en-US" sz="3555" b="1" dirty="0">
                  <a:solidFill>
                    <a:schemeClr val="bg1"/>
                  </a:solidFill>
                </a:endParaRPr>
              </a:p>
            </p:txBody>
          </p:sp>
        </p:grpSp>
      </p:grpSp>
      <p:grpSp>
        <p:nvGrpSpPr>
          <p:cNvPr id="59" name="Group 76"/>
          <p:cNvGrpSpPr/>
          <p:nvPr/>
        </p:nvGrpSpPr>
        <p:grpSpPr>
          <a:xfrm>
            <a:off x="5422706" y="971104"/>
            <a:ext cx="1350049" cy="4224513"/>
            <a:chOff x="4062340" y="728326"/>
            <a:chExt cx="1012669" cy="3168385"/>
          </a:xfrm>
        </p:grpSpPr>
        <p:sp>
          <p:nvSpPr>
            <p:cNvPr id="60" name="Rounded Rectangle 41"/>
            <p:cNvSpPr/>
            <p:nvPr/>
          </p:nvSpPr>
          <p:spPr>
            <a:xfrm>
              <a:off x="4106521" y="728326"/>
              <a:ext cx="921712" cy="31683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61" name="Group 50"/>
            <p:cNvGrpSpPr/>
            <p:nvPr/>
          </p:nvGrpSpPr>
          <p:grpSpPr>
            <a:xfrm>
              <a:off x="4175957" y="3032606"/>
              <a:ext cx="782840" cy="782838"/>
              <a:chOff x="1703480" y="3032606"/>
              <a:chExt cx="782840" cy="782838"/>
            </a:xfrm>
          </p:grpSpPr>
          <p:sp>
            <p:nvSpPr>
              <p:cNvPr id="6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endParaRPr>
              </a:p>
            </p:txBody>
          </p:sp>
          <p:sp>
            <p:nvSpPr>
              <p:cNvPr id="6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endParaRPr>
              </a:p>
            </p:txBody>
          </p:sp>
        </p:grpSp>
        <p:grpSp>
          <p:nvGrpSpPr>
            <p:cNvPr id="62" name="Group 65"/>
            <p:cNvGrpSpPr/>
            <p:nvPr/>
          </p:nvGrpSpPr>
          <p:grpSpPr>
            <a:xfrm>
              <a:off x="4062340" y="958754"/>
              <a:ext cx="1012669" cy="2626851"/>
              <a:chOff x="1594103" y="1174197"/>
              <a:chExt cx="1012669" cy="2626851"/>
            </a:xfrm>
          </p:grpSpPr>
          <p:sp>
            <p:nvSpPr>
              <p:cNvPr id="63"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Rectangle 67"/>
              <p:cNvSpPr/>
              <p:nvPr/>
            </p:nvSpPr>
            <p:spPr>
              <a:xfrm>
                <a:off x="1594103" y="1174197"/>
                <a:ext cx="1012669" cy="479651"/>
              </a:xfrm>
              <a:prstGeom prst="rect">
                <a:avLst/>
              </a:prstGeom>
            </p:spPr>
            <p:txBody>
              <a:bodyPr wrap="none">
                <a:spAutoFit/>
              </a:bodyPr>
              <a:lstStyle/>
              <a:p>
                <a:pPr algn="ctr" defTabSz="1218565">
                  <a:spcBef>
                    <a:spcPct val="20000"/>
                  </a:spcBef>
                  <a:defRPr/>
                </a:pPr>
                <a:r>
                  <a:rPr lang="en-US" sz="3555" b="1" dirty="0">
                    <a:solidFill>
                      <a:schemeClr val="bg1"/>
                    </a:solidFill>
                  </a:rPr>
                  <a:t>100%</a:t>
                </a:r>
                <a:endParaRPr lang="en-US" sz="3555" b="1" dirty="0">
                  <a:solidFill>
                    <a:schemeClr val="bg1"/>
                  </a:solidFill>
                </a:endParaRPr>
              </a:p>
            </p:txBody>
          </p:sp>
        </p:grpSp>
      </p:grpSp>
      <p:grpSp>
        <p:nvGrpSpPr>
          <p:cNvPr id="67" name="Group 79"/>
          <p:cNvGrpSpPr/>
          <p:nvPr/>
        </p:nvGrpSpPr>
        <p:grpSpPr>
          <a:xfrm>
            <a:off x="8783977" y="1739195"/>
            <a:ext cx="1228789" cy="3456420"/>
            <a:chOff x="6588245" y="1304396"/>
            <a:chExt cx="921712" cy="2592315"/>
          </a:xfrm>
        </p:grpSpPr>
        <p:sp>
          <p:nvSpPr>
            <p:cNvPr id="68" name="Rounded Rectangle 43"/>
            <p:cNvSpPr/>
            <p:nvPr/>
          </p:nvSpPr>
          <p:spPr>
            <a:xfrm>
              <a:off x="6588245" y="1304396"/>
              <a:ext cx="921712" cy="25923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69" name="Group 56"/>
            <p:cNvGrpSpPr/>
            <p:nvPr/>
          </p:nvGrpSpPr>
          <p:grpSpPr>
            <a:xfrm>
              <a:off x="6657681" y="3032606"/>
              <a:ext cx="782840" cy="782838"/>
              <a:chOff x="1703480" y="3032606"/>
              <a:chExt cx="782840" cy="782838"/>
            </a:xfrm>
          </p:grpSpPr>
          <p:sp>
            <p:nvSpPr>
              <p:cNvPr id="7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endParaRPr>
              </a:p>
            </p:txBody>
          </p:sp>
          <p:sp>
            <p:nvSpPr>
              <p:cNvPr id="7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endParaRPr>
              </a:p>
            </p:txBody>
          </p:sp>
        </p:grpSp>
        <p:grpSp>
          <p:nvGrpSpPr>
            <p:cNvPr id="70" name="Group 68"/>
            <p:cNvGrpSpPr/>
            <p:nvPr/>
          </p:nvGrpSpPr>
          <p:grpSpPr>
            <a:xfrm>
              <a:off x="6632473" y="1477217"/>
              <a:ext cx="822689" cy="2108388"/>
              <a:chOff x="1683557" y="1477217"/>
              <a:chExt cx="822689" cy="2108388"/>
            </a:xfrm>
          </p:grpSpPr>
          <p:sp>
            <p:nvSpPr>
              <p:cNvPr id="71"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70"/>
              <p:cNvSpPr/>
              <p:nvPr/>
            </p:nvSpPr>
            <p:spPr>
              <a:xfrm>
                <a:off x="1683557" y="1477217"/>
                <a:ext cx="822689" cy="479651"/>
              </a:xfrm>
              <a:prstGeom prst="rect">
                <a:avLst/>
              </a:prstGeom>
            </p:spPr>
            <p:txBody>
              <a:bodyPr wrap="none">
                <a:spAutoFit/>
              </a:bodyPr>
              <a:lstStyle/>
              <a:p>
                <a:pPr algn="ctr" defTabSz="1218565">
                  <a:spcBef>
                    <a:spcPct val="20000"/>
                  </a:spcBef>
                  <a:defRPr/>
                </a:pPr>
                <a:r>
                  <a:rPr lang="en-US" sz="3555" b="1" dirty="0">
                    <a:solidFill>
                      <a:schemeClr val="bg1"/>
                    </a:solidFill>
                  </a:rPr>
                  <a:t>90%</a:t>
                </a:r>
                <a:endParaRPr lang="en-US" sz="3555" b="1" dirty="0">
                  <a:solidFill>
                    <a:schemeClr val="bg1"/>
                  </a:solidFill>
                </a:endParaRPr>
              </a:p>
            </p:txBody>
          </p:sp>
        </p:grpSp>
      </p:grpSp>
      <p:grpSp>
        <p:nvGrpSpPr>
          <p:cNvPr id="75" name="Group 78"/>
          <p:cNvGrpSpPr/>
          <p:nvPr/>
        </p:nvGrpSpPr>
        <p:grpSpPr>
          <a:xfrm>
            <a:off x="7132792" y="2507290"/>
            <a:ext cx="1228789" cy="2663083"/>
            <a:chOff x="5349694" y="1880466"/>
            <a:chExt cx="921712" cy="1997312"/>
          </a:xfrm>
        </p:grpSpPr>
        <p:sp>
          <p:nvSpPr>
            <p:cNvPr id="76" name="Rounded Rectangle 42"/>
            <p:cNvSpPr/>
            <p:nvPr/>
          </p:nvSpPr>
          <p:spPr>
            <a:xfrm>
              <a:off x="5349694" y="1880466"/>
              <a:ext cx="921712" cy="19973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77" name="Group 77"/>
            <p:cNvGrpSpPr/>
            <p:nvPr/>
          </p:nvGrpSpPr>
          <p:grpSpPr>
            <a:xfrm>
              <a:off x="5397042" y="1960262"/>
              <a:ext cx="822689" cy="1840285"/>
              <a:chOff x="5397042" y="1960262"/>
              <a:chExt cx="822689" cy="1840285"/>
            </a:xfrm>
          </p:grpSpPr>
          <p:grpSp>
            <p:nvGrpSpPr>
              <p:cNvPr id="78" name="Group 53"/>
              <p:cNvGrpSpPr/>
              <p:nvPr/>
            </p:nvGrpSpPr>
            <p:grpSpPr>
              <a:xfrm>
                <a:off x="5419130" y="3017709"/>
                <a:ext cx="782840" cy="782838"/>
                <a:chOff x="1703480" y="3032606"/>
                <a:chExt cx="782840" cy="782838"/>
              </a:xfrm>
            </p:grpSpPr>
            <p:sp>
              <p:nvSpPr>
                <p:cNvPr id="101"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endParaRPr>
                </a:p>
              </p:txBody>
            </p:sp>
            <p:sp>
              <p:nvSpPr>
                <p:cNvPr id="107"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endParaRPr>
                </a:p>
              </p:txBody>
            </p:sp>
          </p:grpSp>
          <p:grpSp>
            <p:nvGrpSpPr>
              <p:cNvPr id="79" name="Group 71"/>
              <p:cNvGrpSpPr/>
              <p:nvPr/>
            </p:nvGrpSpPr>
            <p:grpSpPr>
              <a:xfrm>
                <a:off x="5397042" y="1960262"/>
                <a:ext cx="822689" cy="1610449"/>
                <a:chOff x="1683556" y="1865481"/>
                <a:chExt cx="822689" cy="1610449"/>
              </a:xfrm>
            </p:grpSpPr>
            <p:sp>
              <p:nvSpPr>
                <p:cNvPr id="80"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Rectangle 73"/>
                <p:cNvSpPr/>
                <p:nvPr/>
              </p:nvSpPr>
              <p:spPr>
                <a:xfrm>
                  <a:off x="1683556" y="1865481"/>
                  <a:ext cx="822689" cy="479650"/>
                </a:xfrm>
                <a:prstGeom prst="rect">
                  <a:avLst/>
                </a:prstGeom>
              </p:spPr>
              <p:txBody>
                <a:bodyPr wrap="none">
                  <a:spAutoFit/>
                </a:bodyPr>
                <a:lstStyle/>
                <a:p>
                  <a:pPr algn="ctr" defTabSz="1218565">
                    <a:spcBef>
                      <a:spcPct val="20000"/>
                    </a:spcBef>
                    <a:defRPr/>
                  </a:pPr>
                  <a:r>
                    <a:rPr lang="en-US" sz="3555" b="1" dirty="0">
                      <a:solidFill>
                        <a:schemeClr val="bg1"/>
                      </a:solidFill>
                    </a:rPr>
                    <a:t>70%</a:t>
                  </a:r>
                  <a:endParaRPr lang="en-US" sz="3555" b="1" dirty="0">
                    <a:solidFill>
                      <a:schemeClr val="bg1"/>
                    </a:solidFill>
                  </a:endParaRPr>
                </a:p>
              </p:txBody>
            </p:sp>
          </p:grpSp>
        </p:grpSp>
      </p:grpSp>
      <p:sp>
        <p:nvSpPr>
          <p:cNvPr id="108" name="TextBox 107"/>
          <p:cNvSpPr txBox="1"/>
          <p:nvPr/>
        </p:nvSpPr>
        <p:spPr>
          <a:xfrm>
            <a:off x="1035442" y="5612316"/>
            <a:ext cx="1012112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109" name="文本框 13"/>
          <p:cNvSpPr txBox="1"/>
          <p:nvPr/>
        </p:nvSpPr>
        <p:spPr>
          <a:xfrm>
            <a:off x="2271806" y="2794682"/>
            <a:ext cx="107252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文本框 13"/>
          <p:cNvSpPr txBox="1"/>
          <p:nvPr/>
        </p:nvSpPr>
        <p:spPr>
          <a:xfrm>
            <a:off x="3908550" y="3192861"/>
            <a:ext cx="1058090"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文本框 13"/>
          <p:cNvSpPr txBox="1"/>
          <p:nvPr/>
        </p:nvSpPr>
        <p:spPr>
          <a:xfrm>
            <a:off x="8870235" y="2794682"/>
            <a:ext cx="107252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文本框 13"/>
          <p:cNvSpPr txBox="1"/>
          <p:nvPr/>
        </p:nvSpPr>
        <p:spPr>
          <a:xfrm>
            <a:off x="7230098" y="3192861"/>
            <a:ext cx="1058090"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文本框 13"/>
          <p:cNvSpPr txBox="1"/>
          <p:nvPr/>
        </p:nvSpPr>
        <p:spPr>
          <a:xfrm>
            <a:off x="5562321" y="2055349"/>
            <a:ext cx="1058090" cy="1772785"/>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dissolve">
                                      <p:cBhvr>
                                        <p:cTn id="32" dur="500"/>
                                        <p:tgtEl>
                                          <p:spTgt spid="10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dissolve">
                                      <p:cBhvr>
                                        <p:cTn id="35" dur="500"/>
                                        <p:tgtEl>
                                          <p:spTgt spid="11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dissolve">
                                      <p:cBhvr>
                                        <p:cTn id="38" dur="500"/>
                                        <p:tgtEl>
                                          <p:spTgt spid="11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dissolve">
                                      <p:cBhvr>
                                        <p:cTn id="41" dur="500"/>
                                        <p:tgtEl>
                                          <p:spTgt spid="11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dissolve">
                                      <p:cBhvr>
                                        <p:cTn id="44" dur="500"/>
                                        <p:tgtEl>
                                          <p:spTgt spid="113"/>
                                        </p:tgtEl>
                                      </p:cBhvr>
                                    </p:animEffect>
                                  </p:childTnLst>
                                </p:cTn>
                              </p:par>
                            </p:childTnLst>
                          </p:cTn>
                        </p:par>
                        <p:par>
                          <p:cTn id="45" fill="hold">
                            <p:stCondLst>
                              <p:cond delay="3000"/>
                            </p:stCondLst>
                            <p:childTnLst>
                              <p:par>
                                <p:cTn id="46" presetID="18" presetClass="entr" presetSubtype="3" fill="hold" nodeType="afterEffect">
                                  <p:stCondLst>
                                    <p:cond delay="25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95" y="1379859"/>
            <a:ext cx="6095207" cy="3738283"/>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96001" y="1379859"/>
            <a:ext cx="6095207" cy="3738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47"/>
          <p:cNvSpPr>
            <a:spLocks noChangeArrowheads="1"/>
          </p:cNvSpPr>
          <p:nvPr/>
        </p:nvSpPr>
        <p:spPr bwMode="auto">
          <a:xfrm>
            <a:off x="1378900" y="5308469"/>
            <a:ext cx="938422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nvGrpSpPr>
          <p:cNvPr id="24" name="组合 23"/>
          <p:cNvGrpSpPr/>
          <p:nvPr/>
        </p:nvGrpSpPr>
        <p:grpSpPr>
          <a:xfrm>
            <a:off x="6654801" y="2914658"/>
            <a:ext cx="609521" cy="609600"/>
            <a:chOff x="6930189" y="4073718"/>
            <a:chExt cx="609600" cy="609600"/>
          </a:xfrm>
        </p:grpSpPr>
        <p:sp>
          <p:nvSpPr>
            <p:cNvPr id="25" name="椭圆 24"/>
            <p:cNvSpPr/>
            <p:nvPr/>
          </p:nvSpPr>
          <p:spPr>
            <a:xfrm>
              <a:off x="6930189" y="407371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a:spLocks noEditPoints="1"/>
            </p:cNvSpPr>
            <p:nvPr/>
          </p:nvSpPr>
          <p:spPr bwMode="auto">
            <a:xfrm>
              <a:off x="7006966" y="4217509"/>
              <a:ext cx="456047" cy="322018"/>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accent1"/>
            </a:solidFill>
            <a:ln>
              <a:noFill/>
            </a:ln>
          </p:spPr>
          <p:txBody>
            <a:bodyPr vert="horz" wrap="square" lIns="121920" tIns="60960" rIns="121920" bIns="60960" numCol="1" anchor="t" anchorCtr="0" compatLnSpc="1"/>
            <a:lstStyle/>
            <a:p>
              <a:endParaRPr lang="id-ID">
                <a:latin typeface="Impact" panose="020B0806030902050204" pitchFamily="34" charset="0"/>
              </a:endParaRPr>
            </a:p>
          </p:txBody>
        </p:sp>
      </p:grpSp>
      <p:sp>
        <p:nvSpPr>
          <p:cNvPr id="27" name="TextBox 14"/>
          <p:cNvSpPr txBox="1"/>
          <p:nvPr/>
        </p:nvSpPr>
        <p:spPr>
          <a:xfrm>
            <a:off x="6609283" y="1737706"/>
            <a:ext cx="5164885" cy="900246"/>
          </a:xfrm>
          <a:prstGeom prst="rect">
            <a:avLst/>
          </a:prstGeom>
          <a:noFill/>
        </p:spPr>
        <p:txBody>
          <a:bodyPr wrap="square" rtlCol="0">
            <a:spAutoFit/>
          </a:bodyPr>
          <a:lstStyle/>
          <a:p>
            <a:pPr>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7383674" y="2787248"/>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7383675" y="3152584"/>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sp>
        <p:nvSpPr>
          <p:cNvPr id="30" name="矩形 29"/>
          <p:cNvSpPr/>
          <p:nvPr/>
        </p:nvSpPr>
        <p:spPr>
          <a:xfrm>
            <a:off x="10069316" y="2787248"/>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10069316" y="3152584"/>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sp>
        <p:nvSpPr>
          <p:cNvPr id="48" name="矩形 47"/>
          <p:cNvSpPr/>
          <p:nvPr/>
        </p:nvSpPr>
        <p:spPr>
          <a:xfrm>
            <a:off x="7383674" y="3884170"/>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383675" y="4249506"/>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sp>
        <p:nvSpPr>
          <p:cNvPr id="51" name="矩形 50"/>
          <p:cNvSpPr/>
          <p:nvPr/>
        </p:nvSpPr>
        <p:spPr>
          <a:xfrm>
            <a:off x="10069316" y="3884170"/>
            <a:ext cx="2231063" cy="400101"/>
          </a:xfrm>
          <a:prstGeom prst="rect">
            <a:avLst/>
          </a:prstGeom>
        </p:spPr>
        <p:txBody>
          <a:bodyPr wrap="square" lIns="91431" tIns="45716" rIns="91431" bIns="45716">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10069316" y="4249506"/>
            <a:ext cx="166671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solidFill>
                <a:sym typeface="微软雅黑" panose="020B0503020204020204" pitchFamily="34" charset="-122"/>
              </a:rPr>
              <a:t>在此录入上述图表的综合描述说明</a:t>
            </a:r>
            <a:endParaRPr lang="zh-CN" altLang="en-US" sz="1400" dirty="0">
              <a:solidFill>
                <a:schemeClr val="bg1"/>
              </a:solidFill>
              <a:sym typeface="微软雅黑" panose="020B0503020204020204" pitchFamily="34" charset="-122"/>
            </a:endParaRPr>
          </a:p>
        </p:txBody>
      </p:sp>
      <p:grpSp>
        <p:nvGrpSpPr>
          <p:cNvPr id="53" name="组合 52"/>
          <p:cNvGrpSpPr/>
          <p:nvPr/>
        </p:nvGrpSpPr>
        <p:grpSpPr>
          <a:xfrm>
            <a:off x="6654801" y="4011580"/>
            <a:ext cx="609521" cy="609600"/>
            <a:chOff x="6627576" y="3987128"/>
            <a:chExt cx="609600" cy="609600"/>
          </a:xfrm>
        </p:grpSpPr>
        <p:sp>
          <p:nvSpPr>
            <p:cNvPr id="54" name="椭圆 53"/>
            <p:cNvSpPr/>
            <p:nvPr/>
          </p:nvSpPr>
          <p:spPr>
            <a:xfrm>
              <a:off x="6627576" y="398712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51"/>
            <p:cNvSpPr>
              <a:spLocks noEditPoints="1"/>
            </p:cNvSpPr>
            <p:nvPr/>
          </p:nvSpPr>
          <p:spPr bwMode="auto">
            <a:xfrm rot="20484176">
              <a:off x="6696266" y="4091050"/>
              <a:ext cx="431571" cy="43475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6" name="组合 55"/>
          <p:cNvGrpSpPr/>
          <p:nvPr/>
        </p:nvGrpSpPr>
        <p:grpSpPr>
          <a:xfrm>
            <a:off x="9358324" y="2914658"/>
            <a:ext cx="609521" cy="609600"/>
            <a:chOff x="9331451" y="2890206"/>
            <a:chExt cx="609600" cy="609600"/>
          </a:xfrm>
        </p:grpSpPr>
        <p:sp>
          <p:nvSpPr>
            <p:cNvPr id="57" name="椭圆 56"/>
            <p:cNvSpPr/>
            <p:nvPr/>
          </p:nvSpPr>
          <p:spPr>
            <a:xfrm>
              <a:off x="9331451" y="2890206"/>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23"/>
            <p:cNvSpPr>
              <a:spLocks noEditPoints="1"/>
            </p:cNvSpPr>
            <p:nvPr/>
          </p:nvSpPr>
          <p:spPr bwMode="auto">
            <a:xfrm>
              <a:off x="9428538" y="3048150"/>
              <a:ext cx="415427" cy="293713"/>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accent1"/>
            </a:solidFill>
            <a:ln>
              <a:noFill/>
            </a:ln>
          </p:spPr>
          <p:txBody>
            <a:bodyPr vert="horz" wrap="square" lIns="91431" tIns="45716" rIns="91431" bIns="45716" numCol="1" anchor="t" anchorCtr="0" compatLnSpc="1"/>
            <a:lstStyle/>
            <a:p>
              <a:endParaRPr lang="zh-CN" altLang="en-US" sz="2490"/>
            </a:p>
          </p:txBody>
        </p:sp>
      </p:grpSp>
      <p:grpSp>
        <p:nvGrpSpPr>
          <p:cNvPr id="59" name="组合 58"/>
          <p:cNvGrpSpPr/>
          <p:nvPr/>
        </p:nvGrpSpPr>
        <p:grpSpPr>
          <a:xfrm>
            <a:off x="9358324" y="4011580"/>
            <a:ext cx="609521" cy="609600"/>
            <a:chOff x="9331451" y="3987128"/>
            <a:chExt cx="609600" cy="609600"/>
          </a:xfrm>
        </p:grpSpPr>
        <p:sp>
          <p:nvSpPr>
            <p:cNvPr id="60" name="椭圆 59"/>
            <p:cNvSpPr/>
            <p:nvPr/>
          </p:nvSpPr>
          <p:spPr>
            <a:xfrm>
              <a:off x="9331451" y="3987128"/>
              <a:ext cx="6096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bwMode="auto">
            <a:xfrm>
              <a:off x="9445910" y="4112235"/>
              <a:ext cx="380682" cy="359387"/>
            </a:xfrm>
            <a:custGeom>
              <a:avLst/>
              <a:gdLst>
                <a:gd name="connsiteX0" fmla="*/ 153983 w 511114"/>
                <a:gd name="connsiteY0" fmla="*/ 241002 h 511299"/>
                <a:gd name="connsiteX1" fmla="*/ 193590 w 511114"/>
                <a:gd name="connsiteY1" fmla="*/ 245953 h 511299"/>
                <a:gd name="connsiteX2" fmla="*/ 188639 w 511114"/>
                <a:gd name="connsiteY2" fmla="*/ 253379 h 511299"/>
                <a:gd name="connsiteX3" fmla="*/ 136655 w 511114"/>
                <a:gd name="connsiteY3" fmla="*/ 305363 h 511299"/>
                <a:gd name="connsiteX4" fmla="*/ 94573 w 511114"/>
                <a:gd name="connsiteY4" fmla="*/ 342495 h 511299"/>
                <a:gd name="connsiteX5" fmla="*/ 59917 w 511114"/>
                <a:gd name="connsiteY5" fmla="*/ 399430 h 511299"/>
                <a:gd name="connsiteX6" fmla="*/ 134180 w 511114"/>
                <a:gd name="connsiteY6" fmla="*/ 446463 h 511299"/>
                <a:gd name="connsiteX7" fmla="*/ 168836 w 511114"/>
                <a:gd name="connsiteY7" fmla="*/ 416758 h 511299"/>
                <a:gd name="connsiteX8" fmla="*/ 198541 w 511114"/>
                <a:gd name="connsiteY8" fmla="*/ 387053 h 511299"/>
                <a:gd name="connsiteX9" fmla="*/ 205968 w 511114"/>
                <a:gd name="connsiteY9" fmla="*/ 372200 h 511299"/>
                <a:gd name="connsiteX10" fmla="*/ 235673 w 511114"/>
                <a:gd name="connsiteY10" fmla="*/ 344970 h 511299"/>
                <a:gd name="connsiteX11" fmla="*/ 262903 w 511114"/>
                <a:gd name="connsiteY11" fmla="*/ 317741 h 511299"/>
                <a:gd name="connsiteX12" fmla="*/ 270329 w 511114"/>
                <a:gd name="connsiteY12" fmla="*/ 352397 h 511299"/>
                <a:gd name="connsiteX13" fmla="*/ 215869 w 511114"/>
                <a:gd name="connsiteY13" fmla="*/ 451414 h 511299"/>
                <a:gd name="connsiteX14" fmla="*/ 99524 w 511114"/>
                <a:gd name="connsiteY14" fmla="*/ 510824 h 511299"/>
                <a:gd name="connsiteX15" fmla="*/ 507 w 511114"/>
                <a:gd name="connsiteY15" fmla="*/ 409332 h 511299"/>
                <a:gd name="connsiteX16" fmla="*/ 57442 w 511114"/>
                <a:gd name="connsiteY16" fmla="*/ 295462 h 511299"/>
                <a:gd name="connsiteX17" fmla="*/ 153983 w 511114"/>
                <a:gd name="connsiteY17" fmla="*/ 241002 h 511299"/>
                <a:gd name="connsiteX18" fmla="*/ 330318 w 511114"/>
                <a:gd name="connsiteY18" fmla="*/ 146325 h 511299"/>
                <a:gd name="connsiteX19" fmla="*/ 367485 w 511114"/>
                <a:gd name="connsiteY19" fmla="*/ 178537 h 511299"/>
                <a:gd name="connsiteX20" fmla="*/ 322884 w 511114"/>
                <a:gd name="connsiteY20" fmla="*/ 230571 h 511299"/>
                <a:gd name="connsiteX21" fmla="*/ 228726 w 511114"/>
                <a:gd name="connsiteY21" fmla="*/ 324729 h 511299"/>
                <a:gd name="connsiteX22" fmla="*/ 174214 w 511114"/>
                <a:gd name="connsiteY22" fmla="*/ 366852 h 511299"/>
                <a:gd name="connsiteX23" fmla="*/ 144480 w 511114"/>
                <a:gd name="connsiteY23" fmla="*/ 337118 h 511299"/>
                <a:gd name="connsiteX24" fmla="*/ 161825 w 511114"/>
                <a:gd name="connsiteY24" fmla="*/ 307384 h 511299"/>
                <a:gd name="connsiteX25" fmla="*/ 303061 w 511114"/>
                <a:gd name="connsiteY25" fmla="*/ 166148 h 511299"/>
                <a:gd name="connsiteX26" fmla="*/ 330318 w 511114"/>
                <a:gd name="connsiteY26" fmla="*/ 146325 h 511299"/>
                <a:gd name="connsiteX27" fmla="*/ 406819 w 511114"/>
                <a:gd name="connsiteY27" fmla="*/ 544 h 511299"/>
                <a:gd name="connsiteX28" fmla="*/ 510787 w 511114"/>
                <a:gd name="connsiteY28" fmla="*/ 119365 h 511299"/>
                <a:gd name="connsiteX29" fmla="*/ 456328 w 511114"/>
                <a:gd name="connsiteY29" fmla="*/ 213431 h 511299"/>
                <a:gd name="connsiteX30" fmla="*/ 362261 w 511114"/>
                <a:gd name="connsiteY30" fmla="*/ 267891 h 511299"/>
                <a:gd name="connsiteX31" fmla="*/ 317703 w 511114"/>
                <a:gd name="connsiteY31" fmla="*/ 262940 h 511299"/>
                <a:gd name="connsiteX32" fmla="*/ 344933 w 511114"/>
                <a:gd name="connsiteY32" fmla="*/ 233235 h 511299"/>
                <a:gd name="connsiteX33" fmla="*/ 374638 w 511114"/>
                <a:gd name="connsiteY33" fmla="*/ 206005 h 511299"/>
                <a:gd name="connsiteX34" fmla="*/ 384540 w 511114"/>
                <a:gd name="connsiteY34" fmla="*/ 201054 h 511299"/>
                <a:gd name="connsiteX35" fmla="*/ 416721 w 511114"/>
                <a:gd name="connsiteY35" fmla="*/ 168874 h 511299"/>
                <a:gd name="connsiteX36" fmla="*/ 443950 w 511114"/>
                <a:gd name="connsiteY36" fmla="*/ 139168 h 511299"/>
                <a:gd name="connsiteX37" fmla="*/ 372163 w 511114"/>
                <a:gd name="connsiteY37" fmla="*/ 67381 h 511299"/>
                <a:gd name="connsiteX38" fmla="*/ 342458 w 511114"/>
                <a:gd name="connsiteY38" fmla="*/ 94611 h 511299"/>
                <a:gd name="connsiteX39" fmla="*/ 310277 w 511114"/>
                <a:gd name="connsiteY39" fmla="*/ 124316 h 511299"/>
                <a:gd name="connsiteX40" fmla="*/ 305326 w 511114"/>
                <a:gd name="connsiteY40" fmla="*/ 136693 h 511299"/>
                <a:gd name="connsiteX41" fmla="*/ 275621 w 511114"/>
                <a:gd name="connsiteY41" fmla="*/ 166398 h 511299"/>
                <a:gd name="connsiteX42" fmla="*/ 245916 w 511114"/>
                <a:gd name="connsiteY42" fmla="*/ 193628 h 511299"/>
                <a:gd name="connsiteX43" fmla="*/ 240965 w 511114"/>
                <a:gd name="connsiteY43" fmla="*/ 149070 h 511299"/>
                <a:gd name="connsiteX44" fmla="*/ 295425 w 511114"/>
                <a:gd name="connsiteY44" fmla="*/ 55004 h 511299"/>
                <a:gd name="connsiteX45" fmla="*/ 406819 w 511114"/>
                <a:gd name="connsiteY45" fmla="*/ 544 h 51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1114" h="511299">
                  <a:moveTo>
                    <a:pt x="153983" y="241002"/>
                  </a:moveTo>
                  <a:cubicBezTo>
                    <a:pt x="168836" y="241002"/>
                    <a:pt x="181213" y="243478"/>
                    <a:pt x="193590" y="245953"/>
                  </a:cubicBezTo>
                  <a:cubicBezTo>
                    <a:pt x="193590" y="250904"/>
                    <a:pt x="188639" y="250904"/>
                    <a:pt x="188639" y="253379"/>
                  </a:cubicBezTo>
                  <a:cubicBezTo>
                    <a:pt x="171311" y="270707"/>
                    <a:pt x="153983" y="288035"/>
                    <a:pt x="136655" y="305363"/>
                  </a:cubicBezTo>
                  <a:cubicBezTo>
                    <a:pt x="121803" y="312790"/>
                    <a:pt x="109426" y="327642"/>
                    <a:pt x="94573" y="342495"/>
                  </a:cubicBezTo>
                  <a:cubicBezTo>
                    <a:pt x="79720" y="357348"/>
                    <a:pt x="59917" y="369725"/>
                    <a:pt x="59917" y="399430"/>
                  </a:cubicBezTo>
                  <a:cubicBezTo>
                    <a:pt x="59917" y="436561"/>
                    <a:pt x="97048" y="463791"/>
                    <a:pt x="134180" y="446463"/>
                  </a:cubicBezTo>
                  <a:cubicBezTo>
                    <a:pt x="146557" y="441512"/>
                    <a:pt x="156459" y="429135"/>
                    <a:pt x="168836" y="416758"/>
                  </a:cubicBezTo>
                  <a:cubicBezTo>
                    <a:pt x="178738" y="406856"/>
                    <a:pt x="191115" y="396954"/>
                    <a:pt x="198541" y="387053"/>
                  </a:cubicBezTo>
                  <a:cubicBezTo>
                    <a:pt x="201017" y="382102"/>
                    <a:pt x="203492" y="377151"/>
                    <a:pt x="205968" y="372200"/>
                  </a:cubicBezTo>
                  <a:cubicBezTo>
                    <a:pt x="213394" y="362298"/>
                    <a:pt x="225771" y="352397"/>
                    <a:pt x="235673" y="344970"/>
                  </a:cubicBezTo>
                  <a:cubicBezTo>
                    <a:pt x="245575" y="335069"/>
                    <a:pt x="253001" y="325167"/>
                    <a:pt x="262903" y="317741"/>
                  </a:cubicBezTo>
                  <a:cubicBezTo>
                    <a:pt x="267854" y="330118"/>
                    <a:pt x="270329" y="340020"/>
                    <a:pt x="270329" y="352397"/>
                  </a:cubicBezTo>
                  <a:cubicBezTo>
                    <a:pt x="270329" y="401905"/>
                    <a:pt x="243099" y="424184"/>
                    <a:pt x="215869" y="451414"/>
                  </a:cubicBezTo>
                  <a:cubicBezTo>
                    <a:pt x="186164" y="481119"/>
                    <a:pt x="161410" y="515775"/>
                    <a:pt x="99524" y="510824"/>
                  </a:cubicBezTo>
                  <a:cubicBezTo>
                    <a:pt x="47540" y="505874"/>
                    <a:pt x="5457" y="463791"/>
                    <a:pt x="507" y="409332"/>
                  </a:cubicBezTo>
                  <a:cubicBezTo>
                    <a:pt x="-4444" y="349921"/>
                    <a:pt x="27736" y="325167"/>
                    <a:pt x="57442" y="295462"/>
                  </a:cubicBezTo>
                  <a:cubicBezTo>
                    <a:pt x="84671" y="268232"/>
                    <a:pt x="106950" y="243478"/>
                    <a:pt x="153983" y="241002"/>
                  </a:cubicBezTo>
                  <a:close/>
                  <a:moveTo>
                    <a:pt x="330318" y="146325"/>
                  </a:moveTo>
                  <a:cubicBezTo>
                    <a:pt x="352618" y="141369"/>
                    <a:pt x="369963" y="156236"/>
                    <a:pt x="367485" y="178537"/>
                  </a:cubicBezTo>
                  <a:cubicBezTo>
                    <a:pt x="365007" y="195882"/>
                    <a:pt x="335273" y="218182"/>
                    <a:pt x="322884" y="230571"/>
                  </a:cubicBezTo>
                  <a:cubicBezTo>
                    <a:pt x="288195" y="262783"/>
                    <a:pt x="260938" y="290039"/>
                    <a:pt x="228726" y="324729"/>
                  </a:cubicBezTo>
                  <a:cubicBezTo>
                    <a:pt x="213859" y="337118"/>
                    <a:pt x="196514" y="364374"/>
                    <a:pt x="174214" y="366852"/>
                  </a:cubicBezTo>
                  <a:cubicBezTo>
                    <a:pt x="159347" y="366852"/>
                    <a:pt x="144480" y="354463"/>
                    <a:pt x="144480" y="337118"/>
                  </a:cubicBezTo>
                  <a:cubicBezTo>
                    <a:pt x="144480" y="324729"/>
                    <a:pt x="151913" y="314818"/>
                    <a:pt x="161825" y="307384"/>
                  </a:cubicBezTo>
                  <a:cubicBezTo>
                    <a:pt x="208903" y="257827"/>
                    <a:pt x="255983" y="213226"/>
                    <a:pt x="303061" y="166148"/>
                  </a:cubicBezTo>
                  <a:cubicBezTo>
                    <a:pt x="310495" y="158714"/>
                    <a:pt x="317928" y="146325"/>
                    <a:pt x="330318" y="146325"/>
                  </a:cubicBezTo>
                  <a:close/>
                  <a:moveTo>
                    <a:pt x="406819" y="544"/>
                  </a:moveTo>
                  <a:cubicBezTo>
                    <a:pt x="463754" y="3019"/>
                    <a:pt x="515738" y="50053"/>
                    <a:pt x="510787" y="119365"/>
                  </a:cubicBezTo>
                  <a:cubicBezTo>
                    <a:pt x="508312" y="163923"/>
                    <a:pt x="483557" y="186202"/>
                    <a:pt x="456328" y="213431"/>
                  </a:cubicBezTo>
                  <a:cubicBezTo>
                    <a:pt x="429098" y="238186"/>
                    <a:pt x="406819" y="265415"/>
                    <a:pt x="362261" y="267891"/>
                  </a:cubicBezTo>
                  <a:cubicBezTo>
                    <a:pt x="344933" y="270366"/>
                    <a:pt x="332556" y="267891"/>
                    <a:pt x="317703" y="262940"/>
                  </a:cubicBezTo>
                  <a:cubicBezTo>
                    <a:pt x="325130" y="253038"/>
                    <a:pt x="335031" y="243136"/>
                    <a:pt x="344933" y="233235"/>
                  </a:cubicBezTo>
                  <a:cubicBezTo>
                    <a:pt x="354835" y="225808"/>
                    <a:pt x="362261" y="213431"/>
                    <a:pt x="374638" y="206005"/>
                  </a:cubicBezTo>
                  <a:cubicBezTo>
                    <a:pt x="377114" y="203530"/>
                    <a:pt x="382065" y="203530"/>
                    <a:pt x="384540" y="201054"/>
                  </a:cubicBezTo>
                  <a:cubicBezTo>
                    <a:pt x="394442" y="193628"/>
                    <a:pt x="404344" y="181251"/>
                    <a:pt x="416721" y="168874"/>
                  </a:cubicBezTo>
                  <a:cubicBezTo>
                    <a:pt x="426622" y="158972"/>
                    <a:pt x="439000" y="149070"/>
                    <a:pt x="443950" y="139168"/>
                  </a:cubicBezTo>
                  <a:cubicBezTo>
                    <a:pt x="471180" y="92135"/>
                    <a:pt x="421672" y="40151"/>
                    <a:pt x="372163" y="67381"/>
                  </a:cubicBezTo>
                  <a:cubicBezTo>
                    <a:pt x="362261" y="72332"/>
                    <a:pt x="352359" y="84709"/>
                    <a:pt x="342458" y="94611"/>
                  </a:cubicBezTo>
                  <a:cubicBezTo>
                    <a:pt x="332556" y="104512"/>
                    <a:pt x="317703" y="116889"/>
                    <a:pt x="310277" y="124316"/>
                  </a:cubicBezTo>
                  <a:cubicBezTo>
                    <a:pt x="307802" y="129267"/>
                    <a:pt x="307802" y="134217"/>
                    <a:pt x="305326" y="136693"/>
                  </a:cubicBezTo>
                  <a:cubicBezTo>
                    <a:pt x="297900" y="149070"/>
                    <a:pt x="285523" y="156496"/>
                    <a:pt x="275621" y="166398"/>
                  </a:cubicBezTo>
                  <a:cubicBezTo>
                    <a:pt x="265720" y="176300"/>
                    <a:pt x="258293" y="186202"/>
                    <a:pt x="245916" y="193628"/>
                  </a:cubicBezTo>
                  <a:cubicBezTo>
                    <a:pt x="243441" y="178775"/>
                    <a:pt x="240965" y="168874"/>
                    <a:pt x="240965" y="149070"/>
                  </a:cubicBezTo>
                  <a:cubicBezTo>
                    <a:pt x="245916" y="106988"/>
                    <a:pt x="270670" y="82233"/>
                    <a:pt x="295425" y="55004"/>
                  </a:cubicBezTo>
                  <a:cubicBezTo>
                    <a:pt x="325130" y="25298"/>
                    <a:pt x="352359" y="-4407"/>
                    <a:pt x="406819" y="544"/>
                  </a:cubicBez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250"/>
                                        <p:tgtEl>
                                          <p:spTgt spid="24"/>
                                        </p:tgtEl>
                                        <p:attrNameLst>
                                          <p:attrName>ppt_y</p:attrName>
                                        </p:attrNameLst>
                                      </p:cBhvr>
                                      <p:tavLst>
                                        <p:tav tm="0">
                                          <p:val>
                                            <p:strVal val="#ppt_y-#ppt_h*1.125000"/>
                                          </p:val>
                                        </p:tav>
                                        <p:tav tm="100000">
                                          <p:val>
                                            <p:strVal val="#ppt_y"/>
                                          </p:val>
                                        </p:tav>
                                      </p:tavLst>
                                    </p:anim>
                                    <p:animEffect transition="in" filter="wipe(down)">
                                      <p:cBhvr>
                                        <p:cTn id="19" dur="25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25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50"/>
                                        <p:tgtEl>
                                          <p:spTgt spid="29"/>
                                        </p:tgtEl>
                                      </p:cBhvr>
                                    </p:animEffect>
                                  </p:childTnLst>
                                </p:cTn>
                              </p:par>
                            </p:childTnLst>
                          </p:cTn>
                        </p:par>
                        <p:par>
                          <p:cTn id="27" fill="hold">
                            <p:stCondLst>
                              <p:cond delay="2000"/>
                            </p:stCondLst>
                            <p:childTnLst>
                              <p:par>
                                <p:cTn id="28" presetID="12" presetClass="entr" presetSubtype="1"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250"/>
                                        <p:tgtEl>
                                          <p:spTgt spid="53"/>
                                        </p:tgtEl>
                                        <p:attrNameLst>
                                          <p:attrName>ppt_y</p:attrName>
                                        </p:attrNameLst>
                                      </p:cBhvr>
                                      <p:tavLst>
                                        <p:tav tm="0">
                                          <p:val>
                                            <p:strVal val="#ppt_y-#ppt_h*1.125000"/>
                                          </p:val>
                                        </p:tav>
                                        <p:tav tm="100000">
                                          <p:val>
                                            <p:strVal val="#ppt_y"/>
                                          </p:val>
                                        </p:tav>
                                      </p:tavLst>
                                    </p:anim>
                                    <p:animEffect transition="in" filter="wipe(down)">
                                      <p:cBhvr>
                                        <p:cTn id="31" dur="25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250"/>
                                        <p:tgtEl>
                                          <p:spTgt spid="4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250"/>
                                        <p:tgtEl>
                                          <p:spTgt spid="49"/>
                                        </p:tgtEl>
                                      </p:cBhvr>
                                    </p:animEffect>
                                  </p:childTnLst>
                                </p:cTn>
                              </p:par>
                            </p:childTnLst>
                          </p:cTn>
                        </p:par>
                        <p:par>
                          <p:cTn id="39" fill="hold">
                            <p:stCondLst>
                              <p:cond delay="3000"/>
                            </p:stCondLst>
                            <p:childTnLst>
                              <p:par>
                                <p:cTn id="40" presetID="1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250"/>
                                        <p:tgtEl>
                                          <p:spTgt spid="56"/>
                                        </p:tgtEl>
                                        <p:attrNameLst>
                                          <p:attrName>ppt_y</p:attrName>
                                        </p:attrNameLst>
                                      </p:cBhvr>
                                      <p:tavLst>
                                        <p:tav tm="0">
                                          <p:val>
                                            <p:strVal val="#ppt_y-#ppt_h*1.125000"/>
                                          </p:val>
                                        </p:tav>
                                        <p:tav tm="100000">
                                          <p:val>
                                            <p:strVal val="#ppt_y"/>
                                          </p:val>
                                        </p:tav>
                                      </p:tavLst>
                                    </p:anim>
                                    <p:animEffect transition="in" filter="wipe(down)">
                                      <p:cBhvr>
                                        <p:cTn id="43" dur="250"/>
                                        <p:tgtEl>
                                          <p:spTgt spid="56"/>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5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250"/>
                                        <p:tgtEl>
                                          <p:spTgt spid="31"/>
                                        </p:tgtEl>
                                      </p:cBhvr>
                                    </p:animEffect>
                                  </p:childTnLst>
                                </p:cTn>
                              </p:par>
                            </p:childTnLst>
                          </p:cTn>
                        </p:par>
                        <p:par>
                          <p:cTn id="51" fill="hold">
                            <p:stCondLst>
                              <p:cond delay="4000"/>
                            </p:stCondLst>
                            <p:childTnLst>
                              <p:par>
                                <p:cTn id="52" presetID="12" presetClass="entr" presetSubtype="1"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250"/>
                                        <p:tgtEl>
                                          <p:spTgt spid="59"/>
                                        </p:tgtEl>
                                        <p:attrNameLst>
                                          <p:attrName>ppt_y</p:attrName>
                                        </p:attrNameLst>
                                      </p:cBhvr>
                                      <p:tavLst>
                                        <p:tav tm="0">
                                          <p:val>
                                            <p:strVal val="#ppt_y-#ppt_h*1.125000"/>
                                          </p:val>
                                        </p:tav>
                                        <p:tav tm="100000">
                                          <p:val>
                                            <p:strVal val="#ppt_y"/>
                                          </p:val>
                                        </p:tav>
                                      </p:tavLst>
                                    </p:anim>
                                    <p:animEffect transition="in" filter="wipe(down)">
                                      <p:cBhvr>
                                        <p:cTn id="55" dur="250"/>
                                        <p:tgtEl>
                                          <p:spTgt spid="59"/>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250"/>
                                        <p:tgtEl>
                                          <p:spTgt spid="5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250"/>
                                        <p:tgtEl>
                                          <p:spTgt spid="52"/>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7" grpId="0"/>
      <p:bldP spid="28" grpId="0"/>
      <p:bldP spid="29" grpId="0"/>
      <p:bldP spid="30" grpId="0"/>
      <p:bldP spid="31" grpId="0"/>
      <p:bldP spid="48" grpId="0"/>
      <p:bldP spid="49"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entagon 25"/>
          <p:cNvSpPr/>
          <p:nvPr/>
        </p:nvSpPr>
        <p:spPr>
          <a:xfrm flipH="1">
            <a:off x="7877784" y="2063443"/>
            <a:ext cx="4332505" cy="69128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4" name="TextBox 26"/>
          <p:cNvSpPr txBox="1"/>
          <p:nvPr/>
        </p:nvSpPr>
        <p:spPr>
          <a:xfrm flipH="1">
            <a:off x="8369734" y="2209034"/>
            <a:ext cx="1715879" cy="400101"/>
          </a:xfrm>
          <a:prstGeom prst="rect">
            <a:avLst/>
          </a:prstGeom>
        </p:spPr>
        <p:txBody>
          <a:bodyPr wrap="squar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solidFill>
                  <a:schemeClr val="bg1">
                    <a:lumMod val="95000"/>
                  </a:schemeClr>
                </a:solidFill>
              </a:rPr>
              <a:t>输入关键字</a:t>
            </a:r>
            <a:endParaRPr lang="en-US" sz="2000" dirty="0">
              <a:solidFill>
                <a:schemeClr val="bg1">
                  <a:lumMod val="95000"/>
                </a:schemeClr>
              </a:solidFill>
            </a:endParaRPr>
          </a:p>
        </p:txBody>
      </p:sp>
      <p:sp>
        <p:nvSpPr>
          <p:cNvPr id="91" name="Pentagon 28"/>
          <p:cNvSpPr/>
          <p:nvPr/>
        </p:nvSpPr>
        <p:spPr>
          <a:xfrm flipH="1">
            <a:off x="8549898" y="2908344"/>
            <a:ext cx="3641311"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TextBox 29"/>
          <p:cNvSpPr txBox="1"/>
          <p:nvPr/>
        </p:nvSpPr>
        <p:spPr>
          <a:xfrm flipH="1">
            <a:off x="9128418" y="3053938"/>
            <a:ext cx="1779969"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sp>
        <p:nvSpPr>
          <p:cNvPr id="89" name="Pentagon 31"/>
          <p:cNvSpPr/>
          <p:nvPr/>
        </p:nvSpPr>
        <p:spPr>
          <a:xfrm flipH="1">
            <a:off x="9260171" y="3753246"/>
            <a:ext cx="2950117" cy="69128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0" name="TextBox 32"/>
          <p:cNvSpPr txBox="1"/>
          <p:nvPr/>
        </p:nvSpPr>
        <p:spPr>
          <a:xfrm flipH="1">
            <a:off x="9749866" y="3898840"/>
            <a:ext cx="1679216"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sp>
        <p:nvSpPr>
          <p:cNvPr id="87" name="Pentagon 34"/>
          <p:cNvSpPr/>
          <p:nvPr/>
        </p:nvSpPr>
        <p:spPr>
          <a:xfrm flipH="1">
            <a:off x="10085614" y="4598146"/>
            <a:ext cx="2105323" cy="691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8" name="TextBox 35"/>
          <p:cNvSpPr txBox="1"/>
          <p:nvPr/>
        </p:nvSpPr>
        <p:spPr>
          <a:xfrm flipH="1">
            <a:off x="10571365" y="4743740"/>
            <a:ext cx="1619571" cy="400101"/>
          </a:xfrm>
          <a:prstGeom prst="rect">
            <a:avLst/>
          </a:prstGeom>
        </p:spPr>
        <p:txBody>
          <a:bodyPr wrap="square" lIns="91431" tIns="45716" rIns="91431" bIns="45716">
            <a:spAutoFit/>
          </a:bodyPr>
          <a:lstStyle>
            <a:defPPr>
              <a:defRPr lang="zh-CN"/>
            </a:defPPr>
            <a:lvl1pPr>
              <a:defRPr sz="2000" b="1">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dirty="0"/>
              <a:t>输入关键字</a:t>
            </a:r>
            <a:endParaRPr lang="en-US" altLang="zh-CN" dirty="0"/>
          </a:p>
        </p:txBody>
      </p:sp>
      <p:graphicFrame>
        <p:nvGraphicFramePr>
          <p:cNvPr id="96" name="Chart 37"/>
          <p:cNvGraphicFramePr/>
          <p:nvPr/>
        </p:nvGraphicFramePr>
        <p:xfrm>
          <a:off x="1042533" y="3963579"/>
          <a:ext cx="7439648" cy="2125415"/>
        </p:xfrm>
        <a:graphic>
          <a:graphicData uri="http://schemas.openxmlformats.org/drawingml/2006/chart">
            <c:chart xmlns:c="http://schemas.openxmlformats.org/drawingml/2006/chart" xmlns:r="http://schemas.openxmlformats.org/officeDocument/2006/relationships" r:id="rId1"/>
          </a:graphicData>
        </a:graphic>
      </p:graphicFrame>
      <p:sp>
        <p:nvSpPr>
          <p:cNvPr id="99" name="矩形 98"/>
          <p:cNvSpPr/>
          <p:nvPr/>
        </p:nvSpPr>
        <p:spPr>
          <a:xfrm>
            <a:off x="1090655" y="1549411"/>
            <a:ext cx="2408127"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添加主要观点</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47"/>
          <p:cNvSpPr>
            <a:spLocks noChangeArrowheads="1"/>
          </p:cNvSpPr>
          <p:nvPr/>
        </p:nvSpPr>
        <p:spPr bwMode="auto">
          <a:xfrm>
            <a:off x="1090654" y="2034570"/>
            <a:ext cx="6252723" cy="17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spcAft>
                <a:spcPts val="500"/>
              </a:spcAft>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tx1">
                  <a:lumMod val="65000"/>
                  <a:lumOff val="35000"/>
                </a:schemeClr>
              </a:solidFill>
              <a:sym typeface="微软雅黑" panose="020B0503020204020204" pitchFamily="34" charset="-122"/>
            </a:endParaRPr>
          </a:p>
          <a:p>
            <a:pPr>
              <a:lnSpc>
                <a:spcPct val="120000"/>
              </a:lnSpc>
              <a:spcBef>
                <a:spcPct val="0"/>
              </a:spcBef>
              <a:spcAft>
                <a:spcPts val="500"/>
              </a:spcAft>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en-US" altLang="zh-CN" sz="1400" dirty="0">
                <a:solidFill>
                  <a:schemeClr val="tx1">
                    <a:lumMod val="65000"/>
                    <a:lumOff val="35000"/>
                  </a:schemeClr>
                </a:solidFill>
                <a:sym typeface="微软雅黑" panose="020B0503020204020204" pitchFamily="34" charset="-122"/>
              </a:rPr>
              <a:t>,</a:t>
            </a: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6">
                                            <p:graphicEl>
                                              <a:chart seriesIdx="-3" categoryIdx="-3" bldStep="gridLegend"/>
                                            </p:graphicEl>
                                          </p:spTgt>
                                        </p:tgtEl>
                                        <p:attrNameLst>
                                          <p:attrName>style.visibility</p:attrName>
                                        </p:attrNameLst>
                                      </p:cBhvr>
                                      <p:to>
                                        <p:strVal val="visible"/>
                                      </p:to>
                                    </p:set>
                                    <p:animEffect transition="in" filter="slide(fromLeft)">
                                      <p:cBhvr>
                                        <p:cTn id="7" dur="500"/>
                                        <p:tgtEl>
                                          <p:spTgt spid="96">
                                            <p:graphicEl>
                                              <a:chart seriesIdx="-3" categoryIdx="-3" bldStep="gridLegend"/>
                                            </p:graphic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6">
                                            <p:graphicEl>
                                              <a:chart seriesIdx="0" categoryIdx="-4" bldStep="series"/>
                                            </p:graphicEl>
                                          </p:spTgt>
                                        </p:tgtEl>
                                        <p:attrNameLst>
                                          <p:attrName>style.visibility</p:attrName>
                                        </p:attrNameLst>
                                      </p:cBhvr>
                                      <p:to>
                                        <p:strVal val="visible"/>
                                      </p:to>
                                    </p:set>
                                    <p:animEffect transition="in" filter="slide(fromLeft)">
                                      <p:cBhvr>
                                        <p:cTn id="11" dur="500"/>
                                        <p:tgtEl>
                                          <p:spTgt spid="96">
                                            <p:graphicEl>
                                              <a:chart seriesIdx="0" categoryIdx="-4" bldStep="series"/>
                                            </p:graphic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6">
                                            <p:graphicEl>
                                              <a:chart seriesIdx="1" categoryIdx="-4" bldStep="series"/>
                                            </p:graphicEl>
                                          </p:spTgt>
                                        </p:tgtEl>
                                        <p:attrNameLst>
                                          <p:attrName>style.visibility</p:attrName>
                                        </p:attrNameLst>
                                      </p:cBhvr>
                                      <p:to>
                                        <p:strVal val="visible"/>
                                      </p:to>
                                    </p:set>
                                    <p:animEffect transition="in" filter="slide(fromLeft)">
                                      <p:cBhvr>
                                        <p:cTn id="15" dur="500"/>
                                        <p:tgtEl>
                                          <p:spTgt spid="96">
                                            <p:graphicEl>
                                              <a:chart seriesIdx="1" categoryIdx="-4" bldStep="series"/>
                                            </p:graphic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6">
                                            <p:graphicEl>
                                              <a:chart seriesIdx="2" categoryIdx="-4" bldStep="series"/>
                                            </p:graphicEl>
                                          </p:spTgt>
                                        </p:tgtEl>
                                        <p:attrNameLst>
                                          <p:attrName>style.visibility</p:attrName>
                                        </p:attrNameLst>
                                      </p:cBhvr>
                                      <p:to>
                                        <p:strVal val="visible"/>
                                      </p:to>
                                    </p:set>
                                    <p:animEffect transition="in" filter="slide(fromLeft)">
                                      <p:cBhvr>
                                        <p:cTn id="19" dur="500"/>
                                        <p:tgtEl>
                                          <p:spTgt spid="96">
                                            <p:graphicEl>
                                              <a:chart seriesIdx="2" categoryIdx="-4" bldStep="series"/>
                                            </p:graphic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96">
                                            <p:graphicEl>
                                              <a:chart seriesIdx="3" categoryIdx="-4" bldStep="series"/>
                                            </p:graphicEl>
                                          </p:spTgt>
                                        </p:tgtEl>
                                        <p:attrNameLst>
                                          <p:attrName>style.visibility</p:attrName>
                                        </p:attrNameLst>
                                      </p:cBhvr>
                                      <p:to>
                                        <p:strVal val="visible"/>
                                      </p:to>
                                    </p:set>
                                    <p:animEffect transition="in" filter="slide(fromLeft)">
                                      <p:cBhvr>
                                        <p:cTn id="23" dur="500"/>
                                        <p:tgtEl>
                                          <p:spTgt spid="96">
                                            <p:graphicEl>
                                              <a:chart seriesIdx="3" categoryIdx="-4" bldStep="series"/>
                                            </p:graphicEl>
                                          </p:spTgt>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1+#ppt_w/2"/>
                                          </p:val>
                                        </p:tav>
                                        <p:tav tm="100000">
                                          <p:val>
                                            <p:strVal val="#ppt_x"/>
                                          </p:val>
                                        </p:tav>
                                      </p:tavLst>
                                    </p:anim>
                                    <p:anim calcmode="lin" valueType="num">
                                      <p:cBhvr additive="base">
                                        <p:cTn id="28" dur="5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1+#ppt_w/2"/>
                                          </p:val>
                                        </p:tav>
                                        <p:tav tm="100000">
                                          <p:val>
                                            <p:strVal val="#ppt_x"/>
                                          </p:val>
                                        </p:tav>
                                      </p:tavLst>
                                    </p:anim>
                                    <p:anim calcmode="lin" valueType="num">
                                      <p:cBhvr additive="base">
                                        <p:cTn id="32" dur="500" fill="hold"/>
                                        <p:tgtEl>
                                          <p:spTgt spid="9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 calcmode="lin" valueType="num">
                                      <p:cBhvr additive="base">
                                        <p:cTn id="43" dur="500" fill="hold"/>
                                        <p:tgtEl>
                                          <p:spTgt spid="89"/>
                                        </p:tgtEl>
                                        <p:attrNameLst>
                                          <p:attrName>ppt_x</p:attrName>
                                        </p:attrNameLst>
                                      </p:cBhvr>
                                      <p:tavLst>
                                        <p:tav tm="0">
                                          <p:val>
                                            <p:strVal val="1+#ppt_w/2"/>
                                          </p:val>
                                        </p:tav>
                                        <p:tav tm="100000">
                                          <p:val>
                                            <p:strVal val="#ppt_x"/>
                                          </p:val>
                                        </p:tav>
                                      </p:tavLst>
                                    </p:anim>
                                    <p:anim calcmode="lin" valueType="num">
                                      <p:cBhvr additive="base">
                                        <p:cTn id="44" dur="500" fill="hold"/>
                                        <p:tgtEl>
                                          <p:spTgt spid="8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additive="base">
                                        <p:cTn id="47" dur="500" fill="hold"/>
                                        <p:tgtEl>
                                          <p:spTgt spid="90"/>
                                        </p:tgtEl>
                                        <p:attrNameLst>
                                          <p:attrName>ppt_x</p:attrName>
                                        </p:attrNameLst>
                                      </p:cBhvr>
                                      <p:tavLst>
                                        <p:tav tm="0">
                                          <p:val>
                                            <p:strVal val="1+#ppt_w/2"/>
                                          </p:val>
                                        </p:tav>
                                        <p:tav tm="100000">
                                          <p:val>
                                            <p:strVal val="#ppt_x"/>
                                          </p:val>
                                        </p:tav>
                                      </p:tavLst>
                                    </p:anim>
                                    <p:anim calcmode="lin" valueType="num">
                                      <p:cBhvr additive="base">
                                        <p:cTn id="48" dur="500" fill="hold"/>
                                        <p:tgtEl>
                                          <p:spTgt spid="9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1+#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1+#ppt_w/2"/>
                                          </p:val>
                                        </p:tav>
                                        <p:tav tm="100000">
                                          <p:val>
                                            <p:strVal val="#ppt_x"/>
                                          </p:val>
                                        </p:tav>
                                      </p:tavLst>
                                    </p:anim>
                                    <p:anim calcmode="lin" valueType="num">
                                      <p:cBhvr additive="base">
                                        <p:cTn id="56" dur="50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up)">
                                      <p:cBhvr>
                                        <p:cTn id="64" dur="500"/>
                                        <p:tgtEl>
                                          <p:spTgt spid="100"/>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93"/>
                                        </p:tgtEl>
                                      </p:cBhvr>
                                    </p:animEffect>
                                    <p:animScale>
                                      <p:cBhvr>
                                        <p:cTn id="68" dur="250" autoRev="1" fill="hold"/>
                                        <p:tgtEl>
                                          <p:spTgt spid="93"/>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94"/>
                                        </p:tgtEl>
                                      </p:cBhvr>
                                    </p:animEffect>
                                    <p:animScale>
                                      <p:cBhvr>
                                        <p:cTn id="71" dur="250" autoRev="1" fill="hold"/>
                                        <p:tgtEl>
                                          <p:spTgt spid="94"/>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91"/>
                                        </p:tgtEl>
                                      </p:cBhvr>
                                    </p:animEffect>
                                    <p:animScale>
                                      <p:cBhvr>
                                        <p:cTn id="74" dur="250" autoRev="1" fill="hold"/>
                                        <p:tgtEl>
                                          <p:spTgt spid="91"/>
                                        </p:tgtEl>
                                      </p:cBhvr>
                                      <p:by x="105000" y="105000"/>
                                    </p:animScale>
                                  </p:childTnLst>
                                </p:cTn>
                              </p:par>
                              <p:par>
                                <p:cTn id="75" presetID="26" presetClass="emph" presetSubtype="0" fill="hold" grpId="1" nodeType="withEffect">
                                  <p:stCondLst>
                                    <p:cond delay="500"/>
                                  </p:stCondLst>
                                  <p:childTnLst>
                                    <p:animEffect transition="out" filter="fade">
                                      <p:cBhvr>
                                        <p:cTn id="76" dur="500" tmFilter="0, 0; .2, .5; .8, .5; 1, 0"/>
                                        <p:tgtEl>
                                          <p:spTgt spid="92"/>
                                        </p:tgtEl>
                                      </p:cBhvr>
                                    </p:animEffect>
                                    <p:animScale>
                                      <p:cBhvr>
                                        <p:cTn id="77" dur="250" autoRev="1" fill="hold"/>
                                        <p:tgtEl>
                                          <p:spTgt spid="92"/>
                                        </p:tgtEl>
                                      </p:cBhvr>
                                      <p:by x="105000" y="105000"/>
                                    </p:animScale>
                                  </p:childTnLst>
                                </p:cTn>
                              </p:par>
                              <p:par>
                                <p:cTn id="78" presetID="26" presetClass="emph" presetSubtype="0" fill="hold" grpId="1" nodeType="withEffect">
                                  <p:stCondLst>
                                    <p:cond delay="250"/>
                                  </p:stCondLst>
                                  <p:childTnLst>
                                    <p:animEffect transition="out" filter="fade">
                                      <p:cBhvr>
                                        <p:cTn id="79" dur="500" tmFilter="0, 0; .2, .5; .8, .5; 1, 0"/>
                                        <p:tgtEl>
                                          <p:spTgt spid="89"/>
                                        </p:tgtEl>
                                      </p:cBhvr>
                                    </p:animEffect>
                                    <p:animScale>
                                      <p:cBhvr>
                                        <p:cTn id="80" dur="250" autoRev="1" fill="hold"/>
                                        <p:tgtEl>
                                          <p:spTgt spid="89"/>
                                        </p:tgtEl>
                                      </p:cBhvr>
                                      <p:by x="105000" y="105000"/>
                                    </p:animScale>
                                  </p:childTnLst>
                                </p:cTn>
                              </p:par>
                              <p:par>
                                <p:cTn id="81" presetID="26" presetClass="emph" presetSubtype="0" fill="hold" grpId="1" nodeType="withEffect">
                                  <p:stCondLst>
                                    <p:cond delay="250"/>
                                  </p:stCondLst>
                                  <p:childTnLst>
                                    <p:animEffect transition="out" filter="fade">
                                      <p:cBhvr>
                                        <p:cTn id="82" dur="500" tmFilter="0, 0; .2, .5; .8, .5; 1, 0"/>
                                        <p:tgtEl>
                                          <p:spTgt spid="90"/>
                                        </p:tgtEl>
                                      </p:cBhvr>
                                    </p:animEffect>
                                    <p:animScale>
                                      <p:cBhvr>
                                        <p:cTn id="83" dur="250" autoRev="1" fill="hold"/>
                                        <p:tgtEl>
                                          <p:spTgt spid="90"/>
                                        </p:tgtEl>
                                      </p:cBhvr>
                                      <p:by x="105000" y="105000"/>
                                    </p:animScale>
                                  </p:childTnLst>
                                </p:cTn>
                              </p:par>
                              <p:par>
                                <p:cTn id="84" presetID="26" presetClass="emph" presetSubtype="0" fill="hold" grpId="1" nodeType="withEffect">
                                  <p:stCondLst>
                                    <p:cond delay="750"/>
                                  </p:stCondLst>
                                  <p:childTnLst>
                                    <p:animEffect transition="out" filter="fade">
                                      <p:cBhvr>
                                        <p:cTn id="85" dur="500" tmFilter="0, 0; .2, .5; .8, .5; 1, 0"/>
                                        <p:tgtEl>
                                          <p:spTgt spid="87"/>
                                        </p:tgtEl>
                                      </p:cBhvr>
                                    </p:animEffect>
                                    <p:animScale>
                                      <p:cBhvr>
                                        <p:cTn id="86" dur="250" autoRev="1" fill="hold"/>
                                        <p:tgtEl>
                                          <p:spTgt spid="87"/>
                                        </p:tgtEl>
                                      </p:cBhvr>
                                      <p:by x="105000" y="105000"/>
                                    </p:animScale>
                                  </p:childTnLst>
                                </p:cTn>
                              </p:par>
                              <p:par>
                                <p:cTn id="87" presetID="26" presetClass="emph" presetSubtype="0" fill="hold" grpId="1" nodeType="withEffect">
                                  <p:stCondLst>
                                    <p:cond delay="750"/>
                                  </p:stCondLst>
                                  <p:childTnLst>
                                    <p:animEffect transition="out" filter="fade">
                                      <p:cBhvr>
                                        <p:cTn id="88" dur="500" tmFilter="0, 0; .2, .5; .8, .5; 1, 0"/>
                                        <p:tgtEl>
                                          <p:spTgt spid="88"/>
                                        </p:tgtEl>
                                      </p:cBhvr>
                                    </p:animEffect>
                                    <p:animScale>
                                      <p:cBhvr>
                                        <p:cTn id="89"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p:bldP spid="94" grpId="1"/>
      <p:bldP spid="91" grpId="0" animBg="1"/>
      <p:bldP spid="91" grpId="1" animBg="1"/>
      <p:bldP spid="92" grpId="0"/>
      <p:bldP spid="92" grpId="1"/>
      <p:bldP spid="89" grpId="0" animBg="1"/>
      <p:bldP spid="89" grpId="1" animBg="1"/>
      <p:bldP spid="90" grpId="0"/>
      <p:bldP spid="90" grpId="1"/>
      <p:bldP spid="87" grpId="0" animBg="1"/>
      <p:bldP spid="87" grpId="1" animBg="1"/>
      <p:bldP spid="88" grpId="0"/>
      <p:bldP spid="88" grpId="1"/>
      <p:bldGraphic spid="96" grpId="0">
        <p:bldSub>
          <a:bldChart bld="series"/>
        </p:bldSub>
      </p:bldGraphic>
      <p:bldP spid="99"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1104096" y="1496012"/>
            <a:ext cx="9843687" cy="4525277"/>
            <a:chOff x="3638900" y="1061887"/>
            <a:chExt cx="6876290" cy="3160712"/>
          </a:xfrm>
          <a:solidFill>
            <a:schemeClr val="bg1">
              <a:lumMod val="65000"/>
            </a:schemeClr>
          </a:solidFill>
        </p:grpSpPr>
        <p:sp>
          <p:nvSpPr>
            <p:cNvPr id="117"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8"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9"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0"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1"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2"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3"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4"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5"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6"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7"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8"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9"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0"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1"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2"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3"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4"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5"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6"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7"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8"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9"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0"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1"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2"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3"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4"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5"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6"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7"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8"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9"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0"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1"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2"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3"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4"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5"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6"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7"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8"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9"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0"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1"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2"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3"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4"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5"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6"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7"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8"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9"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0"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1"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2"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3"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4"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5"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6"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7"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8"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9"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0"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1"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2"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3"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4"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5"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6"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7"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8"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9"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0"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1"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2"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3"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4"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5"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6"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7"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8"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9"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0"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1"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2"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3"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4"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5"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6"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7"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8"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9"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0"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1"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2"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3"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4"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5"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6"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7"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8"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9"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0"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1"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2"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3"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grpSp>
      <p:sp>
        <p:nvSpPr>
          <p:cNvPr id="224" name="椭圆 223"/>
          <p:cNvSpPr/>
          <p:nvPr/>
        </p:nvSpPr>
        <p:spPr>
          <a:xfrm>
            <a:off x="4196463" y="2818848"/>
            <a:ext cx="1171770" cy="1171923"/>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5" name="椭圆 224"/>
          <p:cNvSpPr/>
          <p:nvPr/>
        </p:nvSpPr>
        <p:spPr>
          <a:xfrm>
            <a:off x="8084410" y="2489078"/>
            <a:ext cx="1171770" cy="117192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6" name="椭圆 225"/>
          <p:cNvSpPr/>
          <p:nvPr/>
        </p:nvSpPr>
        <p:spPr>
          <a:xfrm>
            <a:off x="9390877" y="4189157"/>
            <a:ext cx="708644" cy="708736"/>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7" name="椭圆 226"/>
          <p:cNvSpPr/>
          <p:nvPr/>
        </p:nvSpPr>
        <p:spPr>
          <a:xfrm>
            <a:off x="1727919" y="3610806"/>
            <a:ext cx="1171770" cy="1171923"/>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8" name="椭圆 227"/>
          <p:cNvSpPr/>
          <p:nvPr/>
        </p:nvSpPr>
        <p:spPr>
          <a:xfrm>
            <a:off x="2513507" y="2429771"/>
            <a:ext cx="806804" cy="8069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9" name="椭圆 228"/>
          <p:cNvSpPr/>
          <p:nvPr/>
        </p:nvSpPr>
        <p:spPr>
          <a:xfrm>
            <a:off x="5087856" y="4793176"/>
            <a:ext cx="562649" cy="5627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grpSp>
        <p:nvGrpSpPr>
          <p:cNvPr id="230" name="组合 229"/>
          <p:cNvGrpSpPr/>
          <p:nvPr/>
        </p:nvGrpSpPr>
        <p:grpSpPr>
          <a:xfrm>
            <a:off x="1330127" y="1487839"/>
            <a:ext cx="1589746" cy="1392137"/>
            <a:chOff x="1105265" y="1019512"/>
            <a:chExt cx="1192465" cy="1044103"/>
          </a:xfrm>
        </p:grpSpPr>
        <p:sp>
          <p:nvSpPr>
            <p:cNvPr id="231" name="任意多边形 230"/>
            <p:cNvSpPr/>
            <p:nvPr/>
          </p:nvSpPr>
          <p:spPr>
            <a:xfrm flipH="1">
              <a:off x="1789730" y="1366930"/>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2" name="组合 231"/>
            <p:cNvGrpSpPr/>
            <p:nvPr/>
          </p:nvGrpSpPr>
          <p:grpSpPr>
            <a:xfrm>
              <a:off x="1105265" y="1019512"/>
              <a:ext cx="754150" cy="771310"/>
              <a:chOff x="287135" y="1060468"/>
              <a:chExt cx="754150" cy="771310"/>
            </a:xfrm>
          </p:grpSpPr>
          <p:sp>
            <p:nvSpPr>
              <p:cNvPr id="233" name="TextBox 232"/>
              <p:cNvSpPr txBox="1"/>
              <p:nvPr/>
            </p:nvSpPr>
            <p:spPr>
              <a:xfrm>
                <a:off x="317320" y="1060468"/>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30%</a:t>
                </a:r>
                <a:endParaRPr lang="zh-CN" altLang="en-US" sz="2700" b="1" dirty="0">
                  <a:solidFill>
                    <a:schemeClr val="tx1">
                      <a:lumMod val="50000"/>
                      <a:lumOff val="50000"/>
                    </a:schemeClr>
                  </a:solidFill>
                </a:endParaRPr>
              </a:p>
            </p:txBody>
          </p:sp>
          <p:sp>
            <p:nvSpPr>
              <p:cNvPr id="234" name="TextBox 23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35" name="组合 234"/>
          <p:cNvGrpSpPr/>
          <p:nvPr/>
        </p:nvGrpSpPr>
        <p:grpSpPr>
          <a:xfrm>
            <a:off x="4903457" y="1829297"/>
            <a:ext cx="2084370" cy="1356725"/>
            <a:chOff x="3785611" y="1275606"/>
            <a:chExt cx="1563481" cy="1017544"/>
          </a:xfrm>
        </p:grpSpPr>
        <p:sp>
          <p:nvSpPr>
            <p:cNvPr id="236" name="任意多边形 235"/>
            <p:cNvSpPr/>
            <p:nvPr/>
          </p:nvSpPr>
          <p:spPr>
            <a:xfrm>
              <a:off x="3785611" y="1596465"/>
              <a:ext cx="795181"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7" name="组合 236"/>
            <p:cNvGrpSpPr/>
            <p:nvPr/>
          </p:nvGrpSpPr>
          <p:grpSpPr>
            <a:xfrm>
              <a:off x="4594942" y="1275606"/>
              <a:ext cx="754150" cy="730282"/>
              <a:chOff x="287135" y="1101496"/>
              <a:chExt cx="754150" cy="730282"/>
            </a:xfrm>
          </p:grpSpPr>
          <p:sp>
            <p:nvSpPr>
              <p:cNvPr id="238" name="TextBox 237"/>
              <p:cNvSpPr txBox="1"/>
              <p:nvPr/>
            </p:nvSpPr>
            <p:spPr>
              <a:xfrm>
                <a:off x="402568" y="1101496"/>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70%</a:t>
                </a:r>
                <a:endParaRPr lang="zh-CN" altLang="en-US" dirty="0">
                  <a:solidFill>
                    <a:schemeClr val="tx1">
                      <a:lumMod val="50000"/>
                      <a:lumOff val="50000"/>
                    </a:schemeClr>
                  </a:solidFill>
                </a:endParaRPr>
              </a:p>
            </p:txBody>
          </p:sp>
          <p:sp>
            <p:nvSpPr>
              <p:cNvPr id="239" name="TextBox 23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0" name="组合 239"/>
          <p:cNvGrpSpPr/>
          <p:nvPr/>
        </p:nvGrpSpPr>
        <p:grpSpPr>
          <a:xfrm>
            <a:off x="8620895" y="1583850"/>
            <a:ext cx="2223755" cy="1320369"/>
            <a:chOff x="6574052" y="1091520"/>
            <a:chExt cx="1668033" cy="990277"/>
          </a:xfrm>
        </p:grpSpPr>
        <p:sp>
          <p:nvSpPr>
            <p:cNvPr id="241" name="任意多边形 240"/>
            <p:cNvSpPr/>
            <p:nvPr/>
          </p:nvSpPr>
          <p:spPr>
            <a:xfrm>
              <a:off x="6574052" y="1385112"/>
              <a:ext cx="1030579"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2" name="组合 241"/>
            <p:cNvGrpSpPr/>
            <p:nvPr/>
          </p:nvGrpSpPr>
          <p:grpSpPr>
            <a:xfrm>
              <a:off x="7487935" y="1091520"/>
              <a:ext cx="754150" cy="739300"/>
              <a:chOff x="287135" y="1092478"/>
              <a:chExt cx="754150" cy="739300"/>
            </a:xfrm>
          </p:grpSpPr>
          <p:sp>
            <p:nvSpPr>
              <p:cNvPr id="243" name="TextBox 242"/>
              <p:cNvSpPr txBox="1"/>
              <p:nvPr/>
            </p:nvSpPr>
            <p:spPr>
              <a:xfrm>
                <a:off x="402566" y="109247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80%</a:t>
                </a:r>
                <a:endParaRPr lang="zh-CN" altLang="en-US" dirty="0">
                  <a:solidFill>
                    <a:schemeClr val="tx1">
                      <a:lumMod val="50000"/>
                      <a:lumOff val="50000"/>
                    </a:schemeClr>
                  </a:solidFill>
                </a:endParaRPr>
              </a:p>
            </p:txBody>
          </p:sp>
          <p:sp>
            <p:nvSpPr>
              <p:cNvPr id="244" name="TextBox 24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45" name="组合 244"/>
          <p:cNvGrpSpPr/>
          <p:nvPr/>
        </p:nvGrpSpPr>
        <p:grpSpPr>
          <a:xfrm>
            <a:off x="9880951" y="3269456"/>
            <a:ext cx="1443691" cy="1306456"/>
            <a:chOff x="7519216" y="2355726"/>
            <a:chExt cx="1082909" cy="979842"/>
          </a:xfrm>
        </p:grpSpPr>
        <p:sp>
          <p:nvSpPr>
            <p:cNvPr id="246" name="任意多边形 245"/>
            <p:cNvSpPr/>
            <p:nvPr/>
          </p:nvSpPr>
          <p:spPr>
            <a:xfrm>
              <a:off x="7519216" y="2638883"/>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7" name="组合 246"/>
            <p:cNvGrpSpPr/>
            <p:nvPr/>
          </p:nvGrpSpPr>
          <p:grpSpPr>
            <a:xfrm>
              <a:off x="7847975" y="2355726"/>
              <a:ext cx="754150" cy="712330"/>
              <a:chOff x="287135" y="1119447"/>
              <a:chExt cx="754150" cy="712330"/>
            </a:xfrm>
          </p:grpSpPr>
          <p:sp>
            <p:nvSpPr>
              <p:cNvPr id="248" name="TextBox 247"/>
              <p:cNvSpPr txBox="1"/>
              <p:nvPr/>
            </p:nvSpPr>
            <p:spPr>
              <a:xfrm>
                <a:off x="402566" y="1119447"/>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15%</a:t>
                </a:r>
                <a:endParaRPr lang="zh-CN" altLang="en-US" dirty="0">
                  <a:solidFill>
                    <a:schemeClr val="tx1">
                      <a:lumMod val="50000"/>
                      <a:lumOff val="50000"/>
                    </a:schemeClr>
                  </a:solidFill>
                </a:endParaRPr>
              </a:p>
            </p:txBody>
          </p:sp>
          <p:sp>
            <p:nvSpPr>
              <p:cNvPr id="249" name="TextBox 248"/>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0" name="组合 249"/>
          <p:cNvGrpSpPr/>
          <p:nvPr/>
        </p:nvGrpSpPr>
        <p:grpSpPr>
          <a:xfrm>
            <a:off x="5500759" y="4560178"/>
            <a:ext cx="2133779" cy="996692"/>
            <a:chOff x="4233645" y="3323768"/>
            <a:chExt cx="1600542" cy="747519"/>
          </a:xfrm>
        </p:grpSpPr>
        <p:sp>
          <p:nvSpPr>
            <p:cNvPr id="251" name="任意多边形 250"/>
            <p:cNvSpPr/>
            <p:nvPr/>
          </p:nvSpPr>
          <p:spPr>
            <a:xfrm>
              <a:off x="4233645" y="3607497"/>
              <a:ext cx="828469" cy="52590"/>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2" name="组合 251"/>
            <p:cNvGrpSpPr/>
            <p:nvPr/>
          </p:nvGrpSpPr>
          <p:grpSpPr>
            <a:xfrm>
              <a:off x="5080037" y="3323768"/>
              <a:ext cx="754150" cy="747519"/>
              <a:chOff x="287135" y="1084258"/>
              <a:chExt cx="754150" cy="747519"/>
            </a:xfrm>
          </p:grpSpPr>
          <p:sp>
            <p:nvSpPr>
              <p:cNvPr id="253" name="TextBox 252"/>
              <p:cNvSpPr txBox="1"/>
              <p:nvPr/>
            </p:nvSpPr>
            <p:spPr>
              <a:xfrm>
                <a:off x="402566" y="108425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20%</a:t>
                </a:r>
                <a:endParaRPr lang="zh-CN" altLang="en-US" dirty="0">
                  <a:solidFill>
                    <a:schemeClr val="tx1">
                      <a:lumMod val="50000"/>
                      <a:lumOff val="50000"/>
                    </a:schemeClr>
                  </a:solidFill>
                </a:endParaRPr>
              </a:p>
            </p:txBody>
          </p:sp>
          <p:sp>
            <p:nvSpPr>
              <p:cNvPr id="254" name="TextBox 253"/>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grpSp>
        <p:nvGrpSpPr>
          <p:cNvPr id="255" name="组合 254"/>
          <p:cNvGrpSpPr/>
          <p:nvPr/>
        </p:nvGrpSpPr>
        <p:grpSpPr>
          <a:xfrm>
            <a:off x="2471784" y="4206149"/>
            <a:ext cx="1667167" cy="1315796"/>
            <a:chOff x="1961618" y="3058245"/>
            <a:chExt cx="1250538" cy="986847"/>
          </a:xfrm>
        </p:grpSpPr>
        <p:sp>
          <p:nvSpPr>
            <p:cNvPr id="256" name="任意多边形 255"/>
            <p:cNvSpPr/>
            <p:nvPr/>
          </p:nvSpPr>
          <p:spPr>
            <a:xfrm flipV="1">
              <a:off x="1961618" y="3058245"/>
              <a:ext cx="508000" cy="530668"/>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7" name="组合 256"/>
            <p:cNvGrpSpPr/>
            <p:nvPr/>
          </p:nvGrpSpPr>
          <p:grpSpPr>
            <a:xfrm>
              <a:off x="2458006" y="3291830"/>
              <a:ext cx="754150" cy="753262"/>
              <a:chOff x="287135" y="1078516"/>
              <a:chExt cx="754150" cy="753262"/>
            </a:xfrm>
          </p:grpSpPr>
          <p:sp>
            <p:nvSpPr>
              <p:cNvPr id="258" name="TextBox 257"/>
              <p:cNvSpPr txBox="1"/>
              <p:nvPr/>
            </p:nvSpPr>
            <p:spPr>
              <a:xfrm>
                <a:off x="335232" y="1078516"/>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40%</a:t>
                </a:r>
                <a:endParaRPr lang="zh-CN" altLang="en-US" sz="2700" b="1" dirty="0">
                  <a:solidFill>
                    <a:schemeClr val="tx1">
                      <a:lumMod val="50000"/>
                      <a:lumOff val="50000"/>
                    </a:schemeClr>
                  </a:solidFill>
                </a:endParaRPr>
              </a:p>
            </p:txBody>
          </p:sp>
          <p:sp>
            <p:nvSpPr>
              <p:cNvPr id="259" name="TextBox 25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endParaRPr lang="zh-CN" altLang="en-US" sz="1600" dirty="0">
                  <a:solidFill>
                    <a:schemeClr val="tx1">
                      <a:lumMod val="50000"/>
                      <a:lumOff val="50000"/>
                    </a:schemeClr>
                  </a:solidFill>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8"/>
                                        </p:tgtEl>
                                        <p:attrNameLst>
                                          <p:attrName>style.visibility</p:attrName>
                                        </p:attrNameLst>
                                      </p:cBhvr>
                                      <p:to>
                                        <p:strVal val="visible"/>
                                      </p:to>
                                    </p:set>
                                    <p:anim calcmode="lin" valueType="num">
                                      <p:cBhvr>
                                        <p:cTn id="13" dur="500" fill="hold"/>
                                        <p:tgtEl>
                                          <p:spTgt spid="228"/>
                                        </p:tgtEl>
                                        <p:attrNameLst>
                                          <p:attrName>ppt_w</p:attrName>
                                        </p:attrNameLst>
                                      </p:cBhvr>
                                      <p:tavLst>
                                        <p:tav tm="0">
                                          <p:val>
                                            <p:fltVal val="0"/>
                                          </p:val>
                                        </p:tav>
                                        <p:tav tm="100000">
                                          <p:val>
                                            <p:strVal val="#ppt_w"/>
                                          </p:val>
                                        </p:tav>
                                      </p:tavLst>
                                    </p:anim>
                                    <p:anim calcmode="lin" valueType="num">
                                      <p:cBhvr>
                                        <p:cTn id="14" dur="500" fill="hold"/>
                                        <p:tgtEl>
                                          <p:spTgt spid="228"/>
                                        </p:tgtEl>
                                        <p:attrNameLst>
                                          <p:attrName>ppt_h</p:attrName>
                                        </p:attrNameLst>
                                      </p:cBhvr>
                                      <p:tavLst>
                                        <p:tav tm="0">
                                          <p:val>
                                            <p:fltVal val="0"/>
                                          </p:val>
                                        </p:tav>
                                        <p:tav tm="100000">
                                          <p:val>
                                            <p:strVal val="#ppt_h"/>
                                          </p:val>
                                        </p:tav>
                                      </p:tavLst>
                                    </p:anim>
                                    <p:animEffect transition="in" filter="fade">
                                      <p:cBhvr>
                                        <p:cTn id="15" dur="500"/>
                                        <p:tgtEl>
                                          <p:spTgt spid="2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27"/>
                                        </p:tgtEl>
                                        <p:attrNameLst>
                                          <p:attrName>style.visibility</p:attrName>
                                        </p:attrNameLst>
                                      </p:cBhvr>
                                      <p:to>
                                        <p:strVal val="visible"/>
                                      </p:to>
                                    </p:set>
                                    <p:anim calcmode="lin" valueType="num">
                                      <p:cBhvr>
                                        <p:cTn id="18" dur="500" fill="hold"/>
                                        <p:tgtEl>
                                          <p:spTgt spid="227"/>
                                        </p:tgtEl>
                                        <p:attrNameLst>
                                          <p:attrName>ppt_w</p:attrName>
                                        </p:attrNameLst>
                                      </p:cBhvr>
                                      <p:tavLst>
                                        <p:tav tm="0">
                                          <p:val>
                                            <p:fltVal val="0"/>
                                          </p:val>
                                        </p:tav>
                                        <p:tav tm="100000">
                                          <p:val>
                                            <p:strVal val="#ppt_w"/>
                                          </p:val>
                                        </p:tav>
                                      </p:tavLst>
                                    </p:anim>
                                    <p:anim calcmode="lin" valueType="num">
                                      <p:cBhvr>
                                        <p:cTn id="19" dur="500" fill="hold"/>
                                        <p:tgtEl>
                                          <p:spTgt spid="227"/>
                                        </p:tgtEl>
                                        <p:attrNameLst>
                                          <p:attrName>ppt_h</p:attrName>
                                        </p:attrNameLst>
                                      </p:cBhvr>
                                      <p:tavLst>
                                        <p:tav tm="0">
                                          <p:val>
                                            <p:fltVal val="0"/>
                                          </p:val>
                                        </p:tav>
                                        <p:tav tm="100000">
                                          <p:val>
                                            <p:strVal val="#ppt_h"/>
                                          </p:val>
                                        </p:tav>
                                      </p:tavLst>
                                    </p:anim>
                                    <p:animEffect transition="in" filter="fade">
                                      <p:cBhvr>
                                        <p:cTn id="20" dur="500"/>
                                        <p:tgtEl>
                                          <p:spTgt spid="2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 calcmode="lin" valueType="num">
                                      <p:cBhvr>
                                        <p:cTn id="23" dur="500" fill="hold"/>
                                        <p:tgtEl>
                                          <p:spTgt spid="224"/>
                                        </p:tgtEl>
                                        <p:attrNameLst>
                                          <p:attrName>ppt_w</p:attrName>
                                        </p:attrNameLst>
                                      </p:cBhvr>
                                      <p:tavLst>
                                        <p:tav tm="0">
                                          <p:val>
                                            <p:fltVal val="0"/>
                                          </p:val>
                                        </p:tav>
                                        <p:tav tm="100000">
                                          <p:val>
                                            <p:strVal val="#ppt_w"/>
                                          </p:val>
                                        </p:tav>
                                      </p:tavLst>
                                    </p:anim>
                                    <p:anim calcmode="lin" valueType="num">
                                      <p:cBhvr>
                                        <p:cTn id="24" dur="500" fill="hold"/>
                                        <p:tgtEl>
                                          <p:spTgt spid="224"/>
                                        </p:tgtEl>
                                        <p:attrNameLst>
                                          <p:attrName>ppt_h</p:attrName>
                                        </p:attrNameLst>
                                      </p:cBhvr>
                                      <p:tavLst>
                                        <p:tav tm="0">
                                          <p:val>
                                            <p:fltVal val="0"/>
                                          </p:val>
                                        </p:tav>
                                        <p:tav tm="100000">
                                          <p:val>
                                            <p:strVal val="#ppt_h"/>
                                          </p:val>
                                        </p:tav>
                                      </p:tavLst>
                                    </p:anim>
                                    <p:animEffect transition="in" filter="fade">
                                      <p:cBhvr>
                                        <p:cTn id="25" dur="500"/>
                                        <p:tgtEl>
                                          <p:spTgt spid="2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9"/>
                                        </p:tgtEl>
                                        <p:attrNameLst>
                                          <p:attrName>style.visibility</p:attrName>
                                        </p:attrNameLst>
                                      </p:cBhvr>
                                      <p:to>
                                        <p:strVal val="visible"/>
                                      </p:to>
                                    </p:set>
                                    <p:anim calcmode="lin" valueType="num">
                                      <p:cBhvr>
                                        <p:cTn id="28" dur="500" fill="hold"/>
                                        <p:tgtEl>
                                          <p:spTgt spid="229"/>
                                        </p:tgtEl>
                                        <p:attrNameLst>
                                          <p:attrName>ppt_w</p:attrName>
                                        </p:attrNameLst>
                                      </p:cBhvr>
                                      <p:tavLst>
                                        <p:tav tm="0">
                                          <p:val>
                                            <p:fltVal val="0"/>
                                          </p:val>
                                        </p:tav>
                                        <p:tav tm="100000">
                                          <p:val>
                                            <p:strVal val="#ppt_w"/>
                                          </p:val>
                                        </p:tav>
                                      </p:tavLst>
                                    </p:anim>
                                    <p:anim calcmode="lin" valueType="num">
                                      <p:cBhvr>
                                        <p:cTn id="29" dur="500" fill="hold"/>
                                        <p:tgtEl>
                                          <p:spTgt spid="229"/>
                                        </p:tgtEl>
                                        <p:attrNameLst>
                                          <p:attrName>ppt_h</p:attrName>
                                        </p:attrNameLst>
                                      </p:cBhvr>
                                      <p:tavLst>
                                        <p:tav tm="0">
                                          <p:val>
                                            <p:fltVal val="0"/>
                                          </p:val>
                                        </p:tav>
                                        <p:tav tm="100000">
                                          <p:val>
                                            <p:strVal val="#ppt_h"/>
                                          </p:val>
                                        </p:tav>
                                      </p:tavLst>
                                    </p:anim>
                                    <p:animEffect transition="in" filter="fade">
                                      <p:cBhvr>
                                        <p:cTn id="30" dur="500"/>
                                        <p:tgtEl>
                                          <p:spTgt spid="2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p:cTn id="33" dur="500" fill="hold"/>
                                        <p:tgtEl>
                                          <p:spTgt spid="225"/>
                                        </p:tgtEl>
                                        <p:attrNameLst>
                                          <p:attrName>ppt_w</p:attrName>
                                        </p:attrNameLst>
                                      </p:cBhvr>
                                      <p:tavLst>
                                        <p:tav tm="0">
                                          <p:val>
                                            <p:fltVal val="0"/>
                                          </p:val>
                                        </p:tav>
                                        <p:tav tm="100000">
                                          <p:val>
                                            <p:strVal val="#ppt_w"/>
                                          </p:val>
                                        </p:tav>
                                      </p:tavLst>
                                    </p:anim>
                                    <p:anim calcmode="lin" valueType="num">
                                      <p:cBhvr>
                                        <p:cTn id="34" dur="500" fill="hold"/>
                                        <p:tgtEl>
                                          <p:spTgt spid="225"/>
                                        </p:tgtEl>
                                        <p:attrNameLst>
                                          <p:attrName>ppt_h</p:attrName>
                                        </p:attrNameLst>
                                      </p:cBhvr>
                                      <p:tavLst>
                                        <p:tav tm="0">
                                          <p:val>
                                            <p:fltVal val="0"/>
                                          </p:val>
                                        </p:tav>
                                        <p:tav tm="100000">
                                          <p:val>
                                            <p:strVal val="#ppt_h"/>
                                          </p:val>
                                        </p:tav>
                                      </p:tavLst>
                                    </p:anim>
                                    <p:animEffect transition="in" filter="fade">
                                      <p:cBhvr>
                                        <p:cTn id="35" dur="500"/>
                                        <p:tgtEl>
                                          <p:spTgt spid="22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6"/>
                                        </p:tgtEl>
                                        <p:attrNameLst>
                                          <p:attrName>style.visibility</p:attrName>
                                        </p:attrNameLst>
                                      </p:cBhvr>
                                      <p:to>
                                        <p:strVal val="visible"/>
                                      </p:to>
                                    </p:set>
                                    <p:anim calcmode="lin" valueType="num">
                                      <p:cBhvr>
                                        <p:cTn id="38" dur="500" fill="hold"/>
                                        <p:tgtEl>
                                          <p:spTgt spid="226"/>
                                        </p:tgtEl>
                                        <p:attrNameLst>
                                          <p:attrName>ppt_w</p:attrName>
                                        </p:attrNameLst>
                                      </p:cBhvr>
                                      <p:tavLst>
                                        <p:tav tm="0">
                                          <p:val>
                                            <p:fltVal val="0"/>
                                          </p:val>
                                        </p:tav>
                                        <p:tav tm="100000">
                                          <p:val>
                                            <p:strVal val="#ppt_w"/>
                                          </p:val>
                                        </p:tav>
                                      </p:tavLst>
                                    </p:anim>
                                    <p:anim calcmode="lin" valueType="num">
                                      <p:cBhvr>
                                        <p:cTn id="39" dur="500" fill="hold"/>
                                        <p:tgtEl>
                                          <p:spTgt spid="226"/>
                                        </p:tgtEl>
                                        <p:attrNameLst>
                                          <p:attrName>ppt_h</p:attrName>
                                        </p:attrNameLst>
                                      </p:cBhvr>
                                      <p:tavLst>
                                        <p:tav tm="0">
                                          <p:val>
                                            <p:fltVal val="0"/>
                                          </p:val>
                                        </p:tav>
                                        <p:tav tm="100000">
                                          <p:val>
                                            <p:strVal val="#ppt_h"/>
                                          </p:val>
                                        </p:tav>
                                      </p:tavLst>
                                    </p:anim>
                                    <p:animEffect transition="in" filter="fade">
                                      <p:cBhvr>
                                        <p:cTn id="40" dur="500"/>
                                        <p:tgtEl>
                                          <p:spTgt spid="226"/>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35"/>
                                        </p:tgtEl>
                                        <p:attrNameLst>
                                          <p:attrName>style.visibility</p:attrName>
                                        </p:attrNameLst>
                                      </p:cBhvr>
                                      <p:to>
                                        <p:strVal val="visible"/>
                                      </p:to>
                                    </p:set>
                                    <p:animEffect transition="in" filter="wipe(left)">
                                      <p:cBhvr>
                                        <p:cTn id="44" dur="500"/>
                                        <p:tgtEl>
                                          <p:spTgt spid="235"/>
                                        </p:tgtEl>
                                      </p:cBhvr>
                                    </p:animEffect>
                                  </p:childTnLst>
                                </p:cTn>
                              </p:par>
                              <p:par>
                                <p:cTn id="45" presetID="22" presetClass="entr" presetSubtype="8" fill="hold" nodeType="with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wipe(left)">
                                      <p:cBhvr>
                                        <p:cTn id="47" dur="500"/>
                                        <p:tgtEl>
                                          <p:spTgt spid="250"/>
                                        </p:tgtEl>
                                      </p:cBhvr>
                                    </p:animEffect>
                                  </p:childTnLst>
                                </p:cTn>
                              </p:par>
                              <p:par>
                                <p:cTn id="48" presetID="22" presetClass="entr" presetSubtype="8"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Effect transition="in" filter="wipe(left)">
                                      <p:cBhvr>
                                        <p:cTn id="50" dur="500"/>
                                        <p:tgtEl>
                                          <p:spTgt spid="240"/>
                                        </p:tgtEl>
                                      </p:cBhvr>
                                    </p:animEffect>
                                  </p:childTnLst>
                                </p:cTn>
                              </p:par>
                              <p:par>
                                <p:cTn id="51" presetID="22" presetClass="entr" presetSubtype="8"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wipe(left)">
                                      <p:cBhvr>
                                        <p:cTn id="53" dur="500"/>
                                        <p:tgtEl>
                                          <p:spTgt spid="245"/>
                                        </p:tgtEl>
                                      </p:cBhvr>
                                    </p:animEffect>
                                  </p:childTnLst>
                                </p:cTn>
                              </p:par>
                              <p:par>
                                <p:cTn id="54" presetID="22" presetClass="entr" presetSubtype="4" fill="hold"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down)">
                                      <p:cBhvr>
                                        <p:cTn id="56" dur="500"/>
                                        <p:tgtEl>
                                          <p:spTgt spid="230"/>
                                        </p:tgtEl>
                                      </p:cBhvr>
                                    </p:animEffect>
                                  </p:childTnLst>
                                </p:cTn>
                              </p:par>
                              <p:par>
                                <p:cTn id="57" presetID="22" presetClass="entr" presetSubtype="1" fill="hold" nodeType="withEffect">
                                  <p:stCondLst>
                                    <p:cond delay="0"/>
                                  </p:stCondLst>
                                  <p:childTnLst>
                                    <p:set>
                                      <p:cBhvr>
                                        <p:cTn id="58" dur="1" fill="hold">
                                          <p:stCondLst>
                                            <p:cond delay="0"/>
                                          </p:stCondLst>
                                        </p:cTn>
                                        <p:tgtEl>
                                          <p:spTgt spid="255"/>
                                        </p:tgtEl>
                                        <p:attrNameLst>
                                          <p:attrName>style.visibility</p:attrName>
                                        </p:attrNameLst>
                                      </p:cBhvr>
                                      <p:to>
                                        <p:strVal val="visible"/>
                                      </p:to>
                                    </p:set>
                                    <p:animEffect transition="in" filter="wipe(up)">
                                      <p:cBhvr>
                                        <p:cTn id="59"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8" grpId="0" animBg="1"/>
      <p:bldP spid="2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4566200" y="2251926"/>
            <a:ext cx="3059602" cy="3060000"/>
          </a:xfrm>
          <a:prstGeom prst="ellipse">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965043" y="1643806"/>
            <a:ext cx="8261916" cy="4276240"/>
            <a:chOff x="1964504" y="1290880"/>
            <a:chExt cx="8262992" cy="4276240"/>
          </a:xfrm>
          <a:solidFill>
            <a:schemeClr val="bg1">
              <a:lumMod val="75000"/>
            </a:schemeClr>
          </a:solidFill>
        </p:grpSpPr>
        <p:sp>
          <p:nvSpPr>
            <p:cNvPr id="44" name="半闭框 43"/>
            <p:cNvSpPr/>
            <p:nvPr/>
          </p:nvSpPr>
          <p:spPr>
            <a:xfrm>
              <a:off x="1964504" y="1290880"/>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半闭框 50"/>
            <p:cNvSpPr/>
            <p:nvPr/>
          </p:nvSpPr>
          <p:spPr>
            <a:xfrm flipH="1">
              <a:off x="9797342" y="1290880"/>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半闭框 51"/>
            <p:cNvSpPr/>
            <p:nvPr/>
          </p:nvSpPr>
          <p:spPr>
            <a:xfrm flipV="1">
              <a:off x="1964504" y="5136966"/>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半闭框 52"/>
            <p:cNvSpPr/>
            <p:nvPr/>
          </p:nvSpPr>
          <p:spPr>
            <a:xfrm flipH="1" flipV="1">
              <a:off x="9797342" y="5136966"/>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4" name="矩形 3"/>
          <p:cNvSpPr>
            <a:spLocks noChangeArrowheads="1"/>
          </p:cNvSpPr>
          <p:nvPr/>
        </p:nvSpPr>
        <p:spPr bwMode="auto">
          <a:xfrm>
            <a:off x="7932656" y="2223290"/>
            <a:ext cx="222503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spcBef>
                <a:spcPct val="0"/>
              </a:spcBef>
              <a:buFont typeface="Arial" panose="020B0604020202020204" pitchFamily="34" charset="0"/>
              <a:buNone/>
            </a:pPr>
            <a:r>
              <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矩形 47"/>
          <p:cNvSpPr>
            <a:spLocks noChangeArrowheads="1"/>
          </p:cNvSpPr>
          <p:nvPr/>
        </p:nvSpPr>
        <p:spPr bwMode="auto">
          <a:xfrm>
            <a:off x="7932655" y="2748587"/>
            <a:ext cx="2055967" cy="27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5000"/>
              </a:lnSpc>
              <a:spcBef>
                <a:spcPct val="0"/>
              </a:spcBef>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422965" y="2994500"/>
            <a:ext cx="1975956" cy="1643527"/>
          </a:xfrm>
          <a:prstGeom prst="rect">
            <a:avLst/>
          </a:prstGeom>
          <a:noFill/>
        </p:spPr>
        <p:txBody>
          <a:bodyPr wrap="square" rtlCol="0">
            <a:spAutoFit/>
          </a:bodyPr>
          <a:lstStyle/>
          <a:p>
            <a:pPr algn="ctr">
              <a:lnSpc>
                <a:spcPct val="120000"/>
              </a:lnSpc>
            </a:pPr>
            <a:r>
              <a:rPr lang="zh-CN" altLang="en-US" sz="2800" dirty="0">
                <a:solidFill>
                  <a:schemeClr val="accent1"/>
                </a:solidFill>
                <a:latin typeface="幼圆" panose="02010509060101010101" pitchFamily="49" charset="-122"/>
                <a:ea typeface="幼圆" panose="02010509060101010101" pitchFamily="49" charset="-122"/>
              </a:rPr>
              <a:t>添加</a:t>
            </a:r>
            <a:endParaRPr lang="en-US" altLang="zh-CN" sz="2800" dirty="0">
              <a:solidFill>
                <a:schemeClr val="accent1"/>
              </a:solidFill>
              <a:latin typeface="幼圆" panose="02010509060101010101" pitchFamily="49" charset="-122"/>
              <a:ea typeface="幼圆" panose="02010509060101010101" pitchFamily="49" charset="-122"/>
            </a:endParaRPr>
          </a:p>
          <a:p>
            <a:pPr algn="ctr">
              <a:lnSpc>
                <a:spcPct val="120000"/>
              </a:lnSpc>
            </a:pPr>
            <a:r>
              <a:rPr lang="zh-CN" altLang="en-US" sz="2800" dirty="0">
                <a:solidFill>
                  <a:schemeClr val="accent1"/>
                </a:solidFill>
                <a:latin typeface="幼圆" panose="02010509060101010101" pitchFamily="49" charset="-122"/>
                <a:ea typeface="幼圆" panose="02010509060101010101" pitchFamily="49" charset="-122"/>
              </a:rPr>
              <a:t>主要观点及关键词</a:t>
            </a:r>
            <a:endParaRPr lang="en-US" altLang="zh-CN" sz="2800" dirty="0">
              <a:solidFill>
                <a:schemeClr val="accent1"/>
              </a:solidFill>
              <a:latin typeface="幼圆" panose="02010509060101010101" pitchFamily="49" charset="-122"/>
              <a:ea typeface="幼圆" panose="02010509060101010101" pitchFamily="49"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6" presetClass="entr" presetSubtype="32"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circle(out)">
                                      <p:cBhvr>
                                        <p:cTn id="11" dur="750"/>
                                        <p:tgtEl>
                                          <p:spTgt spid="41"/>
                                        </p:tgtEl>
                                      </p:cBhvr>
                                    </p:animEffect>
                                  </p:childTnLst>
                                </p:cTn>
                              </p:par>
                            </p:childTnLst>
                          </p:cTn>
                        </p:par>
                        <p:par>
                          <p:cTn id="12" fill="hold">
                            <p:stCondLst>
                              <p:cond delay="750"/>
                            </p:stCondLst>
                            <p:childTnLst>
                              <p:par>
                                <p:cTn id="13" presetID="49" presetClass="entr" presetSubtype="0" decel="100000" fill="hold" grpId="0" nodeType="afterEffect">
                                  <p:stCondLst>
                                    <p:cond delay="25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 calcmode="lin" valueType="num">
                                      <p:cBhvr>
                                        <p:cTn id="17" dur="500" fill="hold"/>
                                        <p:tgtEl>
                                          <p:spTgt spid="56"/>
                                        </p:tgtEl>
                                        <p:attrNameLst>
                                          <p:attrName>style.rotation</p:attrName>
                                        </p:attrNameLst>
                                      </p:cBhvr>
                                      <p:tavLst>
                                        <p:tav tm="0">
                                          <p:val>
                                            <p:fltVal val="360"/>
                                          </p:val>
                                        </p:tav>
                                        <p:tav tm="100000">
                                          <p:val>
                                            <p:fltVal val="0"/>
                                          </p:val>
                                        </p:tav>
                                      </p:tavLst>
                                    </p:anim>
                                    <p:animEffect transition="in" filter="fade">
                                      <p:cBhvr>
                                        <p:cTn id="18" dur="500"/>
                                        <p:tgtEl>
                                          <p:spTgt spid="56"/>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randombar(horizontal)">
                                      <p:cBhvr>
                                        <p:cTn id="22" dur="500"/>
                                        <p:tgtEl>
                                          <p:spTgt spid="54"/>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randombar(horizontal)">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9"/>
          <p:cNvSpPr>
            <a:spLocks noChangeArrowheads="1"/>
          </p:cNvSpPr>
          <p:nvPr>
            <p:custDataLst>
              <p:tags r:id="rId1"/>
            </p:custDataLst>
          </p:nvPr>
        </p:nvSpPr>
        <p:spPr bwMode="auto">
          <a:xfrm>
            <a:off x="8387498" y="109745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3" name="PA_文本框 31"/>
          <p:cNvSpPr txBox="1"/>
          <p:nvPr>
            <p:custDataLst>
              <p:tags r:id="rId2"/>
            </p:custDataLst>
          </p:nvPr>
        </p:nvSpPr>
        <p:spPr>
          <a:xfrm>
            <a:off x="7266415" y="1015376"/>
            <a:ext cx="686406"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01</a:t>
            </a:r>
            <a:endParaRPr lang="zh-CN" altLang="en-US" sz="4265" dirty="0">
              <a:solidFill>
                <a:schemeClr val="bg1"/>
              </a:solidFill>
              <a:latin typeface="Impact" panose="020B0806030902050204" pitchFamily="34" charset="0"/>
            </a:endParaRPr>
          </a:p>
        </p:txBody>
      </p:sp>
      <p:cxnSp>
        <p:nvCxnSpPr>
          <p:cNvPr id="4" name="PA_直接连接符 33"/>
          <p:cNvCxnSpPr/>
          <p:nvPr>
            <p:custDataLst>
              <p:tags r:id="rId3"/>
            </p:custDataLst>
          </p:nvPr>
        </p:nvCxnSpPr>
        <p:spPr>
          <a:xfrm>
            <a:off x="8131215" y="109115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A_矩形 39"/>
          <p:cNvSpPr>
            <a:spLocks noChangeArrowheads="1"/>
          </p:cNvSpPr>
          <p:nvPr>
            <p:custDataLst>
              <p:tags r:id="rId4"/>
            </p:custDataLst>
          </p:nvPr>
        </p:nvSpPr>
        <p:spPr bwMode="auto">
          <a:xfrm>
            <a:off x="8387498" y="250969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6" name="PA_文本框 36"/>
          <p:cNvSpPr txBox="1"/>
          <p:nvPr>
            <p:custDataLst>
              <p:tags r:id="rId5"/>
            </p:custDataLst>
          </p:nvPr>
        </p:nvSpPr>
        <p:spPr>
          <a:xfrm>
            <a:off x="7233555" y="2427616"/>
            <a:ext cx="752129"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02</a:t>
            </a:r>
            <a:endParaRPr lang="zh-CN" altLang="en-US" sz="4265" dirty="0">
              <a:solidFill>
                <a:schemeClr val="bg1"/>
              </a:solidFill>
              <a:latin typeface="Impact" panose="020B0806030902050204" pitchFamily="34" charset="0"/>
            </a:endParaRPr>
          </a:p>
        </p:txBody>
      </p:sp>
      <p:cxnSp>
        <p:nvCxnSpPr>
          <p:cNvPr id="7" name="PA_直接连接符 37"/>
          <p:cNvCxnSpPr/>
          <p:nvPr>
            <p:custDataLst>
              <p:tags r:id="rId6"/>
            </p:custDataLst>
          </p:nvPr>
        </p:nvCxnSpPr>
        <p:spPr>
          <a:xfrm>
            <a:off x="8131215" y="250339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A_矩形 39"/>
          <p:cNvSpPr>
            <a:spLocks noChangeArrowheads="1"/>
          </p:cNvSpPr>
          <p:nvPr>
            <p:custDataLst>
              <p:tags r:id="rId7"/>
            </p:custDataLst>
          </p:nvPr>
        </p:nvSpPr>
        <p:spPr bwMode="auto">
          <a:xfrm>
            <a:off x="8387498" y="397273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9" name="PA_文本框 39"/>
          <p:cNvSpPr txBox="1"/>
          <p:nvPr>
            <p:custDataLst>
              <p:tags r:id="rId8"/>
            </p:custDataLst>
          </p:nvPr>
        </p:nvSpPr>
        <p:spPr>
          <a:xfrm>
            <a:off x="7225539" y="3890656"/>
            <a:ext cx="768159"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03</a:t>
            </a:r>
            <a:endParaRPr lang="zh-CN" altLang="en-US" sz="4265" dirty="0">
              <a:solidFill>
                <a:schemeClr val="bg1"/>
              </a:solidFill>
              <a:latin typeface="Impact" panose="020B0806030902050204" pitchFamily="34" charset="0"/>
            </a:endParaRPr>
          </a:p>
        </p:txBody>
      </p:sp>
      <p:cxnSp>
        <p:nvCxnSpPr>
          <p:cNvPr id="10" name="PA_直接连接符 40"/>
          <p:cNvCxnSpPr/>
          <p:nvPr>
            <p:custDataLst>
              <p:tags r:id="rId9"/>
            </p:custDataLst>
          </p:nvPr>
        </p:nvCxnSpPr>
        <p:spPr>
          <a:xfrm>
            <a:off x="8131215" y="396643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A_矩形 39"/>
          <p:cNvSpPr>
            <a:spLocks noChangeArrowheads="1"/>
          </p:cNvSpPr>
          <p:nvPr>
            <p:custDataLst>
              <p:tags r:id="rId10"/>
            </p:custDataLst>
          </p:nvPr>
        </p:nvSpPr>
        <p:spPr bwMode="auto">
          <a:xfrm>
            <a:off x="8387498" y="5384970"/>
            <a:ext cx="29763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rPr>
              <a:t>此处添加标题文本</a:t>
            </a:r>
            <a:endParaRPr lang="en-US" altLang="zh-CN" sz="1600" b="1" dirty="0">
              <a:solidFill>
                <a:schemeClr val="bg1"/>
              </a:solidFill>
              <a:latin typeface="微软雅黑" panose="020B0503020204020204" pitchFamily="34" charset="-122"/>
              <a:ea typeface="微软雅黑" panose="020B0503020204020204" pitchFamily="34" charset="-122"/>
            </a:endParaRPr>
          </a:p>
          <a:p>
            <a:pPr>
              <a:buFont typeface="Arial" panose="020B0604020202020204" pitchFamily="34" charset="0"/>
              <a:buNone/>
            </a:pPr>
            <a:r>
              <a:rPr lang="en-US" altLang="zh-CN" sz="1200" dirty="0">
                <a:solidFill>
                  <a:schemeClr val="bg1"/>
                </a:solidFill>
                <a:latin typeface="Arial" panose="020B0604020202020204" pitchFamily="34" charset="0"/>
                <a:cs typeface="Arial" panose="020B0604020202020204" pitchFamily="34" charset="0"/>
              </a:rPr>
              <a:t>We have many PowerPoint </a:t>
            </a:r>
            <a:r>
              <a:rPr lang="zh-CN" altLang="en-US" sz="1200" dirty="0">
                <a:solidFill>
                  <a:schemeClr val="bg1"/>
                </a:solidFill>
                <a:latin typeface="Arial" panose="020B0604020202020204" pitchFamily="34" charset="0"/>
                <a:cs typeface="Arial" panose="020B0604020202020204" pitchFamily="34" charset="0"/>
              </a:rPr>
              <a:t>templates</a:t>
            </a:r>
            <a:r>
              <a:rPr lang="en-US" altLang="zh-CN" sz="1200" dirty="0">
                <a:solidFill>
                  <a:schemeClr val="bg1"/>
                </a:solidFill>
                <a:latin typeface="Arial" panose="020B0604020202020204" pitchFamily="34" charset="0"/>
                <a:cs typeface="Arial" panose="020B0604020202020204" pitchFamily="34" charset="0"/>
              </a:rPr>
              <a:t> that has been specifically designed</a:t>
            </a:r>
            <a:r>
              <a:rPr lang="zh-CN" altLang="en-US" sz="1200" dirty="0">
                <a:solidFill>
                  <a:schemeClr val="bg1"/>
                </a:solidFill>
                <a:latin typeface="Arial" panose="020B0604020202020204" pitchFamily="34" charset="0"/>
                <a:cs typeface="Arial" panose="020B0604020202020204" pitchFamily="34" charset="0"/>
              </a:rPr>
              <a: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12" name="PA_文本框 42"/>
          <p:cNvSpPr txBox="1"/>
          <p:nvPr>
            <p:custDataLst>
              <p:tags r:id="rId11"/>
            </p:custDataLst>
          </p:nvPr>
        </p:nvSpPr>
        <p:spPr>
          <a:xfrm>
            <a:off x="7233553" y="5302896"/>
            <a:ext cx="752129" cy="748988"/>
          </a:xfrm>
          <a:prstGeom prst="rect">
            <a:avLst/>
          </a:prstGeom>
          <a:noFill/>
        </p:spPr>
        <p:txBody>
          <a:bodyPr wrap="none" rtlCol="0">
            <a:spAutoFit/>
          </a:bodyPr>
          <a:lstStyle/>
          <a:p>
            <a:pPr algn="ctr"/>
            <a:r>
              <a:rPr lang="en-US" altLang="zh-CN" sz="4265" dirty="0">
                <a:solidFill>
                  <a:schemeClr val="bg1"/>
                </a:solidFill>
                <a:latin typeface="Impact" panose="020B0806030902050204" pitchFamily="34" charset="0"/>
              </a:rPr>
              <a:t>04</a:t>
            </a:r>
            <a:endParaRPr lang="zh-CN" altLang="en-US" sz="4265" dirty="0">
              <a:solidFill>
                <a:schemeClr val="bg1"/>
              </a:solidFill>
              <a:latin typeface="Impact" panose="020B0806030902050204" pitchFamily="34" charset="0"/>
            </a:endParaRPr>
          </a:p>
        </p:txBody>
      </p:sp>
      <p:cxnSp>
        <p:nvCxnSpPr>
          <p:cNvPr id="13" name="PA_直接连接符 43"/>
          <p:cNvCxnSpPr/>
          <p:nvPr>
            <p:custDataLst>
              <p:tags r:id="rId12"/>
            </p:custDataLst>
          </p:nvPr>
        </p:nvCxnSpPr>
        <p:spPr>
          <a:xfrm>
            <a:off x="8131215" y="5378678"/>
            <a:ext cx="0" cy="628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A_文本框 29"/>
          <p:cNvSpPr txBox="1"/>
          <p:nvPr>
            <p:custDataLst>
              <p:tags r:id="rId13"/>
            </p:custDataLst>
          </p:nvPr>
        </p:nvSpPr>
        <p:spPr>
          <a:xfrm>
            <a:off x="340759" y="320667"/>
            <a:ext cx="1175322" cy="718210"/>
          </a:xfrm>
          <a:prstGeom prst="rect">
            <a:avLst/>
          </a:prstGeom>
          <a:noFill/>
        </p:spPr>
        <p:txBody>
          <a:bodyPr wrap="none" rtlCol="0">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rPr>
              <a:t>目   录</a:t>
            </a:r>
            <a:endParaRPr lang="en-US" altLang="zh-CN" sz="2665" b="1" dirty="0">
              <a:solidFill>
                <a:schemeClr val="bg1"/>
              </a:solidFill>
              <a:latin typeface="微软雅黑" panose="020B0503020204020204" pitchFamily="34" charset="-122"/>
              <a:ea typeface="微软雅黑" panose="020B0503020204020204" pitchFamily="34" charset="-122"/>
            </a:endParaRPr>
          </a:p>
          <a:p>
            <a:pPr algn="ct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transition="in" filter="fade">
                                          <p:cBhvr>
                                            <p:cTn id="9" dur="300"/>
                                            <p:tgtEl>
                                              <p:spTgt spid="14"/>
                                            </p:tgtEl>
                                          </p:cBhvr>
                                        </p:animEffect>
                                      </p:childTnLst>
                                    </p:cTn>
                                  </p:par>
                                  <p:par>
                                    <p:cTn id="10" presetID="6" presetClass="emph" presetSubtype="0" autoRev="1" fill="hold" grpId="1" nodeType="withEffect">
                                      <p:stCondLst>
                                        <p:cond delay="300"/>
                                      </p:stCondLst>
                                      <p:childTnLst>
                                        <p:animScale>
                                          <p:cBhvr>
                                            <p:cTn id="11" dur="150" fill="hold"/>
                                            <p:tgtEl>
                                              <p:spTgt spid="14"/>
                                            </p:tgtEl>
                                          </p:cBhvr>
                                          <p:by x="110000" y="110000"/>
                                        </p:animScale>
                                      </p:childTnLst>
                                    </p:cTn>
                                  </p:par>
                                  <p:par>
                                    <p:cTn id="12" presetID="53" presetClass="entr" presetSubtype="16" fill="hold" grpId="0" nodeType="withEffect">
                                      <p:stCondLst>
                                        <p:cond delay="1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ppt_w</p:attrName>
                                            </p:attrNameLst>
                                          </p:cBhvr>
                                          <p:tavLst>
                                            <p:tav tm="0">
                                              <p:val>
                                                <p:fltVal val="0"/>
                                              </p:val>
                                            </p:tav>
                                            <p:tav tm="100000">
                                              <p:val>
                                                <p:strVal val="#ppt_w"/>
                                              </p:val>
                                            </p:tav>
                                          </p:tavLst>
                                        </p:anim>
                                        <p:anim calcmode="lin" valueType="num">
                                          <p:cBhvr>
                                            <p:cTn id="15" dur="300" fill="hold"/>
                                            <p:tgtEl>
                                              <p:spTgt spid="3"/>
                                            </p:tgtEl>
                                            <p:attrNameLst>
                                              <p:attrName>ppt_h</p:attrName>
                                            </p:attrNameLst>
                                          </p:cBhvr>
                                          <p:tavLst>
                                            <p:tav tm="0">
                                              <p:val>
                                                <p:fltVal val="0"/>
                                              </p:val>
                                            </p:tav>
                                            <p:tav tm="100000">
                                              <p:val>
                                                <p:strVal val="#ppt_h"/>
                                              </p:val>
                                            </p:tav>
                                          </p:tavLst>
                                        </p:anim>
                                        <p:animEffect transition="in" filter="fade">
                                          <p:cBhvr>
                                            <p:cTn id="16" dur="300"/>
                                            <p:tgtEl>
                                              <p:spTgt spid="3"/>
                                            </p:tgtEl>
                                          </p:cBhvr>
                                        </p:animEffect>
                                      </p:childTnLst>
                                    </p:cTn>
                                  </p:par>
                                  <p:par>
                                    <p:cTn id="17" presetID="6" presetClass="emph" presetSubtype="0" autoRev="1" fill="hold" grpId="1" nodeType="withEffect">
                                      <p:stCondLst>
                                        <p:cond delay="1400"/>
                                      </p:stCondLst>
                                      <p:childTnLst>
                                        <p:animScale>
                                          <p:cBhvr>
                                            <p:cTn id="18" dur="150" fill="hold"/>
                                            <p:tgtEl>
                                              <p:spTgt spid="3"/>
                                            </p:tgtEl>
                                          </p:cBhvr>
                                          <p:by x="110000" y="110000"/>
                                        </p:animScale>
                                      </p:childTnLst>
                                    </p:cTn>
                                  </p:par>
                                  <p:par>
                                    <p:cTn id="19" presetID="2" presetClass="entr" presetSubtype="2" fill="hold" nodeType="withEffect" p14:presetBounceEnd="50000">
                                      <p:stCondLst>
                                        <p:cond delay="1400"/>
                                      </p:stCondLst>
                                      <p:childTnLst>
                                        <p:set>
                                          <p:cBhvr>
                                            <p:cTn id="20" dur="1" fill="hold">
                                              <p:stCondLst>
                                                <p:cond delay="0"/>
                                              </p:stCondLst>
                                            </p:cTn>
                                            <p:tgtEl>
                                              <p:spTgt spid="4"/>
                                            </p:tgtEl>
                                            <p:attrNameLst>
                                              <p:attrName>style.visibility</p:attrName>
                                            </p:attrNameLst>
                                          </p:cBhvr>
                                          <p:to>
                                            <p:strVal val="visible"/>
                                          </p:to>
                                        </p:set>
                                        <p:anim calcmode="lin" valueType="num" p14:bounceEnd="50000">
                                          <p:cBhvr additive="base">
                                            <p:cTn id="21"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50000">
                                      <p:stCondLst>
                                        <p:cond delay="160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10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par>
                                    <p:cTn id="32" presetID="6" presetClass="emph" presetSubtype="0" autoRev="1" fill="hold" grpId="1" nodeType="withEffect">
                                      <p:stCondLst>
                                        <p:cond delay="2400"/>
                                      </p:stCondLst>
                                      <p:childTnLst>
                                        <p:animScale>
                                          <p:cBhvr>
                                            <p:cTn id="33" dur="150" fill="hold"/>
                                            <p:tgtEl>
                                              <p:spTgt spid="6"/>
                                            </p:tgtEl>
                                          </p:cBhvr>
                                          <p:by x="110000" y="110000"/>
                                        </p:animScale>
                                      </p:childTnLst>
                                    </p:cTn>
                                  </p:par>
                                  <p:par>
                                    <p:cTn id="34" presetID="2" presetClass="entr" presetSubtype="2" fill="hold" nodeType="withEffect" p14:presetBounceEnd="50000">
                                      <p:stCondLst>
                                        <p:cond delay="2400"/>
                                      </p:stCondLst>
                                      <p:childTnLst>
                                        <p:set>
                                          <p:cBhvr>
                                            <p:cTn id="35" dur="1" fill="hold">
                                              <p:stCondLst>
                                                <p:cond delay="0"/>
                                              </p:stCondLst>
                                            </p:cTn>
                                            <p:tgtEl>
                                              <p:spTgt spid="7"/>
                                            </p:tgtEl>
                                            <p:attrNameLst>
                                              <p:attrName>style.visibility</p:attrName>
                                            </p:attrNameLst>
                                          </p:cBhvr>
                                          <p:to>
                                            <p:strVal val="visible"/>
                                          </p:to>
                                        </p:set>
                                        <p:anim calcmode="lin" valueType="num" p14:bounceEnd="50000">
                                          <p:cBhvr additive="base">
                                            <p:cTn id="36"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50000">
                                      <p:stCondLst>
                                        <p:cond delay="2600"/>
                                      </p:stCondLst>
                                      <p:childTnLst>
                                        <p:set>
                                          <p:cBhvr>
                                            <p:cTn id="39" dur="1" fill="hold">
                                              <p:stCondLst>
                                                <p:cond delay="0"/>
                                              </p:stCondLst>
                                            </p:cTn>
                                            <p:tgtEl>
                                              <p:spTgt spid="5"/>
                                            </p:tgtEl>
                                            <p:attrNameLst>
                                              <p:attrName>style.visibility</p:attrName>
                                            </p:attrNameLst>
                                          </p:cBhvr>
                                          <p:to>
                                            <p:strVal val="visible"/>
                                          </p:to>
                                        </p:set>
                                        <p:anim calcmode="lin" valueType="num" p14:bounceEnd="50000">
                                          <p:cBhvr additive="base">
                                            <p:cTn id="40"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41" dur="500" fill="hold"/>
                                            <p:tgtEl>
                                              <p:spTgt spid="5"/>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3100"/>
                                      </p:stCondLst>
                                      <p:childTnLst>
                                        <p:set>
                                          <p:cBhvr>
                                            <p:cTn id="43" dur="1" fill="hold">
                                              <p:stCondLst>
                                                <p:cond delay="0"/>
                                              </p:stCondLst>
                                            </p:cTn>
                                            <p:tgtEl>
                                              <p:spTgt spid="9"/>
                                            </p:tgtEl>
                                            <p:attrNameLst>
                                              <p:attrName>style.visibility</p:attrName>
                                            </p:attrNameLst>
                                          </p:cBhvr>
                                          <p:to>
                                            <p:strVal val="visible"/>
                                          </p:to>
                                        </p:set>
                                        <p:anim calcmode="lin" valueType="num">
                                          <p:cBhvr>
                                            <p:cTn id="44" dur="300" fill="hold"/>
                                            <p:tgtEl>
                                              <p:spTgt spid="9"/>
                                            </p:tgtEl>
                                            <p:attrNameLst>
                                              <p:attrName>ppt_w</p:attrName>
                                            </p:attrNameLst>
                                          </p:cBhvr>
                                          <p:tavLst>
                                            <p:tav tm="0">
                                              <p:val>
                                                <p:fltVal val="0"/>
                                              </p:val>
                                            </p:tav>
                                            <p:tav tm="100000">
                                              <p:val>
                                                <p:strVal val="#ppt_w"/>
                                              </p:val>
                                            </p:tav>
                                          </p:tavLst>
                                        </p:anim>
                                        <p:anim calcmode="lin" valueType="num">
                                          <p:cBhvr>
                                            <p:cTn id="45" dur="300" fill="hold"/>
                                            <p:tgtEl>
                                              <p:spTgt spid="9"/>
                                            </p:tgtEl>
                                            <p:attrNameLst>
                                              <p:attrName>ppt_h</p:attrName>
                                            </p:attrNameLst>
                                          </p:cBhvr>
                                          <p:tavLst>
                                            <p:tav tm="0">
                                              <p:val>
                                                <p:fltVal val="0"/>
                                              </p:val>
                                            </p:tav>
                                            <p:tav tm="100000">
                                              <p:val>
                                                <p:strVal val="#ppt_h"/>
                                              </p:val>
                                            </p:tav>
                                          </p:tavLst>
                                        </p:anim>
                                        <p:animEffect transition="in" filter="fade">
                                          <p:cBhvr>
                                            <p:cTn id="46" dur="300"/>
                                            <p:tgtEl>
                                              <p:spTgt spid="9"/>
                                            </p:tgtEl>
                                          </p:cBhvr>
                                        </p:animEffect>
                                      </p:childTnLst>
                                    </p:cTn>
                                  </p:par>
                                  <p:par>
                                    <p:cTn id="47" presetID="6" presetClass="emph" presetSubtype="0" autoRev="1" fill="hold" grpId="1" nodeType="withEffect">
                                      <p:stCondLst>
                                        <p:cond delay="3400"/>
                                      </p:stCondLst>
                                      <p:childTnLst>
                                        <p:animScale>
                                          <p:cBhvr>
                                            <p:cTn id="48" dur="150" fill="hold"/>
                                            <p:tgtEl>
                                              <p:spTgt spid="9"/>
                                            </p:tgtEl>
                                          </p:cBhvr>
                                          <p:by x="110000" y="110000"/>
                                        </p:animScale>
                                      </p:childTnLst>
                                    </p:cTn>
                                  </p:par>
                                  <p:par>
                                    <p:cTn id="49" presetID="2" presetClass="entr" presetSubtype="2" fill="hold" nodeType="withEffect" p14:presetBounceEnd="50000">
                                      <p:stCondLst>
                                        <p:cond delay="3400"/>
                                      </p:stCondLst>
                                      <p:childTnLst>
                                        <p:set>
                                          <p:cBhvr>
                                            <p:cTn id="50" dur="1" fill="hold">
                                              <p:stCondLst>
                                                <p:cond delay="0"/>
                                              </p:stCondLst>
                                            </p:cTn>
                                            <p:tgtEl>
                                              <p:spTgt spid="10"/>
                                            </p:tgtEl>
                                            <p:attrNameLst>
                                              <p:attrName>style.visibility</p:attrName>
                                            </p:attrNameLst>
                                          </p:cBhvr>
                                          <p:to>
                                            <p:strVal val="visible"/>
                                          </p:to>
                                        </p:set>
                                        <p:anim calcmode="lin" valueType="num" p14:bounceEnd="50000">
                                          <p:cBhvr additive="base">
                                            <p:cTn id="51" dur="5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50000">
                                      <p:stCondLst>
                                        <p:cond delay="3600"/>
                                      </p:stCondLst>
                                      <p:childTnLst>
                                        <p:set>
                                          <p:cBhvr>
                                            <p:cTn id="54" dur="1" fill="hold">
                                              <p:stCondLst>
                                                <p:cond delay="0"/>
                                              </p:stCondLst>
                                            </p:cTn>
                                            <p:tgtEl>
                                              <p:spTgt spid="8"/>
                                            </p:tgtEl>
                                            <p:attrNameLst>
                                              <p:attrName>style.visibility</p:attrName>
                                            </p:attrNameLst>
                                          </p:cBhvr>
                                          <p:to>
                                            <p:strVal val="visible"/>
                                          </p:to>
                                        </p:set>
                                        <p:anim calcmode="lin" valueType="num" p14:bounceEnd="50000">
                                          <p:cBhvr additive="base">
                                            <p:cTn id="55"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41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4400"/>
                                      </p:stCondLst>
                                      <p:childTnLst>
                                        <p:animScale>
                                          <p:cBhvr>
                                            <p:cTn id="63" dur="150" fill="hold"/>
                                            <p:tgtEl>
                                              <p:spTgt spid="12"/>
                                            </p:tgtEl>
                                          </p:cBhvr>
                                          <p:by x="110000" y="110000"/>
                                        </p:animScale>
                                      </p:childTnLst>
                                    </p:cTn>
                                  </p:par>
                                  <p:par>
                                    <p:cTn id="64" presetID="2" presetClass="entr" presetSubtype="2" fill="hold" nodeType="withEffect" p14:presetBounceEnd="50000">
                                      <p:stCondLst>
                                        <p:cond delay="4400"/>
                                      </p:stCondLst>
                                      <p:childTnLst>
                                        <p:set>
                                          <p:cBhvr>
                                            <p:cTn id="65" dur="1" fill="hold">
                                              <p:stCondLst>
                                                <p:cond delay="0"/>
                                              </p:stCondLst>
                                            </p:cTn>
                                            <p:tgtEl>
                                              <p:spTgt spid="13"/>
                                            </p:tgtEl>
                                            <p:attrNameLst>
                                              <p:attrName>style.visibility</p:attrName>
                                            </p:attrNameLst>
                                          </p:cBhvr>
                                          <p:to>
                                            <p:strVal val="visible"/>
                                          </p:to>
                                        </p:set>
                                        <p:anim calcmode="lin" valueType="num" p14:bounceEnd="50000">
                                          <p:cBhvr additive="base">
                                            <p:cTn id="66"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4600"/>
                                      </p:stCondLst>
                                      <p:childTnLst>
                                        <p:set>
                                          <p:cBhvr>
                                            <p:cTn id="69" dur="1" fill="hold">
                                              <p:stCondLst>
                                                <p:cond delay="0"/>
                                              </p:stCondLst>
                                            </p:cTn>
                                            <p:tgtEl>
                                              <p:spTgt spid="11"/>
                                            </p:tgtEl>
                                            <p:attrNameLst>
                                              <p:attrName>style.visibility</p:attrName>
                                            </p:attrNameLst>
                                          </p:cBhvr>
                                          <p:to>
                                            <p:strVal val="visible"/>
                                          </p:to>
                                        </p:set>
                                        <p:anim calcmode="lin" valueType="num" p14:bounceEnd="50000">
                                          <p:cBhvr additive="base">
                                            <p:cTn id="70" dur="5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6" grpId="0"/>
          <p:bldP spid="6" grpId="1"/>
          <p:bldP spid="8" grpId="0"/>
          <p:bldP spid="9" grpId="0"/>
          <p:bldP spid="9" grpId="1"/>
          <p:bldP spid="11" grpId="0"/>
          <p:bldP spid="12" grpId="0"/>
          <p:bldP spid="12" grpId="1"/>
          <p:bldP spid="14" grpId="0"/>
          <p:bldP spid="1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transition="in" filter="fade">
                                          <p:cBhvr>
                                            <p:cTn id="9" dur="300"/>
                                            <p:tgtEl>
                                              <p:spTgt spid="14"/>
                                            </p:tgtEl>
                                          </p:cBhvr>
                                        </p:animEffect>
                                      </p:childTnLst>
                                    </p:cTn>
                                  </p:par>
                                  <p:par>
                                    <p:cTn id="10" presetID="6" presetClass="emph" presetSubtype="0" autoRev="1" fill="hold" grpId="1" nodeType="withEffect">
                                      <p:stCondLst>
                                        <p:cond delay="300"/>
                                      </p:stCondLst>
                                      <p:childTnLst>
                                        <p:animScale>
                                          <p:cBhvr>
                                            <p:cTn id="11" dur="150" fill="hold"/>
                                            <p:tgtEl>
                                              <p:spTgt spid="14"/>
                                            </p:tgtEl>
                                          </p:cBhvr>
                                          <p:by x="110000" y="110000"/>
                                        </p:animScale>
                                      </p:childTnLst>
                                    </p:cTn>
                                  </p:par>
                                  <p:par>
                                    <p:cTn id="12" presetID="53" presetClass="entr" presetSubtype="16" fill="hold" grpId="0" nodeType="withEffect">
                                      <p:stCondLst>
                                        <p:cond delay="1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ppt_w</p:attrName>
                                            </p:attrNameLst>
                                          </p:cBhvr>
                                          <p:tavLst>
                                            <p:tav tm="0">
                                              <p:val>
                                                <p:fltVal val="0"/>
                                              </p:val>
                                            </p:tav>
                                            <p:tav tm="100000">
                                              <p:val>
                                                <p:strVal val="#ppt_w"/>
                                              </p:val>
                                            </p:tav>
                                          </p:tavLst>
                                        </p:anim>
                                        <p:anim calcmode="lin" valueType="num">
                                          <p:cBhvr>
                                            <p:cTn id="15" dur="300" fill="hold"/>
                                            <p:tgtEl>
                                              <p:spTgt spid="3"/>
                                            </p:tgtEl>
                                            <p:attrNameLst>
                                              <p:attrName>ppt_h</p:attrName>
                                            </p:attrNameLst>
                                          </p:cBhvr>
                                          <p:tavLst>
                                            <p:tav tm="0">
                                              <p:val>
                                                <p:fltVal val="0"/>
                                              </p:val>
                                            </p:tav>
                                            <p:tav tm="100000">
                                              <p:val>
                                                <p:strVal val="#ppt_h"/>
                                              </p:val>
                                            </p:tav>
                                          </p:tavLst>
                                        </p:anim>
                                        <p:animEffect transition="in" filter="fade">
                                          <p:cBhvr>
                                            <p:cTn id="16" dur="300"/>
                                            <p:tgtEl>
                                              <p:spTgt spid="3"/>
                                            </p:tgtEl>
                                          </p:cBhvr>
                                        </p:animEffect>
                                      </p:childTnLst>
                                    </p:cTn>
                                  </p:par>
                                  <p:par>
                                    <p:cTn id="17" presetID="6" presetClass="emph" presetSubtype="0" autoRev="1" fill="hold" grpId="1" nodeType="withEffect">
                                      <p:stCondLst>
                                        <p:cond delay="1400"/>
                                      </p:stCondLst>
                                      <p:childTnLst>
                                        <p:animScale>
                                          <p:cBhvr>
                                            <p:cTn id="18" dur="150" fill="hold"/>
                                            <p:tgtEl>
                                              <p:spTgt spid="3"/>
                                            </p:tgtEl>
                                          </p:cBhvr>
                                          <p:by x="110000" y="110000"/>
                                        </p:animScale>
                                      </p:childTnLst>
                                    </p:cTn>
                                  </p:par>
                                  <p:par>
                                    <p:cTn id="19" presetID="2" presetClass="entr" presetSubtype="2" fill="hold" nodeType="withEffect">
                                      <p:stCondLst>
                                        <p:cond delay="14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10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 fill="hold"/>
                                            <p:tgtEl>
                                              <p:spTgt spid="6"/>
                                            </p:tgtEl>
                                            <p:attrNameLst>
                                              <p:attrName>ppt_w</p:attrName>
                                            </p:attrNameLst>
                                          </p:cBhvr>
                                          <p:tavLst>
                                            <p:tav tm="0">
                                              <p:val>
                                                <p:fltVal val="0"/>
                                              </p:val>
                                            </p:tav>
                                            <p:tav tm="100000">
                                              <p:val>
                                                <p:strVal val="#ppt_w"/>
                                              </p:val>
                                            </p:tav>
                                          </p:tavLst>
                                        </p:anim>
                                        <p:anim calcmode="lin" valueType="num">
                                          <p:cBhvr>
                                            <p:cTn id="30" dur="300" fill="hold"/>
                                            <p:tgtEl>
                                              <p:spTgt spid="6"/>
                                            </p:tgtEl>
                                            <p:attrNameLst>
                                              <p:attrName>ppt_h</p:attrName>
                                            </p:attrNameLst>
                                          </p:cBhvr>
                                          <p:tavLst>
                                            <p:tav tm="0">
                                              <p:val>
                                                <p:fltVal val="0"/>
                                              </p:val>
                                            </p:tav>
                                            <p:tav tm="100000">
                                              <p:val>
                                                <p:strVal val="#ppt_h"/>
                                              </p:val>
                                            </p:tav>
                                          </p:tavLst>
                                        </p:anim>
                                        <p:animEffect transition="in" filter="fade">
                                          <p:cBhvr>
                                            <p:cTn id="31" dur="300"/>
                                            <p:tgtEl>
                                              <p:spTgt spid="6"/>
                                            </p:tgtEl>
                                          </p:cBhvr>
                                        </p:animEffect>
                                      </p:childTnLst>
                                    </p:cTn>
                                  </p:par>
                                  <p:par>
                                    <p:cTn id="32" presetID="6" presetClass="emph" presetSubtype="0" autoRev="1" fill="hold" grpId="1" nodeType="withEffect">
                                      <p:stCondLst>
                                        <p:cond delay="2400"/>
                                      </p:stCondLst>
                                      <p:childTnLst>
                                        <p:animScale>
                                          <p:cBhvr>
                                            <p:cTn id="33" dur="150" fill="hold"/>
                                            <p:tgtEl>
                                              <p:spTgt spid="6"/>
                                            </p:tgtEl>
                                          </p:cBhvr>
                                          <p:by x="110000" y="110000"/>
                                        </p:animScale>
                                      </p:childTnLst>
                                    </p:cTn>
                                  </p:par>
                                  <p:par>
                                    <p:cTn id="34" presetID="2" presetClass="entr" presetSubtype="2" fill="hold" nodeType="withEffect">
                                      <p:stCondLst>
                                        <p:cond delay="24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6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3100"/>
                                      </p:stCondLst>
                                      <p:childTnLst>
                                        <p:set>
                                          <p:cBhvr>
                                            <p:cTn id="43" dur="1" fill="hold">
                                              <p:stCondLst>
                                                <p:cond delay="0"/>
                                              </p:stCondLst>
                                            </p:cTn>
                                            <p:tgtEl>
                                              <p:spTgt spid="9"/>
                                            </p:tgtEl>
                                            <p:attrNameLst>
                                              <p:attrName>style.visibility</p:attrName>
                                            </p:attrNameLst>
                                          </p:cBhvr>
                                          <p:to>
                                            <p:strVal val="visible"/>
                                          </p:to>
                                        </p:set>
                                        <p:anim calcmode="lin" valueType="num">
                                          <p:cBhvr>
                                            <p:cTn id="44" dur="300" fill="hold"/>
                                            <p:tgtEl>
                                              <p:spTgt spid="9"/>
                                            </p:tgtEl>
                                            <p:attrNameLst>
                                              <p:attrName>ppt_w</p:attrName>
                                            </p:attrNameLst>
                                          </p:cBhvr>
                                          <p:tavLst>
                                            <p:tav tm="0">
                                              <p:val>
                                                <p:fltVal val="0"/>
                                              </p:val>
                                            </p:tav>
                                            <p:tav tm="100000">
                                              <p:val>
                                                <p:strVal val="#ppt_w"/>
                                              </p:val>
                                            </p:tav>
                                          </p:tavLst>
                                        </p:anim>
                                        <p:anim calcmode="lin" valueType="num">
                                          <p:cBhvr>
                                            <p:cTn id="45" dur="300" fill="hold"/>
                                            <p:tgtEl>
                                              <p:spTgt spid="9"/>
                                            </p:tgtEl>
                                            <p:attrNameLst>
                                              <p:attrName>ppt_h</p:attrName>
                                            </p:attrNameLst>
                                          </p:cBhvr>
                                          <p:tavLst>
                                            <p:tav tm="0">
                                              <p:val>
                                                <p:fltVal val="0"/>
                                              </p:val>
                                            </p:tav>
                                            <p:tav tm="100000">
                                              <p:val>
                                                <p:strVal val="#ppt_h"/>
                                              </p:val>
                                            </p:tav>
                                          </p:tavLst>
                                        </p:anim>
                                        <p:animEffect transition="in" filter="fade">
                                          <p:cBhvr>
                                            <p:cTn id="46" dur="300"/>
                                            <p:tgtEl>
                                              <p:spTgt spid="9"/>
                                            </p:tgtEl>
                                          </p:cBhvr>
                                        </p:animEffect>
                                      </p:childTnLst>
                                    </p:cTn>
                                  </p:par>
                                  <p:par>
                                    <p:cTn id="47" presetID="6" presetClass="emph" presetSubtype="0" autoRev="1" fill="hold" grpId="1" nodeType="withEffect">
                                      <p:stCondLst>
                                        <p:cond delay="3400"/>
                                      </p:stCondLst>
                                      <p:childTnLst>
                                        <p:animScale>
                                          <p:cBhvr>
                                            <p:cTn id="48" dur="150" fill="hold"/>
                                            <p:tgtEl>
                                              <p:spTgt spid="9"/>
                                            </p:tgtEl>
                                          </p:cBhvr>
                                          <p:by x="110000" y="110000"/>
                                        </p:animScale>
                                      </p:childTnLst>
                                    </p:cTn>
                                  </p:par>
                                  <p:par>
                                    <p:cTn id="49" presetID="2" presetClass="entr" presetSubtype="2" fill="hold" nodeType="withEffect">
                                      <p:stCondLst>
                                        <p:cond delay="3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360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1+#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41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4400"/>
                                      </p:stCondLst>
                                      <p:childTnLst>
                                        <p:animScale>
                                          <p:cBhvr>
                                            <p:cTn id="63" dur="150" fill="hold"/>
                                            <p:tgtEl>
                                              <p:spTgt spid="12"/>
                                            </p:tgtEl>
                                          </p:cBhvr>
                                          <p:by x="110000" y="110000"/>
                                        </p:animScale>
                                      </p:childTnLst>
                                    </p:cTn>
                                  </p:par>
                                  <p:par>
                                    <p:cTn id="64" presetID="2" presetClass="entr" presetSubtype="2" fill="hold" nodeType="withEffect">
                                      <p:stCondLst>
                                        <p:cond delay="440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460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6" grpId="0"/>
          <p:bldP spid="6" grpId="1"/>
          <p:bldP spid="8" grpId="0"/>
          <p:bldP spid="9" grpId="0"/>
          <p:bldP spid="9" grpId="1"/>
          <p:bldP spid="11" grpId="0"/>
          <p:bldP spid="12" grpId="0"/>
          <p:bldP spid="12" grpId="1"/>
          <p:bldP spid="14" grpId="0"/>
          <p:bldP spid="14" grpId="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93514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smtClean="0">
                <a:ln w="76200">
                  <a:noFill/>
                  <a:miter lim="800000"/>
                </a:ln>
                <a:solidFill>
                  <a:srgbClr val="00B0F0"/>
                </a:solidFill>
                <a:latin typeface="Impact" panose="020B0806030902050204" pitchFamily="34" charset="0"/>
              </a:rPr>
              <a:t>03</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990987"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792047" y="1127259"/>
            <a:ext cx="2687946" cy="172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8098" y="2979487"/>
            <a:ext cx="2687950" cy="168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2047" y="4773149"/>
            <a:ext cx="268794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1008100" y="1125493"/>
            <a:ext cx="2687949" cy="1728192"/>
            <a:chOff x="4211960" y="843558"/>
            <a:chExt cx="2016224" cy="1296144"/>
          </a:xfrm>
        </p:grpSpPr>
        <p:sp>
          <p:nvSpPr>
            <p:cNvPr id="7" name="矩形 6"/>
            <p:cNvSpPr/>
            <p:nvPr/>
          </p:nvSpPr>
          <p:spPr>
            <a:xfrm>
              <a:off x="4211960" y="843558"/>
              <a:ext cx="2016224" cy="1296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92121" y="843558"/>
              <a:ext cx="653148" cy="623248"/>
            </a:xfrm>
            <a:prstGeom prst="rect">
              <a:avLst/>
            </a:prstGeom>
            <a:noFill/>
          </p:spPr>
          <p:txBody>
            <a:bodyPr wrap="none" rtlCol="0">
              <a:spAutoFit/>
            </a:bodyPr>
            <a:lstStyle/>
            <a:p>
              <a:r>
                <a:rPr lang="en-US" altLang="zh-CN" sz="4800" b="1" dirty="0">
                  <a:solidFill>
                    <a:schemeClr val="bg1"/>
                  </a:solidFill>
                </a:rPr>
                <a:t>01</a:t>
              </a:r>
              <a:endParaRPr lang="zh-CN" altLang="en-US" sz="4800" b="1" dirty="0">
                <a:solidFill>
                  <a:schemeClr val="bg1"/>
                </a:solidFill>
              </a:endParaRPr>
            </a:p>
          </p:txBody>
        </p:sp>
        <p:sp>
          <p:nvSpPr>
            <p:cNvPr id="9" name="TextBox 8"/>
            <p:cNvSpPr txBox="1"/>
            <p:nvPr/>
          </p:nvSpPr>
          <p:spPr>
            <a:xfrm>
              <a:off x="4283968" y="1419622"/>
              <a:ext cx="1800200" cy="553998"/>
            </a:xfrm>
            <a:prstGeom prst="rect">
              <a:avLst/>
            </a:prstGeom>
            <a:noFill/>
          </p:spPr>
          <p:txBody>
            <a:bodyPr wrap="square" rtlCol="0">
              <a:spAutoFit/>
            </a:bodyPr>
            <a:lstStyle/>
            <a:p>
              <a:r>
                <a:rPr lang="zh-CN" altLang="en-US" sz="2100" dirty="0">
                  <a:solidFill>
                    <a:schemeClr val="bg1"/>
                  </a:solidFill>
                </a:rPr>
                <a:t>单击此处添加图片说明文本</a:t>
              </a:r>
              <a:endParaRPr lang="zh-CN" altLang="en-US" sz="2100" dirty="0">
                <a:solidFill>
                  <a:schemeClr val="bg1"/>
                </a:solidFill>
              </a:endParaRPr>
            </a:p>
          </p:txBody>
        </p:sp>
      </p:grpSp>
      <p:grpSp>
        <p:nvGrpSpPr>
          <p:cNvPr id="10" name="组合 9"/>
          <p:cNvGrpSpPr/>
          <p:nvPr/>
        </p:nvGrpSpPr>
        <p:grpSpPr>
          <a:xfrm>
            <a:off x="3792047" y="2949696"/>
            <a:ext cx="2687949" cy="1732392"/>
            <a:chOff x="6300192" y="2211710"/>
            <a:chExt cx="2016224" cy="1299294"/>
          </a:xfrm>
        </p:grpSpPr>
        <p:sp>
          <p:nvSpPr>
            <p:cNvPr id="11" name="矩形 10"/>
            <p:cNvSpPr/>
            <p:nvPr/>
          </p:nvSpPr>
          <p:spPr>
            <a:xfrm>
              <a:off x="6300192" y="2214860"/>
              <a:ext cx="2016224" cy="12961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300192" y="2211710"/>
              <a:ext cx="653148" cy="623248"/>
            </a:xfrm>
            <a:prstGeom prst="rect">
              <a:avLst/>
            </a:prstGeom>
            <a:noFill/>
          </p:spPr>
          <p:txBody>
            <a:bodyPr wrap="none" rtlCol="0">
              <a:spAutoFit/>
            </a:bodyPr>
            <a:lstStyle/>
            <a:p>
              <a:r>
                <a:rPr lang="en-US" altLang="zh-CN" sz="4800" b="1" dirty="0">
                  <a:solidFill>
                    <a:schemeClr val="bg1"/>
                  </a:solidFill>
                </a:rPr>
                <a:t>02</a:t>
              </a:r>
              <a:endParaRPr lang="zh-CN" altLang="en-US" sz="4800" b="1" dirty="0">
                <a:solidFill>
                  <a:schemeClr val="bg1"/>
                </a:solidFill>
              </a:endParaRPr>
            </a:p>
          </p:txBody>
        </p:sp>
        <p:sp>
          <p:nvSpPr>
            <p:cNvPr id="13" name="TextBox 12"/>
            <p:cNvSpPr txBox="1"/>
            <p:nvPr/>
          </p:nvSpPr>
          <p:spPr>
            <a:xfrm>
              <a:off x="6300192" y="2790924"/>
              <a:ext cx="1800200" cy="553998"/>
            </a:xfrm>
            <a:prstGeom prst="rect">
              <a:avLst/>
            </a:prstGeom>
            <a:noFill/>
          </p:spPr>
          <p:txBody>
            <a:bodyPr wrap="square" rtlCol="0">
              <a:spAutoFit/>
            </a:bodyPr>
            <a:lstStyle/>
            <a:p>
              <a:r>
                <a:rPr lang="zh-CN" altLang="en-US" sz="2100" dirty="0">
                  <a:solidFill>
                    <a:schemeClr val="bg1"/>
                  </a:solidFill>
                </a:rPr>
                <a:t>单击此处添加图片说明文本</a:t>
              </a:r>
              <a:endParaRPr lang="zh-CN" altLang="en-US" sz="2100" dirty="0">
                <a:solidFill>
                  <a:schemeClr val="bg1"/>
                </a:solidFill>
              </a:endParaRPr>
            </a:p>
          </p:txBody>
        </p:sp>
      </p:grpSp>
      <p:grpSp>
        <p:nvGrpSpPr>
          <p:cNvPr id="14" name="组合 13"/>
          <p:cNvGrpSpPr/>
          <p:nvPr/>
        </p:nvGrpSpPr>
        <p:grpSpPr>
          <a:xfrm>
            <a:off x="1008100" y="4773149"/>
            <a:ext cx="2687949" cy="1728192"/>
            <a:chOff x="4211960" y="3651870"/>
            <a:chExt cx="2016224" cy="1296144"/>
          </a:xfrm>
        </p:grpSpPr>
        <p:sp>
          <p:nvSpPr>
            <p:cNvPr id="15" name="矩形 14"/>
            <p:cNvSpPr/>
            <p:nvPr/>
          </p:nvSpPr>
          <p:spPr>
            <a:xfrm>
              <a:off x="4211960" y="3651870"/>
              <a:ext cx="2016224" cy="1296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211960" y="3651870"/>
              <a:ext cx="653148" cy="623248"/>
            </a:xfrm>
            <a:prstGeom prst="rect">
              <a:avLst/>
            </a:prstGeom>
            <a:noFill/>
          </p:spPr>
          <p:txBody>
            <a:bodyPr wrap="none" rtlCol="0">
              <a:spAutoFit/>
            </a:bodyPr>
            <a:lstStyle/>
            <a:p>
              <a:r>
                <a:rPr lang="en-US" altLang="zh-CN" sz="4800" b="1" dirty="0">
                  <a:solidFill>
                    <a:schemeClr val="bg1"/>
                  </a:solidFill>
                </a:rPr>
                <a:t>03</a:t>
              </a:r>
              <a:endParaRPr lang="zh-CN" altLang="en-US" sz="4800" b="1" dirty="0">
                <a:solidFill>
                  <a:schemeClr val="bg1"/>
                </a:solidFill>
              </a:endParaRPr>
            </a:p>
          </p:txBody>
        </p:sp>
        <p:sp>
          <p:nvSpPr>
            <p:cNvPr id="17" name="TextBox 16"/>
            <p:cNvSpPr txBox="1"/>
            <p:nvPr/>
          </p:nvSpPr>
          <p:spPr>
            <a:xfrm>
              <a:off x="4319972" y="4283467"/>
              <a:ext cx="1800200" cy="553998"/>
            </a:xfrm>
            <a:prstGeom prst="rect">
              <a:avLst/>
            </a:prstGeom>
            <a:noFill/>
          </p:spPr>
          <p:txBody>
            <a:bodyPr wrap="square" rtlCol="0">
              <a:spAutoFit/>
            </a:bodyPr>
            <a:lstStyle/>
            <a:p>
              <a:r>
                <a:rPr lang="zh-CN" altLang="en-US" sz="2100" dirty="0">
                  <a:solidFill>
                    <a:schemeClr val="bg1"/>
                  </a:solidFill>
                </a:rPr>
                <a:t>单击此处添加图片说明文本</a:t>
              </a:r>
              <a:endParaRPr lang="zh-CN" altLang="en-US" sz="2100" dirty="0">
                <a:solidFill>
                  <a:schemeClr val="bg1"/>
                </a:solidFill>
              </a:endParaRPr>
            </a:p>
          </p:txBody>
        </p:sp>
      </p:grpSp>
      <p:sp>
        <p:nvSpPr>
          <p:cNvPr id="18" name="TextBox 17"/>
          <p:cNvSpPr txBox="1"/>
          <p:nvPr/>
        </p:nvSpPr>
        <p:spPr>
          <a:xfrm>
            <a:off x="7055982" y="1920065"/>
            <a:ext cx="1169527" cy="400097"/>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添加标题</a:t>
            </a:r>
            <a:endParaRPr lang="zh-CN" altLang="en-US" b="1" dirty="0">
              <a:solidFill>
                <a:schemeClr val="tx1">
                  <a:lumMod val="50000"/>
                  <a:lumOff val="50000"/>
                </a:schemeClr>
              </a:solidFill>
            </a:endParaRPr>
          </a:p>
        </p:txBody>
      </p:sp>
      <p:sp>
        <p:nvSpPr>
          <p:cNvPr id="19" name="TextBox 18"/>
          <p:cNvSpPr txBox="1"/>
          <p:nvPr/>
        </p:nvSpPr>
        <p:spPr>
          <a:xfrm>
            <a:off x="7055982" y="2412508"/>
            <a:ext cx="4415916" cy="861775"/>
          </a:xfrm>
          <a:prstGeom prst="rect">
            <a:avLst/>
          </a:prstGeom>
          <a:noFill/>
        </p:spPr>
        <p:txBody>
          <a:bodyPr wrap="square" lIns="121908" tIns="60954" rIns="121908" bIns="60954" rtlCol="0">
            <a:spAutoFit/>
          </a:bodyPr>
          <a:lstStyle/>
          <a:p>
            <a:r>
              <a:rPr lang="zh-CN" altLang="en-US" sz="1600" dirty="0">
                <a:solidFill>
                  <a:schemeClr val="bg1">
                    <a:lumMod val="65000"/>
                  </a:schemeClr>
                </a:solidFill>
              </a:rPr>
              <a:t>单击此处添加段落文本，单击此处添加段落文本，单击此处添加段落文本，单击此处添加段落文本，单击此处添加段落文本</a:t>
            </a:r>
            <a:endParaRPr lang="zh-CN" altLang="en-US" sz="1600" dirty="0">
              <a:solidFill>
                <a:schemeClr val="bg1">
                  <a:lumMod val="65000"/>
                </a:schemeClr>
              </a:solidFill>
            </a:endParaRPr>
          </a:p>
        </p:txBody>
      </p:sp>
      <p:sp>
        <p:nvSpPr>
          <p:cNvPr id="20" name="TextBox 19"/>
          <p:cNvSpPr txBox="1"/>
          <p:nvPr/>
        </p:nvSpPr>
        <p:spPr>
          <a:xfrm>
            <a:off x="7055982" y="4068693"/>
            <a:ext cx="1169527" cy="400097"/>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添加标题</a:t>
            </a:r>
            <a:endParaRPr lang="zh-CN" altLang="en-US" b="1" dirty="0">
              <a:solidFill>
                <a:schemeClr val="tx1">
                  <a:lumMod val="50000"/>
                  <a:lumOff val="50000"/>
                </a:schemeClr>
              </a:solidFill>
            </a:endParaRPr>
          </a:p>
        </p:txBody>
      </p:sp>
      <p:sp>
        <p:nvSpPr>
          <p:cNvPr id="21" name="TextBox 20"/>
          <p:cNvSpPr txBox="1"/>
          <p:nvPr/>
        </p:nvSpPr>
        <p:spPr>
          <a:xfrm>
            <a:off x="7055982" y="4561136"/>
            <a:ext cx="4415916" cy="861775"/>
          </a:xfrm>
          <a:prstGeom prst="rect">
            <a:avLst/>
          </a:prstGeom>
          <a:noFill/>
        </p:spPr>
        <p:txBody>
          <a:bodyPr wrap="square" lIns="121908" tIns="60954" rIns="121908" bIns="60954" rtlCol="0">
            <a:spAutoFit/>
          </a:bodyPr>
          <a:lstStyle/>
          <a:p>
            <a:r>
              <a:rPr lang="zh-CN" altLang="en-US" sz="1600" dirty="0">
                <a:solidFill>
                  <a:schemeClr val="bg1">
                    <a:lumMod val="65000"/>
                  </a:schemeClr>
                </a:solidFill>
              </a:rPr>
              <a:t>单击此处添加段落文本，单击此处添加段落文本，单击此处添加段落文本，单击此处添加段落文本，单击此处添加段落文本</a:t>
            </a:r>
            <a:endParaRPr lang="zh-CN" altLang="en-US" sz="1600" dirty="0">
              <a:solidFill>
                <a:schemeClr val="bg1">
                  <a:lumMod val="6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47644" y="2372159"/>
            <a:ext cx="1641998" cy="1642212"/>
            <a:chOff x="6447689" y="2372159"/>
            <a:chExt cx="1642212" cy="1642212"/>
          </a:xfrm>
        </p:grpSpPr>
        <p:sp>
          <p:nvSpPr>
            <p:cNvPr id="83" name="Rectangle 34"/>
            <p:cNvSpPr/>
            <p:nvPr/>
          </p:nvSpPr>
          <p:spPr>
            <a:xfrm>
              <a:off x="6447689" y="2372159"/>
              <a:ext cx="1642212" cy="164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43" name="Freeform 167"/>
            <p:cNvSpPr>
              <a:spLocks noEditPoints="1"/>
            </p:cNvSpPr>
            <p:nvPr/>
          </p:nvSpPr>
          <p:spPr bwMode="auto">
            <a:xfrm>
              <a:off x="6830607" y="2806635"/>
              <a:ext cx="902134" cy="77326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447643" y="4152720"/>
            <a:ext cx="1843184" cy="1843424"/>
            <a:chOff x="6447688" y="4152720"/>
            <a:chExt cx="1843424" cy="1843424"/>
          </a:xfrm>
        </p:grpSpPr>
        <p:sp>
          <p:nvSpPr>
            <p:cNvPr id="82" name="Rectangle 33"/>
            <p:cNvSpPr/>
            <p:nvPr/>
          </p:nvSpPr>
          <p:spPr>
            <a:xfrm>
              <a:off x="6447688" y="4152720"/>
              <a:ext cx="1843424" cy="184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 name="Freeform 26"/>
            <p:cNvSpPr>
              <a:spLocks noChangeAspect="1" noEditPoints="1"/>
            </p:cNvSpPr>
            <p:nvPr/>
          </p:nvSpPr>
          <p:spPr bwMode="auto">
            <a:xfrm>
              <a:off x="6862400" y="4586444"/>
              <a:ext cx="1014000" cy="97597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grpSp>
        <p:nvGrpSpPr>
          <p:cNvPr id="2" name="组合 1"/>
          <p:cNvGrpSpPr/>
          <p:nvPr/>
        </p:nvGrpSpPr>
        <p:grpSpPr>
          <a:xfrm>
            <a:off x="3901178" y="1633284"/>
            <a:ext cx="2380779" cy="2381089"/>
            <a:chOff x="3900890" y="1633282"/>
            <a:chExt cx="2381089" cy="2381089"/>
          </a:xfrm>
        </p:grpSpPr>
        <p:sp>
          <p:nvSpPr>
            <p:cNvPr id="81" name="Rectangle 32"/>
            <p:cNvSpPr/>
            <p:nvPr/>
          </p:nvSpPr>
          <p:spPr>
            <a:xfrm>
              <a:off x="3900890" y="1633282"/>
              <a:ext cx="2381089" cy="238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p>
          </p:txBody>
        </p:sp>
        <p:grpSp>
          <p:nvGrpSpPr>
            <p:cNvPr id="30" name="Group 82"/>
            <p:cNvGrpSpPr/>
            <p:nvPr/>
          </p:nvGrpSpPr>
          <p:grpSpPr>
            <a:xfrm>
              <a:off x="4509473" y="2161062"/>
              <a:ext cx="1163923" cy="1325528"/>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648391" y="4135498"/>
            <a:ext cx="1633566" cy="1633779"/>
            <a:chOff x="4648201" y="4135496"/>
            <a:chExt cx="1633779" cy="1633779"/>
          </a:xfrm>
        </p:grpSpPr>
        <p:sp>
          <p:nvSpPr>
            <p:cNvPr id="84" name="Rectangle 37"/>
            <p:cNvSpPr/>
            <p:nvPr/>
          </p:nvSpPr>
          <p:spPr>
            <a:xfrm>
              <a:off x="4648201" y="4135496"/>
              <a:ext cx="1633779" cy="163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35" name="Freeform 151"/>
            <p:cNvSpPr>
              <a:spLocks noEditPoints="1"/>
            </p:cNvSpPr>
            <p:nvPr/>
          </p:nvSpPr>
          <p:spPr bwMode="auto">
            <a:xfrm rot="20484176">
              <a:off x="4985848" y="4517851"/>
              <a:ext cx="926400" cy="93323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1384242" y="1930182"/>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106257" y="2367215"/>
            <a:ext cx="2686110" cy="12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6"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45" name="矩形 44"/>
          <p:cNvSpPr/>
          <p:nvPr/>
        </p:nvSpPr>
        <p:spPr>
          <a:xfrm>
            <a:off x="2145926" y="4213326"/>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1106258" y="4650359"/>
            <a:ext cx="3447795"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7" name="矩形 46"/>
          <p:cNvSpPr/>
          <p:nvPr/>
        </p:nvSpPr>
        <p:spPr>
          <a:xfrm>
            <a:off x="8403108" y="4229368"/>
            <a:ext cx="2408127" cy="430879"/>
          </a:xfrm>
          <a:prstGeom prst="rect">
            <a:avLst/>
          </a:prstGeom>
        </p:spPr>
        <p:txBody>
          <a:bodyPr wrap="square" lIns="91431" tIns="45716" rIns="91431" bIns="45716">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8403106" y="4666401"/>
            <a:ext cx="2686110"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9" name="矩形 48"/>
          <p:cNvSpPr/>
          <p:nvPr/>
        </p:nvSpPr>
        <p:spPr>
          <a:xfrm>
            <a:off x="8178549" y="2477434"/>
            <a:ext cx="2408127" cy="430879"/>
          </a:xfrm>
          <a:prstGeom prst="rect">
            <a:avLst/>
          </a:prstGeom>
        </p:spPr>
        <p:txBody>
          <a:bodyPr wrap="square" lIns="91431" tIns="45716" rIns="91431" bIns="45716">
            <a:spAutoFit/>
          </a:bodyPr>
          <a:lstStyle/>
          <a:p>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8178547" y="2914467"/>
            <a:ext cx="2891158"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8"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7" name="Rectangle 40"/>
          <p:cNvSpPr/>
          <p:nvPr/>
        </p:nvSpPr>
        <p:spPr>
          <a:xfrm>
            <a:off x="5853989" y="3571079"/>
            <a:ext cx="1008313" cy="1008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1">
                  <a:lumMod val="65000"/>
                </a:schemeClr>
              </a:solidFill>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fill="hold"/>
                                        <p:tgtEl>
                                          <p:spTgt spid="6"/>
                                        </p:tgtEl>
                                        <p:attrNameLst>
                                          <p:attrName>ppt_x</p:attrName>
                                        </p:attrNameLst>
                                      </p:cBhvr>
                                      <p:tavLst>
                                        <p:tav tm="0">
                                          <p:val>
                                            <p:strVal val="1+#ppt_w/2"/>
                                          </p:val>
                                        </p:tav>
                                        <p:tav tm="100000">
                                          <p:val>
                                            <p:strVal val="#ppt_x"/>
                                          </p:val>
                                        </p:tav>
                                      </p:tavLst>
                                    </p:anim>
                                    <p:anim calcmode="lin" valueType="num">
                                      <p:cBhvr additive="base">
                                        <p:cTn id="22" dur="4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1+#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par>
                                <p:cTn id="28" presetID="2" presetClass="entr" presetSubtype="2" accel="50000" decel="5000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0-#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accel="50000" decel="5000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1+#ppt_w/2"/>
                                          </p:val>
                                        </p:tav>
                                        <p:tav tm="100000">
                                          <p:val>
                                            <p:strVal val="#ppt_x"/>
                                          </p:val>
                                        </p:tav>
                                      </p:tavLst>
                                    </p:anim>
                                    <p:anim calcmode="lin" valueType="num">
                                      <p:cBhvr additive="base">
                                        <p:cTn id="50" dur="400" fill="hold"/>
                                        <p:tgtEl>
                                          <p:spTgt spid="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par>
                                <p:cTn id="56" presetID="2" presetClass="entr" presetSubtype="2" accel="50000" decel="5000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750"/>
                                        <p:tgtEl>
                                          <p:spTgt spid="86"/>
                                        </p:tgtEl>
                                      </p:cBhvr>
                                    </p:animEffect>
                                  </p:childTnLst>
                                </p:cTn>
                              </p:par>
                              <p:par>
                                <p:cTn id="64" presetID="6" presetClass="emph" presetSubtype="0" fill="hold" grpId="1" nodeType="withEffect">
                                  <p:stCondLst>
                                    <p:cond delay="0"/>
                                  </p:stCondLst>
                                  <p:childTnLst>
                                    <p:animScale>
                                      <p:cBhvr>
                                        <p:cTn id="65" dur="750" fill="hold"/>
                                        <p:tgtEl>
                                          <p:spTgt spid="86"/>
                                        </p:tgtEl>
                                      </p:cBhvr>
                                      <p:by x="300000" y="300000"/>
                                    </p:animScale>
                                  </p:childTnLst>
                                </p:cTn>
                              </p:par>
                              <p:par>
                                <p:cTn id="66" presetID="10" presetClass="exit" presetSubtype="0" fill="hold" grpId="2" nodeType="withEffect">
                                  <p:stCondLst>
                                    <p:cond delay="250"/>
                                  </p:stCondLst>
                                  <p:childTnLst>
                                    <p:animEffect transition="out" filter="fade">
                                      <p:cBhvr>
                                        <p:cTn id="67" dur="1250"/>
                                        <p:tgtEl>
                                          <p:spTgt spid="86"/>
                                        </p:tgtEl>
                                      </p:cBhvr>
                                    </p:animEffect>
                                    <p:set>
                                      <p:cBhvr>
                                        <p:cTn id="68" dur="1" fill="hold">
                                          <p:stCondLst>
                                            <p:cond delay="1249"/>
                                          </p:stCondLst>
                                        </p:cTn>
                                        <p:tgtEl>
                                          <p:spTgt spid="86"/>
                                        </p:tgtEl>
                                        <p:attrNameLst>
                                          <p:attrName>style.visibility</p:attrName>
                                        </p:attrNameLst>
                                      </p:cBhvr>
                                      <p:to>
                                        <p:strVal val="hidden"/>
                                      </p:to>
                                    </p:se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86" grpId="0" animBg="1"/>
      <p:bldP spid="86" grpId="1" animBg="1"/>
      <p:bldP spid="86" grpId="2" animBg="1"/>
      <p:bldP spid="45" grpId="0"/>
      <p:bldP spid="46" grpId="0"/>
      <p:bldP spid="47" grpId="0"/>
      <p:bldP spid="48" grpId="0"/>
      <p:bldP spid="49" grpId="0"/>
      <p:bldP spid="50"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9"/>
          <p:cNvSpPr>
            <a:spLocks noChangeArrowheads="1"/>
          </p:cNvSpPr>
          <p:nvPr/>
        </p:nvSpPr>
        <p:spPr bwMode="auto">
          <a:xfrm>
            <a:off x="7210056" y="2158867"/>
            <a:ext cx="1371955" cy="1372133"/>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lIns="0" tIns="0" rIns="0" bIns="623938"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 name="任意多边形 20"/>
          <p:cNvSpPr>
            <a:spLocks noChangeArrowheads="1"/>
          </p:cNvSpPr>
          <p:nvPr/>
        </p:nvSpPr>
        <p:spPr bwMode="auto">
          <a:xfrm rot="3600000">
            <a:off x="7940562" y="2582070"/>
            <a:ext cx="1372133" cy="1370362"/>
          </a:xfrm>
          <a:custGeom>
            <a:avLst/>
            <a:gdLst>
              <a:gd name="T0" fmla="*/ 678151 w 1217261"/>
              <a:gd name="T1" fmla="*/ 0 h 1216852"/>
              <a:gd name="T2" fmla="*/ 1245018 w 1217261"/>
              <a:gd name="T3" fmla="*/ 114351 h 1216852"/>
              <a:gd name="T4" fmla="*/ 1366838 w 1217261"/>
              <a:gd name="T5" fmla="*/ 172986 h 1216852"/>
              <a:gd name="T6" fmla="*/ 730030 w 1217261"/>
              <a:gd name="T7" fmla="*/ 1365250 h 1216852"/>
              <a:gd name="T8" fmla="*/ 724200 w 1217261"/>
              <a:gd name="T9" fmla="*/ 1361323 h 1216852"/>
              <a:gd name="T10" fmla="*/ 683418 w 1217261"/>
              <a:gd name="T11" fmla="*/ 1353096 h 1216852"/>
              <a:gd name="T12" fmla="*/ 642638 w 1217261"/>
              <a:gd name="T13" fmla="*/ 1361323 h 1216852"/>
              <a:gd name="T14" fmla="*/ 638801 w 1217261"/>
              <a:gd name="T15" fmla="*/ 1363907 h 1216852"/>
              <a:gd name="T16" fmla="*/ 0 w 1217261"/>
              <a:gd name="T17" fmla="*/ 167915 h 1216852"/>
              <a:gd name="T18" fmla="*/ 111284 w 1217261"/>
              <a:gd name="T19" fmla="*/ 114351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 name="任意多边形 24"/>
          <p:cNvSpPr>
            <a:spLocks noChangeArrowheads="1"/>
          </p:cNvSpPr>
          <p:nvPr/>
        </p:nvSpPr>
        <p:spPr bwMode="auto">
          <a:xfrm rot="18000000">
            <a:off x="6478577" y="2581273"/>
            <a:ext cx="1372133" cy="1371955"/>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eaLnBrk="1" hangingPunct="1"/>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 name="任意多边形 31"/>
          <p:cNvSpPr>
            <a:spLocks noChangeArrowheads="1"/>
          </p:cNvSpPr>
          <p:nvPr/>
        </p:nvSpPr>
        <p:spPr bwMode="auto">
          <a:xfrm rot="18255227">
            <a:off x="7964462" y="3394831"/>
            <a:ext cx="1368947" cy="1373548"/>
          </a:xfrm>
          <a:custGeom>
            <a:avLst/>
            <a:gdLst>
              <a:gd name="T0" fmla="*/ 637722 w 1072099"/>
              <a:gd name="T1" fmla="*/ 0 h 1075891"/>
              <a:gd name="T2" fmla="*/ 1363663 w 1072099"/>
              <a:gd name="T3" fmla="*/ 1146430 h 1075891"/>
              <a:gd name="T4" fmla="*/ 1256644 w 1072099"/>
              <a:gd name="T5" fmla="*/ 1208152 h 1075891"/>
              <a:gd name="T6" fmla="*/ 699741 w 1072099"/>
              <a:gd name="T7" fmla="*/ 1364346 h 1075891"/>
              <a:gd name="T8" fmla="*/ 125858 w 1072099"/>
              <a:gd name="T9" fmla="*/ 1292256 h 1075891"/>
              <a:gd name="T10" fmla="*/ 0 w 1072099"/>
              <a:gd name="T11" fmla="*/ 1242764 h 1075891"/>
              <a:gd name="T12" fmla="*/ 546631 w 1072099"/>
              <a:gd name="T13" fmla="*/ 5427 h 1075891"/>
              <a:gd name="T14" fmla="*/ 552736 w 1072099"/>
              <a:gd name="T15" fmla="*/ 8913 h 1075891"/>
              <a:gd name="T16" fmla="*/ 594024 w 1072099"/>
              <a:gd name="T17" fmla="*/ 14100 h 1075891"/>
              <a:gd name="T18" fmla="*/ 634088 w 1072099"/>
              <a:gd name="T19" fmla="*/ 2863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lIns="121908" tIns="623938" rIns="121908" bIns="60954"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 name="任意多边形 35"/>
          <p:cNvSpPr>
            <a:spLocks noChangeArrowheads="1"/>
          </p:cNvSpPr>
          <p:nvPr/>
        </p:nvSpPr>
        <p:spPr bwMode="auto">
          <a:xfrm>
            <a:off x="7210056" y="3848137"/>
            <a:ext cx="1371955" cy="1372133"/>
          </a:xfrm>
          <a:custGeom>
            <a:avLst/>
            <a:gdLst>
              <a:gd name="T0" fmla="*/ 636808 w 1074764"/>
              <a:gd name="T1" fmla="*/ 0 h 1074402"/>
              <a:gd name="T2" fmla="*/ 642638 w 1074764"/>
              <a:gd name="T3" fmla="*/ 3931 h 1074402"/>
              <a:gd name="T4" fmla="*/ 683420 w 1074764"/>
              <a:gd name="T5" fmla="*/ 12168 h 1074402"/>
              <a:gd name="T6" fmla="*/ 724200 w 1074764"/>
              <a:gd name="T7" fmla="*/ 3931 h 1074402"/>
              <a:gd name="T8" fmla="*/ 728037 w 1074764"/>
              <a:gd name="T9" fmla="*/ 1345 h 1074402"/>
              <a:gd name="T10" fmla="*/ 1366838 w 1074764"/>
              <a:gd name="T11" fmla="*/ 1198727 h 1074402"/>
              <a:gd name="T12" fmla="*/ 1255554 w 1074764"/>
              <a:gd name="T13" fmla="*/ 1252353 h 1074402"/>
              <a:gd name="T14" fmla="*/ 688688 w 1074764"/>
              <a:gd name="T15" fmla="*/ 1366837 h 1074402"/>
              <a:gd name="T16" fmla="*/ 121820 w 1074764"/>
              <a:gd name="T17" fmla="*/ 1252353 h 1074402"/>
              <a:gd name="T18" fmla="*/ 0 w 1074764"/>
              <a:gd name="T19" fmla="*/ 1193650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lIns="121908" tIns="623938" rIns="121908" bIns="60954"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 name="任意多边形 39"/>
          <p:cNvSpPr>
            <a:spLocks noChangeArrowheads="1"/>
          </p:cNvSpPr>
          <p:nvPr/>
        </p:nvSpPr>
        <p:spPr bwMode="auto">
          <a:xfrm rot="3332381">
            <a:off x="6457063" y="3391647"/>
            <a:ext cx="1367352" cy="1375141"/>
          </a:xfrm>
          <a:custGeom>
            <a:avLst/>
            <a:gdLst>
              <a:gd name="T0" fmla="*/ 727554 w 1071198"/>
              <a:gd name="T1" fmla="*/ 0 h 1077846"/>
              <a:gd name="T2" fmla="*/ 733060 w 1071198"/>
              <a:gd name="T3" fmla="*/ 4369 h 1077846"/>
              <a:gd name="T4" fmla="*/ 773072 w 1071198"/>
              <a:gd name="T5" fmla="*/ 15743 h 1077846"/>
              <a:gd name="T6" fmla="*/ 814363 w 1071198"/>
              <a:gd name="T7" fmla="*/ 10709 h 1077846"/>
              <a:gd name="T8" fmla="*/ 818388 w 1071198"/>
              <a:gd name="T9" fmla="*/ 8430 h 1077846"/>
              <a:gd name="T10" fmla="*/ 1362075 w 1071198"/>
              <a:gd name="T11" fmla="*/ 1250789 h 1077846"/>
              <a:gd name="T12" fmla="*/ 1246977 w 1071198"/>
              <a:gd name="T13" fmla="*/ 1295556 h 1077846"/>
              <a:gd name="T14" fmla="*/ 673024 w 1071198"/>
              <a:gd name="T15" fmla="*/ 1365531 h 1077846"/>
              <a:gd name="T16" fmla="*/ 116868 w 1071198"/>
              <a:gd name="T17" fmla="*/ 1207435 h 1077846"/>
              <a:gd name="T18" fmla="*/ 0 w 1071198"/>
              <a:gd name="T19" fmla="*/ 1139492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lIns="0" tIns="623938"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345511" y="712385"/>
              <a:ext cx="2016224"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45510" y="2049274"/>
              <a:ext cx="2016224" cy="12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45510" y="3413800"/>
              <a:ext cx="2016224" cy="12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420097" y="1664968"/>
            <a:ext cx="3058880" cy="1712912"/>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66561" y="1664968"/>
            <a:ext cx="3058880" cy="1712912"/>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713024" y="1664968"/>
            <a:ext cx="3058880" cy="1712912"/>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20097" y="3480120"/>
            <a:ext cx="3058880" cy="1712912"/>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66561" y="3480120"/>
            <a:ext cx="3058880" cy="1712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13024" y="3480120"/>
            <a:ext cx="3058880" cy="1712912"/>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810288" y="3792786"/>
            <a:ext cx="571426" cy="571500"/>
            <a:chOff x="3926364" y="2939880"/>
            <a:chExt cx="571500" cy="571500"/>
          </a:xfrm>
        </p:grpSpPr>
        <p:sp>
          <p:nvSpPr>
            <p:cNvPr id="24" name="Rectangle 29"/>
            <p:cNvSpPr/>
            <p:nvPr/>
          </p:nvSpPr>
          <p:spPr>
            <a:xfrm>
              <a:off x="3926364" y="2939880"/>
              <a:ext cx="5715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5" name="Freeform 9"/>
            <p:cNvSpPr/>
            <p:nvPr/>
          </p:nvSpPr>
          <p:spPr bwMode="auto">
            <a:xfrm flipH="1">
              <a:off x="4017264" y="3067948"/>
              <a:ext cx="399429" cy="2502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26" name="矩形 3"/>
          <p:cNvSpPr>
            <a:spLocks noChangeArrowheads="1"/>
          </p:cNvSpPr>
          <p:nvPr/>
        </p:nvSpPr>
        <p:spPr bwMode="auto">
          <a:xfrm>
            <a:off x="5039446" y="4621532"/>
            <a:ext cx="2113110"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点击添加关键词</a:t>
            </a:r>
            <a:endParaRPr lang="en-US" altLang="zh-CN"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矩形 47"/>
          <p:cNvSpPr>
            <a:spLocks noChangeArrowheads="1"/>
          </p:cNvSpPr>
          <p:nvPr/>
        </p:nvSpPr>
        <p:spPr bwMode="auto">
          <a:xfrm>
            <a:off x="1808577" y="5450278"/>
            <a:ext cx="8574848"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右键点击图片选择设置图片格式可直接替换图片。您可以点击文字框输入您的描述说明，或者通过复制粘贴。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1+#ppt_w/2"/>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8" presetClass="emph" presetSubtype="0" fill="hold" grpId="1" nodeType="withEffect">
                                  <p:stCondLst>
                                    <p:cond delay="0"/>
                                  </p:stCondLst>
                                  <p:childTnLst>
                                    <p:animRot by="21600000">
                                      <p:cBhvr>
                                        <p:cTn id="30" dur="1000" fill="hold"/>
                                        <p:tgtEl>
                                          <p:spTgt spid="17"/>
                                        </p:tgtEl>
                                        <p:attrNameLst>
                                          <p:attrName>r</p:attrName>
                                        </p:attrNameLst>
                                      </p:cBhvr>
                                    </p:animRot>
                                  </p:childTnLst>
                                </p:cTn>
                              </p:par>
                              <p:par>
                                <p:cTn id="31" presetID="8" presetClass="emph" presetSubtype="0" fill="hold" grpId="1" nodeType="withEffect">
                                  <p:stCondLst>
                                    <p:cond delay="0"/>
                                  </p:stCondLst>
                                  <p:childTnLst>
                                    <p:animRot by="21600000">
                                      <p:cBhvr>
                                        <p:cTn id="32" dur="1000" fill="hold"/>
                                        <p:tgtEl>
                                          <p:spTgt spid="20"/>
                                        </p:tgtEl>
                                        <p:attrNameLst>
                                          <p:attrName>r</p:attrName>
                                        </p:attrNameLst>
                                      </p:cBhvr>
                                    </p:animRot>
                                  </p:childTnLst>
                                </p:cTn>
                              </p:par>
                              <p:par>
                                <p:cTn id="33" presetID="8" presetClass="emph" presetSubtype="0" fill="hold" grpId="1" nodeType="withEffect">
                                  <p:stCondLst>
                                    <p:cond delay="0"/>
                                  </p:stCondLst>
                                  <p:childTnLst>
                                    <p:animRot by="21600000">
                                      <p:cBhvr>
                                        <p:cTn id="34" dur="1000" fill="hold"/>
                                        <p:tgtEl>
                                          <p:spTgt spid="18"/>
                                        </p:tgtEl>
                                        <p:attrNameLst>
                                          <p:attrName>r</p:attrName>
                                        </p:attrNameLst>
                                      </p:cBhvr>
                                    </p:animRot>
                                  </p:childTnLst>
                                </p:cTn>
                              </p:par>
                              <p:par>
                                <p:cTn id="35" presetID="8" presetClass="emph" presetSubtype="0" fill="hold" grpId="1" nodeType="withEffect">
                                  <p:stCondLst>
                                    <p:cond delay="0"/>
                                  </p:stCondLst>
                                  <p:childTnLst>
                                    <p:animRot by="21600000">
                                      <p:cBhvr>
                                        <p:cTn id="36" dur="1000" fill="hold"/>
                                        <p:tgtEl>
                                          <p:spTgt spid="21"/>
                                        </p:tgtEl>
                                        <p:attrNameLst>
                                          <p:attrName>r</p:attrName>
                                        </p:attrNameLst>
                                      </p:cBhvr>
                                    </p:animRot>
                                  </p:childTnLst>
                                </p:cTn>
                              </p:par>
                              <p:par>
                                <p:cTn id="37" presetID="8" presetClass="emph" presetSubtype="0" fill="hold" grpId="1" nodeType="withEffect">
                                  <p:stCondLst>
                                    <p:cond delay="0"/>
                                  </p:stCondLst>
                                  <p:childTnLst>
                                    <p:animRot by="21600000">
                                      <p:cBhvr>
                                        <p:cTn id="38" dur="1000" fill="hold"/>
                                        <p:tgtEl>
                                          <p:spTgt spid="19"/>
                                        </p:tgtEl>
                                        <p:attrNameLst>
                                          <p:attrName>r</p:attrName>
                                        </p:attrNameLst>
                                      </p:cBhvr>
                                    </p:animRot>
                                  </p:childTnLst>
                                </p:cTn>
                              </p:par>
                              <p:par>
                                <p:cTn id="39" presetID="8" presetClass="emph" presetSubtype="0" fill="hold" grpId="1" nodeType="withEffect">
                                  <p:stCondLst>
                                    <p:cond delay="0"/>
                                  </p:stCondLst>
                                  <p:childTnLst>
                                    <p:animRot by="21600000">
                                      <p:cBhvr>
                                        <p:cTn id="40" dur="1000" fill="hold"/>
                                        <p:tgtEl>
                                          <p:spTgt spid="22"/>
                                        </p:tgtEl>
                                        <p:attrNameLst>
                                          <p:attrName>r</p:attrName>
                                        </p:attrNameLst>
                                      </p:cBhvr>
                                    </p:animRot>
                                  </p:childTnLst>
                                </p:cTn>
                              </p:par>
                            </p:childTnLst>
                          </p:cTn>
                        </p:par>
                        <p:par>
                          <p:cTn id="41" fill="hold">
                            <p:stCondLst>
                              <p:cond delay="1000"/>
                            </p:stCondLst>
                            <p:childTnLst>
                              <p:par>
                                <p:cTn id="42" presetID="13" presetClass="entr" presetSubtype="32" fill="hold" nodeType="after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plus(out)">
                                      <p:cBhvr>
                                        <p:cTn id="44" dur="500"/>
                                        <p:tgtEl>
                                          <p:spTgt spid="23"/>
                                        </p:tgtEl>
                                      </p:cBhvr>
                                    </p:animEffect>
                                  </p:childTnLst>
                                </p:cTn>
                              </p:par>
                            </p:childTnLst>
                          </p:cTn>
                        </p:par>
                        <p:par>
                          <p:cTn id="45" fill="hold">
                            <p:stCondLst>
                              <p:cond delay="175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2250"/>
                            </p:stCondLst>
                            <p:childTnLst>
                              <p:par>
                                <p:cTn id="50" presetID="22" presetClass="entr" presetSubtype="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01234" y="1665026"/>
            <a:ext cx="6345383" cy="237471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430009" y="4039738"/>
            <a:ext cx="4216609" cy="191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301233" y="4039738"/>
            <a:ext cx="2128774" cy="1910687"/>
            <a:chOff x="1327904" y="4039736"/>
            <a:chExt cx="2129051" cy="1910687"/>
          </a:xfrm>
        </p:grpSpPr>
        <p:sp>
          <p:nvSpPr>
            <p:cNvPr id="35" name="矩形 34"/>
            <p:cNvSpPr/>
            <p:nvPr/>
          </p:nvSpPr>
          <p:spPr>
            <a:xfrm>
              <a:off x="1327904" y="4039736"/>
              <a:ext cx="2129051" cy="191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32"/>
            <p:cNvSpPr>
              <a:spLocks noEditPoints="1"/>
            </p:cNvSpPr>
            <p:nvPr/>
          </p:nvSpPr>
          <p:spPr bwMode="auto">
            <a:xfrm>
              <a:off x="2043547" y="4687152"/>
              <a:ext cx="697765" cy="645108"/>
            </a:xfrm>
            <a:custGeom>
              <a:avLst/>
              <a:gdLst>
                <a:gd name="T0" fmla="*/ 42 w 67"/>
                <a:gd name="T1" fmla="*/ 22 h 62"/>
                <a:gd name="T2" fmla="*/ 27 w 67"/>
                <a:gd name="T3" fmla="*/ 37 h 62"/>
                <a:gd name="T4" fmla="*/ 42 w 67"/>
                <a:gd name="T5" fmla="*/ 52 h 62"/>
                <a:gd name="T6" fmla="*/ 56 w 67"/>
                <a:gd name="T7" fmla="*/ 37 h 62"/>
                <a:gd name="T8" fmla="*/ 42 w 67"/>
                <a:gd name="T9" fmla="*/ 22 h 62"/>
                <a:gd name="T10" fmla="*/ 42 w 67"/>
                <a:gd name="T11" fmla="*/ 47 h 62"/>
                <a:gd name="T12" fmla="*/ 31 w 67"/>
                <a:gd name="T13" fmla="*/ 37 h 62"/>
                <a:gd name="T14" fmla="*/ 42 w 67"/>
                <a:gd name="T15" fmla="*/ 26 h 62"/>
                <a:gd name="T16" fmla="*/ 52 w 67"/>
                <a:gd name="T17" fmla="*/ 37 h 62"/>
                <a:gd name="T18" fmla="*/ 42 w 67"/>
                <a:gd name="T19" fmla="*/ 47 h 62"/>
                <a:gd name="T20" fmla="*/ 57 w 67"/>
                <a:gd name="T21" fmla="*/ 12 h 62"/>
                <a:gd name="T22" fmla="*/ 10 w 67"/>
                <a:gd name="T23" fmla="*/ 12 h 62"/>
                <a:gd name="T24" fmla="*/ 0 w 67"/>
                <a:gd name="T25" fmla="*/ 23 h 62"/>
                <a:gd name="T26" fmla="*/ 0 w 67"/>
                <a:gd name="T27" fmla="*/ 52 h 62"/>
                <a:gd name="T28" fmla="*/ 10 w 67"/>
                <a:gd name="T29" fmla="*/ 62 h 62"/>
                <a:gd name="T30" fmla="*/ 57 w 67"/>
                <a:gd name="T31" fmla="*/ 62 h 62"/>
                <a:gd name="T32" fmla="*/ 67 w 67"/>
                <a:gd name="T33" fmla="*/ 52 h 62"/>
                <a:gd name="T34" fmla="*/ 67 w 67"/>
                <a:gd name="T35" fmla="*/ 23 h 62"/>
                <a:gd name="T36" fmla="*/ 57 w 67"/>
                <a:gd name="T37" fmla="*/ 12 h 62"/>
                <a:gd name="T38" fmla="*/ 23 w 67"/>
                <a:gd name="T39" fmla="*/ 22 h 62"/>
                <a:gd name="T40" fmla="*/ 9 w 67"/>
                <a:gd name="T41" fmla="*/ 22 h 62"/>
                <a:gd name="T42" fmla="*/ 9 w 67"/>
                <a:gd name="T43" fmla="*/ 18 h 62"/>
                <a:gd name="T44" fmla="*/ 23 w 67"/>
                <a:gd name="T45" fmla="*/ 18 h 62"/>
                <a:gd name="T46" fmla="*/ 23 w 67"/>
                <a:gd name="T47" fmla="*/ 22 h 62"/>
                <a:gd name="T48" fmla="*/ 42 w 67"/>
                <a:gd name="T49" fmla="*/ 55 h 62"/>
                <a:gd name="T50" fmla="*/ 23 w 67"/>
                <a:gd name="T51" fmla="*/ 37 h 62"/>
                <a:gd name="T52" fmla="*/ 42 w 67"/>
                <a:gd name="T53" fmla="*/ 18 h 62"/>
                <a:gd name="T54" fmla="*/ 60 w 67"/>
                <a:gd name="T55" fmla="*/ 37 h 62"/>
                <a:gd name="T56" fmla="*/ 42 w 67"/>
                <a:gd name="T57" fmla="*/ 55 h 62"/>
                <a:gd name="T58" fmla="*/ 43 w 67"/>
                <a:gd name="T59" fmla="*/ 0 h 62"/>
                <a:gd name="T60" fmla="*/ 23 w 67"/>
                <a:gd name="T61" fmla="*/ 0 h 62"/>
                <a:gd name="T62" fmla="*/ 23 w 67"/>
                <a:gd name="T63" fmla="*/ 10 h 62"/>
                <a:gd name="T64" fmla="*/ 43 w 67"/>
                <a:gd name="T65" fmla="*/ 10 h 62"/>
                <a:gd name="T66" fmla="*/ 43 w 67"/>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7" name="矩形 47"/>
          <p:cNvSpPr>
            <a:spLocks noChangeArrowheads="1"/>
          </p:cNvSpPr>
          <p:nvPr/>
        </p:nvSpPr>
        <p:spPr bwMode="auto">
          <a:xfrm>
            <a:off x="3675637" y="4687154"/>
            <a:ext cx="3848168" cy="11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右键点击图片选择设置图片格式可直接替换图片，在此录入上述图表的综合描述说明。您可以点击文字框输入您的描述说明，或者通过复制粘贴。</a:t>
            </a:r>
            <a:endParaRPr lang="en-US" altLang="zh-CN"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
          <p:cNvSpPr>
            <a:spLocks noChangeArrowheads="1"/>
          </p:cNvSpPr>
          <p:nvPr/>
        </p:nvSpPr>
        <p:spPr bwMode="auto">
          <a:xfrm>
            <a:off x="3675636" y="4238410"/>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13"/>
          <p:cNvSpPr txBox="1"/>
          <p:nvPr/>
        </p:nvSpPr>
        <p:spPr>
          <a:xfrm flipH="1">
            <a:off x="8015063" y="1605704"/>
            <a:ext cx="2786544" cy="430887"/>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solidFill>
                  <a:schemeClr val="tx1">
                    <a:lumMod val="75000"/>
                    <a:lumOff val="25000"/>
                  </a:schemeClr>
                </a:solidFill>
              </a:rPr>
              <a:t>点击添加关键字</a:t>
            </a:r>
            <a:endParaRPr lang="zh-CN" altLang="en-US" dirty="0">
              <a:solidFill>
                <a:schemeClr val="tx1">
                  <a:lumMod val="75000"/>
                  <a:lumOff val="25000"/>
                </a:schemeClr>
              </a:solidFill>
            </a:endParaRPr>
          </a:p>
        </p:txBody>
      </p:sp>
      <p:sp>
        <p:nvSpPr>
          <p:cNvPr id="40" name="TextBox 14"/>
          <p:cNvSpPr txBox="1"/>
          <p:nvPr/>
        </p:nvSpPr>
        <p:spPr>
          <a:xfrm>
            <a:off x="8015064" y="2057619"/>
            <a:ext cx="3220447" cy="1169551"/>
          </a:xfrm>
          <a:prstGeom prst="rect">
            <a:avLst/>
          </a:prstGeom>
          <a:noFill/>
        </p:spPr>
        <p:txBody>
          <a:bodyPr wrap="square" rtlCol="0">
            <a:spAutoFit/>
          </a:bodyPr>
          <a:lstStyle/>
          <a:p>
            <a:pP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41" name="图表 40"/>
          <p:cNvGraphicFramePr/>
          <p:nvPr/>
        </p:nvGraphicFramePr>
        <p:xfrm>
          <a:off x="7919537" y="3201046"/>
          <a:ext cx="1733518" cy="184002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2" name="图表 41"/>
          <p:cNvGraphicFramePr/>
          <p:nvPr/>
        </p:nvGraphicFramePr>
        <p:xfrm>
          <a:off x="9594663" y="3201046"/>
          <a:ext cx="1733518" cy="1840028"/>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15"/>
          <p:cNvSpPr txBox="1"/>
          <p:nvPr/>
        </p:nvSpPr>
        <p:spPr>
          <a:xfrm>
            <a:off x="9666702" y="3890230"/>
            <a:ext cx="1589442"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50</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44" name="TextBox 21"/>
          <p:cNvSpPr txBox="1"/>
          <p:nvPr/>
        </p:nvSpPr>
        <p:spPr>
          <a:xfrm>
            <a:off x="7991576" y="3890230"/>
            <a:ext cx="1589442"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25</a:t>
            </a:r>
            <a:r>
              <a:rPr lang="en-US" altLang="zh-CN" sz="16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047143" y="5191744"/>
            <a:ext cx="660262" cy="660348"/>
            <a:chOff x="641132" y="4608587"/>
            <a:chExt cx="708547" cy="708547"/>
          </a:xfrm>
        </p:grpSpPr>
        <p:sp>
          <p:nvSpPr>
            <p:cNvPr id="46" name="椭圆 45"/>
            <p:cNvSpPr/>
            <p:nvPr/>
          </p:nvSpPr>
          <p:spPr>
            <a:xfrm>
              <a:off x="641132" y="4608587"/>
              <a:ext cx="708547" cy="7085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50" name="TextBox 14"/>
          <p:cNvSpPr txBox="1"/>
          <p:nvPr/>
        </p:nvSpPr>
        <p:spPr>
          <a:xfrm>
            <a:off x="8825021" y="5084106"/>
            <a:ext cx="2458609" cy="900246"/>
          </a:xfrm>
          <a:prstGeom prst="rect">
            <a:avLst/>
          </a:prstGeom>
          <a:noFill/>
        </p:spPr>
        <p:txBody>
          <a:bodyPr wrap="square" rtlCol="0">
            <a:spAutoFit/>
          </a:bodyPr>
          <a:lstStyle/>
          <a:p>
            <a:pPr marL="36195">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6000">
                                          <p:cBhvr additive="base">
                                            <p:cTn id="7" dur="500" fill="hold"/>
                                            <p:tgtEl>
                                              <p:spTgt spid="32"/>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750"/>
                                            <p:tgtEl>
                                              <p:spTgt spid="37"/>
                                            </p:tgtEl>
                                          </p:cBhvr>
                                        </p:animEffect>
                                      </p:childTnLst>
                                    </p:cTn>
                                  </p:par>
                                </p:childTnLst>
                              </p:cTn>
                            </p:par>
                            <p:par>
                              <p:cTn id="24" fill="hold">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anim calcmode="lin" valueType="num">
                                          <p:cBhvr>
                                            <p:cTn id="28" dur="250" fill="hold"/>
                                            <p:tgtEl>
                                              <p:spTgt spid="39"/>
                                            </p:tgtEl>
                                            <p:attrNameLst>
                                              <p:attrName>ppt_x</p:attrName>
                                            </p:attrNameLst>
                                          </p:cBhvr>
                                          <p:tavLst>
                                            <p:tav tm="0">
                                              <p:val>
                                                <p:strVal val="#ppt_x"/>
                                              </p:val>
                                            </p:tav>
                                            <p:tav tm="100000">
                                              <p:val>
                                                <p:strVal val="#ppt_x"/>
                                              </p:val>
                                            </p:tav>
                                          </p:tavLst>
                                        </p:anim>
                                        <p:anim calcmode="lin" valueType="num">
                                          <p:cBhvr>
                                            <p:cTn id="29" dur="25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75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750"/>
                                            <p:tgtEl>
                                              <p:spTgt spid="41"/>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750"/>
                                            <p:tgtEl>
                                              <p:spTgt spid="42"/>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5250"/>
                                </p:stCondLst>
                                <p:childTnLst>
                                  <p:par>
                                    <p:cTn id="51" presetID="47"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175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750"/>
                                            <p:tgtEl>
                                              <p:spTgt spid="37"/>
                                            </p:tgtEl>
                                          </p:cBhvr>
                                        </p:animEffect>
                                      </p:childTnLst>
                                    </p:cTn>
                                  </p:par>
                                </p:childTnLst>
                              </p:cTn>
                            </p:par>
                            <p:par>
                              <p:cTn id="24" fill="hold">
                                <p:stCondLst>
                                  <p:cond delay="2750"/>
                                </p:stCondLst>
                                <p:childTnLst>
                                  <p:par>
                                    <p:cTn id="25" presetID="47"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50"/>
                                            <p:tgtEl>
                                              <p:spTgt spid="39"/>
                                            </p:tgtEl>
                                          </p:cBhvr>
                                        </p:animEffect>
                                        <p:anim calcmode="lin" valueType="num">
                                          <p:cBhvr>
                                            <p:cTn id="28" dur="250" fill="hold"/>
                                            <p:tgtEl>
                                              <p:spTgt spid="39"/>
                                            </p:tgtEl>
                                            <p:attrNameLst>
                                              <p:attrName>ppt_x</p:attrName>
                                            </p:attrNameLst>
                                          </p:cBhvr>
                                          <p:tavLst>
                                            <p:tav tm="0">
                                              <p:val>
                                                <p:strVal val="#ppt_x"/>
                                              </p:val>
                                            </p:tav>
                                            <p:tav tm="100000">
                                              <p:val>
                                                <p:strVal val="#ppt_x"/>
                                              </p:val>
                                            </p:tav>
                                          </p:tavLst>
                                        </p:anim>
                                        <p:anim calcmode="lin" valueType="num">
                                          <p:cBhvr>
                                            <p:cTn id="29" dur="25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750"/>
                                </p:stCondLst>
                                <p:childTnLst>
                                  <p:par>
                                    <p:cTn id="37" presetID="21"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heel(1)">
                                          <p:cBhvr>
                                            <p:cTn id="39" dur="750"/>
                                            <p:tgtEl>
                                              <p:spTgt spid="41"/>
                                            </p:tgtEl>
                                          </p:cBhvr>
                                        </p:animEffect>
                                      </p:childTnLst>
                                    </p:cTn>
                                  </p:par>
                                  <p:par>
                                    <p:cTn id="40" presetID="21" presetClass="entr" presetSubtype="1" fill="hold" grpId="0" nodeType="withEffect">
                                      <p:stCondLst>
                                        <p:cond delay="250"/>
                                      </p:stCondLst>
                                      <p:childTnLst>
                                        <p:set>
                                          <p:cBhvr>
                                            <p:cTn id="41" dur="1" fill="hold">
                                              <p:stCondLst>
                                                <p:cond delay="0"/>
                                              </p:stCondLst>
                                            </p:cTn>
                                            <p:tgtEl>
                                              <p:spTgt spid="42"/>
                                            </p:tgtEl>
                                            <p:attrNameLst>
                                              <p:attrName>style.visibility</p:attrName>
                                            </p:attrNameLst>
                                          </p:cBhvr>
                                          <p:to>
                                            <p:strVal val="visible"/>
                                          </p:to>
                                        </p:set>
                                        <p:animEffect transition="in" filter="wheel(1)">
                                          <p:cBhvr>
                                            <p:cTn id="42" dur="750"/>
                                            <p:tgtEl>
                                              <p:spTgt spid="42"/>
                                            </p:tgtEl>
                                          </p:cBhvr>
                                        </p:animEffect>
                                      </p:childTnLst>
                                    </p:cTn>
                                  </p:par>
                                </p:childTnLst>
                              </p:cTn>
                            </p:par>
                            <p:par>
                              <p:cTn id="43" fill="hold">
                                <p:stCondLst>
                                  <p:cond delay="475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5250"/>
                                </p:stCondLst>
                                <p:childTnLst>
                                  <p:par>
                                    <p:cTn id="51" presetID="47"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7" grpId="0"/>
          <p:bldP spid="38" grpId="0"/>
          <p:bldP spid="39" grpId="0"/>
          <p:bldP spid="40" grpId="0"/>
          <p:bldGraphic spid="41" grpId="0">
            <p:bldAsOne/>
          </p:bldGraphic>
          <p:bldGraphic spid="42" grpId="0">
            <p:bldAsOne/>
          </p:bldGraphic>
          <p:bldP spid="43" grpId="0"/>
          <p:bldP spid="44" grpId="0"/>
          <p:bldP spid="5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a:off x="1404273" y="1367227"/>
            <a:ext cx="2271850" cy="2272146"/>
          </a:xfrm>
          <a:prstGeom prst="ellipse">
            <a:avLst/>
          </a:prstGeom>
          <a:blipFill>
            <a:blip r:embed="rId1" cstate="print">
              <a:extLst>
                <a:ext uri="{BEBA8EAE-BF5A-486C-A8C5-ECC9F3942E4B}">
                  <a14:imgProps xmlns:a14="http://schemas.microsoft.com/office/drawing/2010/main">
                    <a14:imgLayer r:embed="rId2">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3774809" y="1367227"/>
            <a:ext cx="2271850" cy="2272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6145344" y="1367227"/>
            <a:ext cx="2271850" cy="2272146"/>
          </a:xfrm>
          <a:prstGeom prst="ellipse">
            <a:avLst/>
          </a:prstGeom>
          <a:blipFill>
            <a:blip r:embed="rId3"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8515879" y="1367227"/>
            <a:ext cx="2271850" cy="2272146"/>
          </a:xfrm>
          <a:prstGeom prst="ellipse">
            <a:avLst/>
          </a:prstGeom>
          <a:blipFill>
            <a:blip r:embed="rId4"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404273" y="3750208"/>
            <a:ext cx="2271850" cy="2272146"/>
          </a:xfrm>
          <a:prstGeom prst="ellipse">
            <a:avLst/>
          </a:prstGeom>
          <a:blipFill>
            <a:blip r:embed="rId5"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74809" y="3750208"/>
            <a:ext cx="2271850" cy="2272146"/>
          </a:xfrm>
          <a:prstGeom prst="ellipse">
            <a:avLst/>
          </a:prstGeom>
          <a:blipFill>
            <a:blip r:embed="rId6" cstate="print">
              <a:grayscl/>
            </a:blip>
            <a:srcRect/>
            <a:stretch>
              <a:fillRect r="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6145344" y="3750208"/>
            <a:ext cx="2271850" cy="2272146"/>
          </a:xfrm>
          <a:prstGeom prst="ellipse">
            <a:avLst/>
          </a:prstGeom>
          <a:blipFill>
            <a:blip r:embed="rId7"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515879" y="3750208"/>
            <a:ext cx="2271850" cy="2272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814527" y="4047314"/>
            <a:ext cx="1817409" cy="1772793"/>
          </a:xfrm>
          <a:prstGeom prst="rect">
            <a:avLst/>
          </a:prstGeom>
        </p:spPr>
        <p:txBody>
          <a:bodyPr wrap="square">
            <a:spAutoFit/>
          </a:bodyPr>
          <a:lstStyle/>
          <a:p>
            <a:pPr algn="ctr">
              <a:lnSpc>
                <a:spcPct val="130000"/>
              </a:lnSpc>
              <a:spcBef>
                <a:spcPct val="0"/>
              </a:spcBef>
              <a:buNone/>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矩形 47"/>
          <p:cNvSpPr>
            <a:spLocks noChangeArrowheads="1"/>
          </p:cNvSpPr>
          <p:nvPr/>
        </p:nvSpPr>
        <p:spPr bwMode="auto">
          <a:xfrm>
            <a:off x="3897975" y="2213147"/>
            <a:ext cx="2019871" cy="1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矩形 3"/>
          <p:cNvSpPr>
            <a:spLocks noChangeArrowheads="1"/>
          </p:cNvSpPr>
          <p:nvPr/>
        </p:nvSpPr>
        <p:spPr bwMode="auto">
          <a:xfrm>
            <a:off x="4274493" y="1722224"/>
            <a:ext cx="1266834"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249"/>
                                          </p:stCondLst>
                                        </p:cTn>
                                        <p:tgtEl>
                                          <p:spTgt spid="8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249"/>
                                          </p:stCondLst>
                                        </p:cTn>
                                        <p:tgtEl>
                                          <p:spTgt spid="8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249"/>
                                          </p:stCondLst>
                                        </p:cTn>
                                        <p:tgtEl>
                                          <p:spTgt spid="8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249"/>
                                          </p:stCondLst>
                                        </p:cTn>
                                        <p:tgtEl>
                                          <p:spTgt spid="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249"/>
                                          </p:stCondLst>
                                        </p:cTn>
                                        <p:tgtEl>
                                          <p:spTgt spid="8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249"/>
                                          </p:stCondLst>
                                        </p:cTn>
                                        <p:tgtEl>
                                          <p:spTgt spid="7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249"/>
                                          </p:stCondLst>
                                        </p:cTn>
                                        <p:tgtEl>
                                          <p:spTgt spid="84"/>
                                        </p:tgtEl>
                                        <p:attrNameLst>
                                          <p:attrName>style.visibility</p:attrName>
                                        </p:attrNameLst>
                                      </p:cBhvr>
                                      <p:to>
                                        <p:strVal val="visible"/>
                                      </p:to>
                                    </p:se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p:tgtEl>
                                          <p:spTgt spid="90"/>
                                        </p:tgtEl>
                                        <p:attrNameLst>
                                          <p:attrName>ppt_y</p:attrName>
                                        </p:attrNameLst>
                                      </p:cBhvr>
                                      <p:tavLst>
                                        <p:tav tm="0">
                                          <p:val>
                                            <p:strVal val="#ppt_y+#ppt_h*1.125000"/>
                                          </p:val>
                                        </p:tav>
                                        <p:tav tm="100000">
                                          <p:val>
                                            <p:strVal val="#ppt_y"/>
                                          </p:val>
                                        </p:tav>
                                      </p:tavLst>
                                    </p:anim>
                                    <p:animEffect transition="in" filter="wipe(up)">
                                      <p:cBhvr>
                                        <p:cTn id="32" dur="500"/>
                                        <p:tgtEl>
                                          <p:spTgt spid="90"/>
                                        </p:tgtEl>
                                      </p:cBhvr>
                                    </p:animEffect>
                                  </p:childTnLst>
                                </p:cTn>
                              </p:par>
                            </p:childTnLst>
                          </p:cTn>
                        </p:par>
                        <p:par>
                          <p:cTn id="33" fill="hold">
                            <p:stCondLst>
                              <p:cond delay="4500"/>
                            </p:stCondLst>
                            <p:childTnLst>
                              <p:par>
                                <p:cTn id="34" presetID="1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p:tgtEl>
                                          <p:spTgt spid="89"/>
                                        </p:tgtEl>
                                        <p:attrNameLst>
                                          <p:attrName>ppt_y</p:attrName>
                                        </p:attrNameLst>
                                      </p:cBhvr>
                                      <p:tavLst>
                                        <p:tav tm="0">
                                          <p:val>
                                            <p:strVal val="#ppt_y+#ppt_h*1.125000"/>
                                          </p:val>
                                        </p:tav>
                                        <p:tav tm="100000">
                                          <p:val>
                                            <p:strVal val="#ppt_y"/>
                                          </p:val>
                                        </p:tav>
                                      </p:tavLst>
                                    </p:anim>
                                    <p:animEffect transition="in" filter="wipe(up)">
                                      <p:cBhvr>
                                        <p:cTn id="37" dur="500"/>
                                        <p:tgtEl>
                                          <p:spTgt spid="89"/>
                                        </p:tgtEl>
                                      </p:cBhvr>
                                    </p:animEffect>
                                  </p:childTnLst>
                                </p:cTn>
                              </p:par>
                            </p:childTnLst>
                          </p:cTn>
                        </p:par>
                        <p:par>
                          <p:cTn id="38" fill="hold">
                            <p:stCondLst>
                              <p:cond delay="5000"/>
                            </p:stCondLst>
                            <p:childTnLst>
                              <p:par>
                                <p:cTn id="39" presetID="12" presetClass="entr" presetSubtype="4"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 calcmode="lin" valueType="num">
                                      <p:cBhvr additive="base">
                                        <p:cTn id="41" dur="500"/>
                                        <p:tgtEl>
                                          <p:spTgt spid="88"/>
                                        </p:tgtEl>
                                        <p:attrNameLst>
                                          <p:attrName>ppt_y</p:attrName>
                                        </p:attrNameLst>
                                      </p:cBhvr>
                                      <p:tavLst>
                                        <p:tav tm="0">
                                          <p:val>
                                            <p:strVal val="#ppt_y+#ppt_h*1.125000"/>
                                          </p:val>
                                        </p:tav>
                                        <p:tav tm="100000">
                                          <p:val>
                                            <p:strVal val="#ppt_y"/>
                                          </p:val>
                                        </p:tav>
                                      </p:tavLst>
                                    </p:anim>
                                    <p:animEffect transition="in" filter="wipe(up)">
                                      <p:cBhvr>
                                        <p:cTn id="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7" grpId="0" animBg="1"/>
      <p:bldP spid="82" grpId="0" animBg="1"/>
      <p:bldP spid="83" grpId="0" animBg="1"/>
      <p:bldP spid="84" grpId="0" animBg="1"/>
      <p:bldP spid="85" grpId="0" animBg="1"/>
      <p:bldP spid="86" grpId="0" animBg="1"/>
      <p:bldP spid="87" grpId="0" animBg="1"/>
      <p:bldP spid="88" grpId="0"/>
      <p:bldP spid="89"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50"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1"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4"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121920" tIns="60960" rIns="121920" bIns="60960" numCol="1" anchor="t" anchorCtr="0" compatLnSpc="1"/>
            <a:lstStyle/>
            <a:p>
              <a:endParaRPr lang="en-US" sz="3555"/>
            </a:p>
          </p:txBody>
        </p:sp>
        <p:sp>
          <p:nvSpPr>
            <p:cNvPr id="58"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9"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121920" tIns="60960" rIns="121920" bIns="60960" numCol="1" anchor="t" anchorCtr="0" compatLnSpc="1"/>
            <a:lstStyle/>
            <a:p>
              <a:endParaRPr lang="en-US" sz="3555"/>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endParaRPr lang="en-US" sz="1400" b="1" dirty="0">
              <a:solidFill>
                <a:schemeClr val="accent2"/>
              </a:solidFill>
              <a:latin typeface="微软雅黑" panose="020B0503020204020204" pitchFamily="34" charset="-122"/>
              <a:ea typeface="微软雅黑" panose="020B0503020204020204" pitchFamily="34" charset="-122"/>
            </a:endParaRP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2" name="TextBox 59"/>
          <p:cNvSpPr txBox="1">
            <a:spLocks noChangeArrowheads="1"/>
          </p:cNvSpPr>
          <p:nvPr/>
        </p:nvSpPr>
        <p:spPr bwMode="auto">
          <a:xfrm flipH="1">
            <a:off x="8891966" y="2122895"/>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5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65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700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800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850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8886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smtClean="0">
                <a:ln w="76200">
                  <a:noFill/>
                  <a:miter lim="800000"/>
                </a:ln>
                <a:solidFill>
                  <a:srgbClr val="00B0F0"/>
                </a:solidFill>
                <a:latin typeface="Impact" panose="020B0806030902050204" pitchFamily="34" charset="0"/>
              </a:rPr>
              <a:t>04</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990987"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1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ln>
          </p:spPr>
          <p:txBody>
            <a:bodyPr/>
            <a:lstStyle/>
            <a:p>
              <a:pPr defTabSz="1218565" fontAlgn="base">
                <a:spcBef>
                  <a:spcPct val="0"/>
                </a:spcBef>
                <a:spcAft>
                  <a:spcPct val="0"/>
                </a:spcAft>
                <a:defRPr/>
              </a:pPr>
              <a:endParaRPr lang="zh-CN" altLang="en-US" sz="2400" kern="0">
                <a:ln>
                  <a:solidFill>
                    <a:srgbClr val="FF0000"/>
                  </a:solidFill>
                </a:ln>
                <a:solidFill>
                  <a:prstClr val="black"/>
                </a:solidFill>
                <a:latin typeface="Arial" panose="020B0604020202020204" pitchFamily="34" charset="0"/>
              </a:endParaRPr>
            </a:p>
          </p:txBody>
        </p:sp>
        <p:sp>
          <p:nvSpPr>
            <p:cNvPr id="6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nvGraphicFramePr>
        <p:xfrm>
          <a:off x="7151981" y="3571709"/>
          <a:ext cx="4127921" cy="2641600"/>
        </p:xfrm>
        <a:graphic>
          <a:graphicData uri="http://schemas.openxmlformats.org/drawingml/2006/table">
            <a:tbl>
              <a:tblPr firstRow="1" bandRow="1">
                <a:tableStyleId>{073A0DAA-6AF3-43AB-8588-CEC1D06C72B9}</a:tableStyleId>
              </a:tblPr>
              <a:tblGrid>
                <a:gridCol w="671987"/>
                <a:gridCol w="671987"/>
                <a:gridCol w="2783947"/>
              </a:tblGrid>
              <a:tr h="365760">
                <a:tc>
                  <a:txBody>
                    <a:bodyPr/>
                    <a:lstStyle/>
                    <a:p>
                      <a:pPr algn="ctr"/>
                      <a:r>
                        <a:rPr lang="zh-CN" altLang="en-US" sz="1600" dirty="0" smtClean="0"/>
                        <a:t>编号</a:t>
                      </a:r>
                      <a:endParaRPr lang="zh-CN" altLang="en-US" sz="1600" dirty="0"/>
                    </a:p>
                  </a:txBody>
                  <a:tcPr marL="121904" marR="121904" marT="60960" marB="60960">
                    <a:solidFill>
                      <a:schemeClr val="accent1"/>
                    </a:solidFill>
                  </a:tcPr>
                </a:tc>
                <a:tc>
                  <a:txBody>
                    <a:bodyPr/>
                    <a:lstStyle/>
                    <a:p>
                      <a:pPr algn="ctr"/>
                      <a:r>
                        <a:rPr lang="zh-CN" altLang="en-US" sz="1600" dirty="0" smtClean="0"/>
                        <a:t>地区</a:t>
                      </a:r>
                      <a:endParaRPr lang="zh-CN" altLang="en-US" sz="1600" dirty="0"/>
                    </a:p>
                  </a:txBody>
                  <a:tcPr marL="121904" marR="121904" marT="60960" marB="60960">
                    <a:solidFill>
                      <a:schemeClr val="accent1"/>
                    </a:solidFill>
                  </a:tcPr>
                </a:tc>
                <a:tc>
                  <a:txBody>
                    <a:bodyPr/>
                    <a:lstStyle/>
                    <a:p>
                      <a:pPr algn="ctr"/>
                      <a:r>
                        <a:rPr lang="zh-CN" altLang="en-US" sz="1600" dirty="0" smtClean="0"/>
                        <a:t>业务情况</a:t>
                      </a:r>
                      <a:endParaRPr lang="zh-CN" altLang="en-US" sz="1600" dirty="0"/>
                    </a:p>
                  </a:txBody>
                  <a:tcPr marL="121904" marR="121904" marT="60960" marB="60960">
                    <a:solidFill>
                      <a:schemeClr val="accent1"/>
                    </a:solidFill>
                  </a:tcPr>
                </a:tc>
              </a:tr>
              <a:tr h="325120">
                <a:tc>
                  <a:txBody>
                    <a:bodyPr/>
                    <a:lstStyle/>
                    <a:p>
                      <a:pPr algn="ctr"/>
                      <a:r>
                        <a:rPr lang="en-US" altLang="zh-CN" sz="1300" dirty="0" smtClean="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北京</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山东</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smtClean="0">
                          <a:solidFill>
                            <a:schemeClr val="tx1">
                              <a:lumMod val="50000"/>
                              <a:lumOff val="50000"/>
                            </a:schemeClr>
                          </a:solidFill>
                        </a:rPr>
                        <a:t>单击此处添加文本</a:t>
                      </a:r>
                      <a:endParaRPr lang="zh-CN" altLang="en-US" sz="1300" dirty="0" smtClean="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重庆</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上海</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浙江</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广东</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smtClean="0">
                          <a:solidFill>
                            <a:schemeClr val="tx1">
                              <a:lumMod val="50000"/>
                              <a:lumOff val="50000"/>
                            </a:schemeClr>
                          </a:solidFill>
                        </a:rPr>
                        <a:t>云南</a:t>
                      </a:r>
                      <a:endParaRPr lang="zh-CN" altLang="en-US" sz="1300" dirty="0" smtClean="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bl>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a:off x="3249976" y="2302525"/>
            <a:ext cx="7348251" cy="2423711"/>
          </a:xfrm>
          <a:prstGeom prst="snip1Rect">
            <a:avLst/>
          </a:prstGeom>
          <a:solidFill>
            <a:schemeClr val="bg1"/>
          </a:solidFill>
          <a:ln>
            <a:noFill/>
          </a:ln>
          <a:effectLst>
            <a:innerShdw blurRad="63500" dist="50800" dir="18900000">
              <a:prstClr val="black">
                <a:alpha val="2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556" y="367961"/>
            <a:ext cx="4876397" cy="5284795"/>
          </a:xfrm>
          <a:prstGeom prst="rect">
            <a:avLst/>
          </a:prstGeom>
        </p:spPr>
      </p:pic>
      <p:sp>
        <p:nvSpPr>
          <p:cNvPr id="5" name="文本框 46"/>
          <p:cNvSpPr txBox="1">
            <a:spLocks noChangeArrowheads="1"/>
          </p:cNvSpPr>
          <p:nvPr/>
        </p:nvSpPr>
        <p:spPr bwMode="auto">
          <a:xfrm>
            <a:off x="5142385" y="2536716"/>
            <a:ext cx="168988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12800" dirty="0">
                <a:ln w="76200">
                  <a:noFill/>
                  <a:miter lim="800000"/>
                </a:ln>
                <a:solidFill>
                  <a:srgbClr val="00B0F0"/>
                </a:solidFill>
                <a:latin typeface="Impact" panose="020B0806030902050204" pitchFamily="34" charset="0"/>
              </a:rPr>
              <a:t>01</a:t>
            </a:r>
            <a:endParaRPr lang="zh-CN" altLang="en-US" sz="12800" dirty="0">
              <a:ln w="76200">
                <a:noFill/>
                <a:miter lim="800000"/>
              </a:ln>
              <a:solidFill>
                <a:srgbClr val="00B0F0"/>
              </a:solidFill>
              <a:latin typeface="Impact" panose="020B0806030902050204" pitchFamily="34" charset="0"/>
            </a:endParaRPr>
          </a:p>
        </p:txBody>
      </p:sp>
      <p:grpSp>
        <p:nvGrpSpPr>
          <p:cNvPr id="6" name="组合 5"/>
          <p:cNvGrpSpPr/>
          <p:nvPr/>
        </p:nvGrpSpPr>
        <p:grpSpPr bwMode="auto">
          <a:xfrm>
            <a:off x="6833328" y="2854946"/>
            <a:ext cx="3398491" cy="1452192"/>
            <a:chOff x="6038925" y="2357252"/>
            <a:chExt cx="2548976" cy="1089498"/>
          </a:xfrm>
        </p:grpSpPr>
        <p:sp>
          <p:nvSpPr>
            <p:cNvPr id="7" name="文本框 6"/>
            <p:cNvSpPr txBox="1">
              <a:spLocks noChangeArrowheads="1"/>
            </p:cNvSpPr>
            <p:nvPr/>
          </p:nvSpPr>
          <p:spPr bwMode="auto">
            <a:xfrm>
              <a:off x="6038925" y="2646271"/>
              <a:ext cx="254897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865"/>
                </a:lnSpc>
                <a:defRPr/>
              </a:pPr>
              <a:r>
                <a:rPr lang="en-US" altLang="zh-CN" sz="935" dirty="0">
                  <a:solidFill>
                    <a:srgbClr val="00B0F0"/>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a:t>
              </a:r>
              <a:r>
                <a:rPr lang="en-US" altLang="zh-CN" sz="935" dirty="0" smtClean="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935"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6040513" y="2357252"/>
              <a:ext cx="2380079" cy="315526"/>
            </a:xfrm>
            <a:prstGeom prst="rect">
              <a:avLst/>
            </a:prstGeom>
          </p:spPr>
          <p:txBody>
            <a:bodyPr wrap="none">
              <a:spAutoFit/>
            </a:bodyPr>
            <a:lstStyle/>
            <a:p>
              <a:pPr>
                <a:defRPr/>
              </a:pPr>
              <a:r>
                <a:rPr lang="en-US" altLang="zh-CN" sz="1865" dirty="0">
                  <a:solidFill>
                    <a:srgbClr val="00B0F0"/>
                  </a:solidFill>
                  <a:latin typeface="Arial" panose="020B0604020202020204" pitchFamily="34" charset="0"/>
                  <a:ea typeface="微软雅黑" panose="020B0503020204020204" pitchFamily="34" charset="-122"/>
                  <a:cs typeface="Arial" panose="020B0604020202020204" pitchFamily="34" charset="0"/>
                </a:rPr>
                <a:t>PLEASE ADD TEXT </a:t>
              </a:r>
              <a:r>
                <a:rPr lang="en-US" altLang="zh-CN" sz="2135" dirty="0">
                  <a:solidFill>
                    <a:srgbClr val="00B0F0"/>
                  </a:solidFill>
                  <a:latin typeface="Arial" panose="020B0604020202020204" pitchFamily="34" charset="0"/>
                  <a:ea typeface="微软雅黑" panose="020B0503020204020204" pitchFamily="34" charset="-122"/>
                  <a:cs typeface="Arial" panose="020B0604020202020204" pitchFamily="34" charset="0"/>
                </a:rPr>
                <a:t>HERE</a:t>
              </a:r>
              <a:endParaRPr lang="zh-CN" altLang="en-US" sz="5335" dirty="0">
                <a:solidFill>
                  <a:srgbClr val="00B0F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70"/>
          <p:cNvGrpSpPr/>
          <p:nvPr/>
        </p:nvGrpSpPr>
        <p:grpSpPr>
          <a:xfrm>
            <a:off x="795" y="2199337"/>
            <a:ext cx="4025085" cy="3331119"/>
            <a:chOff x="262396" y="1733961"/>
            <a:chExt cx="1256433" cy="2269279"/>
          </a:xfrm>
        </p:grpSpPr>
        <p:sp>
          <p:nvSpPr>
            <p:cNvPr id="271" name="Rectangle 64"/>
            <p:cNvSpPr/>
            <p:nvPr/>
          </p:nvSpPr>
          <p:spPr>
            <a:xfrm>
              <a:off x="262396" y="173396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72" name="Rectangle 65"/>
            <p:cNvSpPr/>
            <p:nvPr/>
          </p:nvSpPr>
          <p:spPr>
            <a:xfrm>
              <a:off x="262396" y="2301281"/>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73" name="Rectangle 66"/>
            <p:cNvSpPr/>
            <p:nvPr/>
          </p:nvSpPr>
          <p:spPr>
            <a:xfrm>
              <a:off x="262396" y="2868601"/>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74" name="Rectangle 69"/>
            <p:cNvSpPr/>
            <p:nvPr/>
          </p:nvSpPr>
          <p:spPr>
            <a:xfrm>
              <a:off x="262396" y="3435920"/>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295" name="Group 119"/>
          <p:cNvGrpSpPr/>
          <p:nvPr/>
        </p:nvGrpSpPr>
        <p:grpSpPr>
          <a:xfrm>
            <a:off x="4014692" y="2199336"/>
            <a:ext cx="2324973" cy="3331120"/>
            <a:chOff x="2993744" y="1682239"/>
            <a:chExt cx="1576437" cy="2269279"/>
          </a:xfrm>
        </p:grpSpPr>
        <p:sp>
          <p:nvSpPr>
            <p:cNvPr id="296" name="Rectangle 72"/>
            <p:cNvSpPr/>
            <p:nvPr/>
          </p:nvSpPr>
          <p:spPr>
            <a:xfrm>
              <a:off x="2993744" y="1682239"/>
              <a:ext cx="1576436" cy="567320"/>
            </a:xfrm>
            <a:prstGeom prst="homePlate">
              <a:avLst/>
            </a:prstGeom>
            <a:gradFill>
              <a:gsLst>
                <a:gs pos="0">
                  <a:schemeClr val="accent1">
                    <a:lumMod val="75000"/>
                  </a:schemeClr>
                </a:gs>
                <a:gs pos="55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7" name="Rectangle 74"/>
            <p:cNvSpPr/>
            <p:nvPr/>
          </p:nvSpPr>
          <p:spPr>
            <a:xfrm>
              <a:off x="2993745" y="2249559"/>
              <a:ext cx="1576436" cy="56732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8" name="Rectangle 77"/>
            <p:cNvSpPr/>
            <p:nvPr/>
          </p:nvSpPr>
          <p:spPr>
            <a:xfrm>
              <a:off x="2993745" y="2816879"/>
              <a:ext cx="1576436" cy="56732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9" name="Rectangle 78"/>
            <p:cNvSpPr/>
            <p:nvPr/>
          </p:nvSpPr>
          <p:spPr>
            <a:xfrm>
              <a:off x="2993745" y="3384198"/>
              <a:ext cx="1576436" cy="56732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grpSp>
        <p:nvGrpSpPr>
          <p:cNvPr id="300" name="Group 80"/>
          <p:cNvGrpSpPr/>
          <p:nvPr/>
        </p:nvGrpSpPr>
        <p:grpSpPr>
          <a:xfrm>
            <a:off x="1861491" y="1560132"/>
            <a:ext cx="2164778" cy="4575013"/>
            <a:chOff x="1518829" y="1246789"/>
            <a:chExt cx="1474916" cy="3116663"/>
          </a:xfrm>
        </p:grpSpPr>
        <p:grpSp>
          <p:nvGrpSpPr>
            <p:cNvPr id="301" name="Group 29"/>
            <p:cNvGrpSpPr/>
            <p:nvPr/>
          </p:nvGrpSpPr>
          <p:grpSpPr>
            <a:xfrm>
              <a:off x="1518829" y="1246789"/>
              <a:ext cx="1474916" cy="3116663"/>
              <a:chOff x="3189614" y="1562392"/>
              <a:chExt cx="1474916" cy="3116662"/>
            </a:xfrm>
            <a:effectLst/>
          </p:grpSpPr>
          <p:sp>
            <p:nvSpPr>
              <p:cNvPr id="306" name="Freeform 8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307" name="Group 20"/>
              <p:cNvGrpSpPr/>
              <p:nvPr/>
            </p:nvGrpSpPr>
            <p:grpSpPr>
              <a:xfrm>
                <a:off x="3189614" y="1991493"/>
                <a:ext cx="23662" cy="645898"/>
                <a:chOff x="3392428" y="1951545"/>
                <a:chExt cx="27432" cy="735419"/>
              </a:xfrm>
            </p:grpSpPr>
            <p:sp>
              <p:nvSpPr>
                <p:cNvPr id="313"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4"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5"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308"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09"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0"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1"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312"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302" name="Rectangle 82"/>
            <p:cNvSpPr/>
            <p:nvPr/>
          </p:nvSpPr>
          <p:spPr>
            <a:xfrm>
              <a:off x="1635957" y="168223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en-US"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3" name="Rectangle 83"/>
            <p:cNvSpPr/>
            <p:nvPr/>
          </p:nvSpPr>
          <p:spPr>
            <a:xfrm>
              <a:off x="1635957" y="2249559"/>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4" name="Rectangle 84"/>
            <p:cNvSpPr/>
            <p:nvPr/>
          </p:nvSpPr>
          <p:spPr>
            <a:xfrm>
              <a:off x="1635957" y="2816879"/>
              <a:ext cx="1256433" cy="56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sp>
          <p:nvSpPr>
            <p:cNvPr id="305" name="Rectangle 85"/>
            <p:cNvSpPr/>
            <p:nvPr/>
          </p:nvSpPr>
          <p:spPr>
            <a:xfrm>
              <a:off x="1635957" y="3384198"/>
              <a:ext cx="1256433" cy="56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bg1"/>
                  </a:solidFill>
                  <a:latin typeface="Arial" panose="020B0604020202020204" pitchFamily="34" charset="0"/>
                  <a:ea typeface="微软雅黑" panose="020B0503020204020204" pitchFamily="34" charset="-122"/>
                  <a:cs typeface="Arial" panose="020B0604020202020204" pitchFamily="34" charset="0"/>
                </a:rPr>
                <a:t>Step </a:t>
              </a:r>
              <a:r>
                <a:rPr lang="en-US" altLang="zh-CN"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en-US" altLang="zh-CN" sz="2200" b="1" dirty="0">
                <a:latin typeface="Arial" panose="020B0604020202020204" pitchFamily="34" charset="0"/>
                <a:ea typeface="微软雅黑" panose="020B0503020204020204" pitchFamily="34" charset="-122"/>
                <a:cs typeface="Arial" panose="020B0604020202020204" pitchFamily="34" charset="0"/>
              </a:endParaRPr>
            </a:p>
          </p:txBody>
        </p:sp>
      </p:grpSp>
      <p:sp>
        <p:nvSpPr>
          <p:cNvPr id="317" name="TextBox 59"/>
          <p:cNvSpPr txBox="1">
            <a:spLocks noChangeArrowheads="1"/>
          </p:cNvSpPr>
          <p:nvPr/>
        </p:nvSpPr>
        <p:spPr bwMode="auto">
          <a:xfrm flipH="1">
            <a:off x="6599838" y="2236379"/>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318" name="矩形 317"/>
          <p:cNvSpPr>
            <a:spLocks noChangeArrowheads="1"/>
          </p:cNvSpPr>
          <p:nvPr/>
        </p:nvSpPr>
        <p:spPr bwMode="auto">
          <a:xfrm>
            <a:off x="6599840" y="2636480"/>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a:t>
            </a:r>
            <a:endParaRPr lang="zh-CN" altLang="en-US" sz="1400" dirty="0">
              <a:solidFill>
                <a:schemeClr val="tx1">
                  <a:lumMod val="65000"/>
                  <a:lumOff val="35000"/>
                </a:schemeClr>
              </a:solidFill>
            </a:endParaRPr>
          </a:p>
        </p:txBody>
      </p:sp>
      <p:sp>
        <p:nvSpPr>
          <p:cNvPr id="319" name="TextBox 59"/>
          <p:cNvSpPr txBox="1">
            <a:spLocks noChangeArrowheads="1"/>
          </p:cNvSpPr>
          <p:nvPr/>
        </p:nvSpPr>
        <p:spPr bwMode="auto">
          <a:xfrm flipH="1">
            <a:off x="6599838" y="3104636"/>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320" name="矩形 319"/>
          <p:cNvSpPr>
            <a:spLocks noChangeArrowheads="1"/>
          </p:cNvSpPr>
          <p:nvPr/>
        </p:nvSpPr>
        <p:spPr bwMode="auto">
          <a:xfrm>
            <a:off x="6599840" y="3498313"/>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a:t>
            </a:r>
            <a:endParaRPr lang="zh-CN" altLang="en-US" sz="1400" dirty="0">
              <a:solidFill>
                <a:schemeClr val="tx1">
                  <a:lumMod val="65000"/>
                  <a:lumOff val="35000"/>
                </a:schemeClr>
              </a:solidFill>
            </a:endParaRPr>
          </a:p>
        </p:txBody>
      </p:sp>
      <p:sp>
        <p:nvSpPr>
          <p:cNvPr id="35" name="TextBox 59"/>
          <p:cNvSpPr txBox="1">
            <a:spLocks noChangeArrowheads="1"/>
          </p:cNvSpPr>
          <p:nvPr/>
        </p:nvSpPr>
        <p:spPr bwMode="auto">
          <a:xfrm flipH="1">
            <a:off x="6599838" y="3966468"/>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6599840" y="4360146"/>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a:t>
            </a:r>
            <a:endParaRPr lang="zh-CN" altLang="en-US" sz="1400" dirty="0">
              <a:solidFill>
                <a:schemeClr val="tx1">
                  <a:lumMod val="65000"/>
                  <a:lumOff val="35000"/>
                </a:schemeClr>
              </a:solidFill>
            </a:endParaRPr>
          </a:p>
        </p:txBody>
      </p:sp>
      <p:sp>
        <p:nvSpPr>
          <p:cNvPr id="37" name="TextBox 59"/>
          <p:cNvSpPr txBox="1">
            <a:spLocks noChangeArrowheads="1"/>
          </p:cNvSpPr>
          <p:nvPr/>
        </p:nvSpPr>
        <p:spPr bwMode="auto">
          <a:xfrm flipH="1">
            <a:off x="6599838" y="4828302"/>
            <a:ext cx="2624730"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点击输入内容</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38" name="矩形 37"/>
          <p:cNvSpPr>
            <a:spLocks noChangeArrowheads="1"/>
          </p:cNvSpPr>
          <p:nvPr/>
        </p:nvSpPr>
        <p:spPr bwMode="auto">
          <a:xfrm>
            <a:off x="6599840" y="5221979"/>
            <a:ext cx="4628967" cy="33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a:t>
            </a:r>
            <a:endParaRPr lang="zh-CN" altLang="en-US" sz="1400" dirty="0">
              <a:solidFill>
                <a:schemeClr val="tx1">
                  <a:lumMod val="65000"/>
                  <a:lumOff val="3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14:presetBounceEnd="40000">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14:bounceEnd="40000">
                                          <p:cBhvr additive="base">
                                            <p:cTn id="7" dur="500" fill="hold"/>
                                            <p:tgtEl>
                                              <p:spTgt spid="300"/>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slide(fromLeft)">
                                          <p:cBhvr>
                                            <p:cTn id="12" dur="500"/>
                                            <p:tgtEl>
                                              <p:spTgt spid="27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95"/>
                                            </p:tgtEl>
                                            <p:attrNameLst>
                                              <p:attrName>style.visibility</p:attrName>
                                            </p:attrNameLst>
                                          </p:cBhvr>
                                          <p:to>
                                            <p:strVal val="visible"/>
                                          </p:to>
                                        </p:set>
                                        <p:animEffect transition="in" filter="slide(fromLeft)">
                                          <p:cBhvr>
                                            <p:cTn id="16" dur="500"/>
                                            <p:tgtEl>
                                              <p:spTgt spid="295"/>
                                            </p:tgtEl>
                                          </p:cBhvr>
                                        </p:animEffect>
                                      </p:childTnLst>
                                    </p:cTn>
                                  </p:par>
                                </p:childTnLst>
                              </p:cTn>
                            </p:par>
                            <p:par>
                              <p:cTn id="17" fill="hold">
                                <p:stCondLst>
                                  <p:cond delay="1500"/>
                                </p:stCondLst>
                                <p:childTnLst>
                                  <p:par>
                                    <p:cTn id="18" presetID="2" presetClass="entr" presetSubtype="2" accel="50000" decel="50000" fill="hold" grpId="0" nodeType="afterEffect">
                                      <p:stCondLst>
                                        <p:cond delay="0"/>
                                      </p:stCondLst>
                                      <p:childTnLst>
                                        <p:set>
                                          <p:cBhvr>
                                            <p:cTn id="19" dur="1" fill="hold">
                                              <p:stCondLst>
                                                <p:cond delay="0"/>
                                              </p:stCondLst>
                                            </p:cTn>
                                            <p:tgtEl>
                                              <p:spTgt spid="317"/>
                                            </p:tgtEl>
                                            <p:attrNameLst>
                                              <p:attrName>style.visibility</p:attrName>
                                            </p:attrNameLst>
                                          </p:cBhvr>
                                          <p:to>
                                            <p:strVal val="visible"/>
                                          </p:to>
                                        </p:set>
                                        <p:anim calcmode="lin" valueType="num">
                                          <p:cBhvr additive="base">
                                            <p:cTn id="20" dur="500" fill="hold"/>
                                            <p:tgtEl>
                                              <p:spTgt spid="317"/>
                                            </p:tgtEl>
                                            <p:attrNameLst>
                                              <p:attrName>ppt_x</p:attrName>
                                            </p:attrNameLst>
                                          </p:cBhvr>
                                          <p:tavLst>
                                            <p:tav tm="0">
                                              <p:val>
                                                <p:strVal val="1+#ppt_w/2"/>
                                              </p:val>
                                            </p:tav>
                                            <p:tav tm="100000">
                                              <p:val>
                                                <p:strVal val="#ppt_x"/>
                                              </p:val>
                                            </p:tav>
                                          </p:tavLst>
                                        </p:anim>
                                        <p:anim calcmode="lin" valueType="num">
                                          <p:cBhvr additive="base">
                                            <p:cTn id="21" dur="500" fill="hold"/>
                                            <p:tgtEl>
                                              <p:spTgt spid="317"/>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0"/>
                                      </p:stCondLst>
                                      <p:childTnLst>
                                        <p:set>
                                          <p:cBhvr>
                                            <p:cTn id="23" dur="1" fill="hold">
                                              <p:stCondLst>
                                                <p:cond delay="0"/>
                                              </p:stCondLst>
                                            </p:cTn>
                                            <p:tgtEl>
                                              <p:spTgt spid="318"/>
                                            </p:tgtEl>
                                            <p:attrNameLst>
                                              <p:attrName>style.visibility</p:attrName>
                                            </p:attrNameLst>
                                          </p:cBhvr>
                                          <p:to>
                                            <p:strVal val="visible"/>
                                          </p:to>
                                        </p:set>
                                        <p:anim calcmode="lin" valueType="num">
                                          <p:cBhvr additive="base">
                                            <p:cTn id="24" dur="500" fill="hold"/>
                                            <p:tgtEl>
                                              <p:spTgt spid="318"/>
                                            </p:tgtEl>
                                            <p:attrNameLst>
                                              <p:attrName>ppt_x</p:attrName>
                                            </p:attrNameLst>
                                          </p:cBhvr>
                                          <p:tavLst>
                                            <p:tav tm="0">
                                              <p:val>
                                                <p:strVal val="1+#ppt_w/2"/>
                                              </p:val>
                                            </p:tav>
                                            <p:tav tm="100000">
                                              <p:val>
                                                <p:strVal val="#ppt_x"/>
                                              </p:val>
                                            </p:tav>
                                          </p:tavLst>
                                        </p:anim>
                                        <p:anim calcmode="lin" valueType="num">
                                          <p:cBhvr additive="base">
                                            <p:cTn id="25" dur="500" fill="hold"/>
                                            <p:tgtEl>
                                              <p:spTgt spid="31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319"/>
                                            </p:tgtEl>
                                            <p:attrNameLst>
                                              <p:attrName>style.visibility</p:attrName>
                                            </p:attrNameLst>
                                          </p:cBhvr>
                                          <p:to>
                                            <p:strVal val="visible"/>
                                          </p:to>
                                        </p:set>
                                        <p:anim calcmode="lin" valueType="num">
                                          <p:cBhvr additive="base">
                                            <p:cTn id="29" dur="500" fill="hold"/>
                                            <p:tgtEl>
                                              <p:spTgt spid="319"/>
                                            </p:tgtEl>
                                            <p:attrNameLst>
                                              <p:attrName>ppt_x</p:attrName>
                                            </p:attrNameLst>
                                          </p:cBhvr>
                                          <p:tavLst>
                                            <p:tav tm="0">
                                              <p:val>
                                                <p:strVal val="1+#ppt_w/2"/>
                                              </p:val>
                                            </p:tav>
                                            <p:tav tm="100000">
                                              <p:val>
                                                <p:strVal val="#ppt_x"/>
                                              </p:val>
                                            </p:tav>
                                          </p:tavLst>
                                        </p:anim>
                                        <p:anim calcmode="lin" valueType="num">
                                          <p:cBhvr additive="base">
                                            <p:cTn id="30" dur="500" fill="hold"/>
                                            <p:tgtEl>
                                              <p:spTgt spid="319"/>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grpId="0" nodeType="withEffect">
                                      <p:stCondLst>
                                        <p:cond delay="0"/>
                                      </p:stCondLst>
                                      <p:childTnLst>
                                        <p:set>
                                          <p:cBhvr>
                                            <p:cTn id="32" dur="1" fill="hold">
                                              <p:stCondLst>
                                                <p:cond delay="0"/>
                                              </p:stCondLst>
                                            </p:cTn>
                                            <p:tgtEl>
                                              <p:spTgt spid="320"/>
                                            </p:tgtEl>
                                            <p:attrNameLst>
                                              <p:attrName>style.visibility</p:attrName>
                                            </p:attrNameLst>
                                          </p:cBhvr>
                                          <p:to>
                                            <p:strVal val="visible"/>
                                          </p:to>
                                        </p:set>
                                        <p:anim calcmode="lin" valueType="num">
                                          <p:cBhvr additive="base">
                                            <p:cTn id="33" dur="500" fill="hold"/>
                                            <p:tgtEl>
                                              <p:spTgt spid="320"/>
                                            </p:tgtEl>
                                            <p:attrNameLst>
                                              <p:attrName>ppt_x</p:attrName>
                                            </p:attrNameLst>
                                          </p:cBhvr>
                                          <p:tavLst>
                                            <p:tav tm="0">
                                              <p:val>
                                                <p:strVal val="1+#ppt_w/2"/>
                                              </p:val>
                                            </p:tav>
                                            <p:tav tm="100000">
                                              <p:val>
                                                <p:strVal val="#ppt_x"/>
                                              </p:val>
                                            </p:tav>
                                          </p:tavLst>
                                        </p:anim>
                                        <p:anim calcmode="lin" valueType="num">
                                          <p:cBhvr additive="base">
                                            <p:cTn id="34" dur="500" fill="hold"/>
                                            <p:tgtEl>
                                              <p:spTgt spid="3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p:bldP spid="319" grpId="0"/>
          <p:bldP spid="320"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slide(fromLeft)">
                                          <p:cBhvr>
                                            <p:cTn id="12" dur="500"/>
                                            <p:tgtEl>
                                              <p:spTgt spid="27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95"/>
                                            </p:tgtEl>
                                            <p:attrNameLst>
                                              <p:attrName>style.visibility</p:attrName>
                                            </p:attrNameLst>
                                          </p:cBhvr>
                                          <p:to>
                                            <p:strVal val="visible"/>
                                          </p:to>
                                        </p:set>
                                        <p:animEffect transition="in" filter="slide(fromLeft)">
                                          <p:cBhvr>
                                            <p:cTn id="16" dur="500"/>
                                            <p:tgtEl>
                                              <p:spTgt spid="295"/>
                                            </p:tgtEl>
                                          </p:cBhvr>
                                        </p:animEffect>
                                      </p:childTnLst>
                                    </p:cTn>
                                  </p:par>
                                </p:childTnLst>
                              </p:cTn>
                            </p:par>
                            <p:par>
                              <p:cTn id="17" fill="hold">
                                <p:stCondLst>
                                  <p:cond delay="1500"/>
                                </p:stCondLst>
                                <p:childTnLst>
                                  <p:par>
                                    <p:cTn id="18" presetID="2" presetClass="entr" presetSubtype="2" accel="50000" decel="50000" fill="hold" grpId="0" nodeType="afterEffect">
                                      <p:stCondLst>
                                        <p:cond delay="0"/>
                                      </p:stCondLst>
                                      <p:childTnLst>
                                        <p:set>
                                          <p:cBhvr>
                                            <p:cTn id="19" dur="1" fill="hold">
                                              <p:stCondLst>
                                                <p:cond delay="0"/>
                                              </p:stCondLst>
                                            </p:cTn>
                                            <p:tgtEl>
                                              <p:spTgt spid="317"/>
                                            </p:tgtEl>
                                            <p:attrNameLst>
                                              <p:attrName>style.visibility</p:attrName>
                                            </p:attrNameLst>
                                          </p:cBhvr>
                                          <p:to>
                                            <p:strVal val="visible"/>
                                          </p:to>
                                        </p:set>
                                        <p:anim calcmode="lin" valueType="num">
                                          <p:cBhvr additive="base">
                                            <p:cTn id="20" dur="500" fill="hold"/>
                                            <p:tgtEl>
                                              <p:spTgt spid="317"/>
                                            </p:tgtEl>
                                            <p:attrNameLst>
                                              <p:attrName>ppt_x</p:attrName>
                                            </p:attrNameLst>
                                          </p:cBhvr>
                                          <p:tavLst>
                                            <p:tav tm="0">
                                              <p:val>
                                                <p:strVal val="1+#ppt_w/2"/>
                                              </p:val>
                                            </p:tav>
                                            <p:tav tm="100000">
                                              <p:val>
                                                <p:strVal val="#ppt_x"/>
                                              </p:val>
                                            </p:tav>
                                          </p:tavLst>
                                        </p:anim>
                                        <p:anim calcmode="lin" valueType="num">
                                          <p:cBhvr additive="base">
                                            <p:cTn id="21" dur="500" fill="hold"/>
                                            <p:tgtEl>
                                              <p:spTgt spid="317"/>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0"/>
                                      </p:stCondLst>
                                      <p:childTnLst>
                                        <p:set>
                                          <p:cBhvr>
                                            <p:cTn id="23" dur="1" fill="hold">
                                              <p:stCondLst>
                                                <p:cond delay="0"/>
                                              </p:stCondLst>
                                            </p:cTn>
                                            <p:tgtEl>
                                              <p:spTgt spid="318"/>
                                            </p:tgtEl>
                                            <p:attrNameLst>
                                              <p:attrName>style.visibility</p:attrName>
                                            </p:attrNameLst>
                                          </p:cBhvr>
                                          <p:to>
                                            <p:strVal val="visible"/>
                                          </p:to>
                                        </p:set>
                                        <p:anim calcmode="lin" valueType="num">
                                          <p:cBhvr additive="base">
                                            <p:cTn id="24" dur="500" fill="hold"/>
                                            <p:tgtEl>
                                              <p:spTgt spid="318"/>
                                            </p:tgtEl>
                                            <p:attrNameLst>
                                              <p:attrName>ppt_x</p:attrName>
                                            </p:attrNameLst>
                                          </p:cBhvr>
                                          <p:tavLst>
                                            <p:tav tm="0">
                                              <p:val>
                                                <p:strVal val="1+#ppt_w/2"/>
                                              </p:val>
                                            </p:tav>
                                            <p:tav tm="100000">
                                              <p:val>
                                                <p:strVal val="#ppt_x"/>
                                              </p:val>
                                            </p:tav>
                                          </p:tavLst>
                                        </p:anim>
                                        <p:anim calcmode="lin" valueType="num">
                                          <p:cBhvr additive="base">
                                            <p:cTn id="25" dur="500" fill="hold"/>
                                            <p:tgtEl>
                                              <p:spTgt spid="31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319"/>
                                            </p:tgtEl>
                                            <p:attrNameLst>
                                              <p:attrName>style.visibility</p:attrName>
                                            </p:attrNameLst>
                                          </p:cBhvr>
                                          <p:to>
                                            <p:strVal val="visible"/>
                                          </p:to>
                                        </p:set>
                                        <p:anim calcmode="lin" valueType="num">
                                          <p:cBhvr additive="base">
                                            <p:cTn id="29" dur="500" fill="hold"/>
                                            <p:tgtEl>
                                              <p:spTgt spid="319"/>
                                            </p:tgtEl>
                                            <p:attrNameLst>
                                              <p:attrName>ppt_x</p:attrName>
                                            </p:attrNameLst>
                                          </p:cBhvr>
                                          <p:tavLst>
                                            <p:tav tm="0">
                                              <p:val>
                                                <p:strVal val="1+#ppt_w/2"/>
                                              </p:val>
                                            </p:tav>
                                            <p:tav tm="100000">
                                              <p:val>
                                                <p:strVal val="#ppt_x"/>
                                              </p:val>
                                            </p:tav>
                                          </p:tavLst>
                                        </p:anim>
                                        <p:anim calcmode="lin" valueType="num">
                                          <p:cBhvr additive="base">
                                            <p:cTn id="30" dur="500" fill="hold"/>
                                            <p:tgtEl>
                                              <p:spTgt spid="319"/>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grpId="0" nodeType="withEffect">
                                      <p:stCondLst>
                                        <p:cond delay="0"/>
                                      </p:stCondLst>
                                      <p:childTnLst>
                                        <p:set>
                                          <p:cBhvr>
                                            <p:cTn id="32" dur="1" fill="hold">
                                              <p:stCondLst>
                                                <p:cond delay="0"/>
                                              </p:stCondLst>
                                            </p:cTn>
                                            <p:tgtEl>
                                              <p:spTgt spid="320"/>
                                            </p:tgtEl>
                                            <p:attrNameLst>
                                              <p:attrName>style.visibility</p:attrName>
                                            </p:attrNameLst>
                                          </p:cBhvr>
                                          <p:to>
                                            <p:strVal val="visible"/>
                                          </p:to>
                                        </p:set>
                                        <p:anim calcmode="lin" valueType="num">
                                          <p:cBhvr additive="base">
                                            <p:cTn id="33" dur="500" fill="hold"/>
                                            <p:tgtEl>
                                              <p:spTgt spid="320"/>
                                            </p:tgtEl>
                                            <p:attrNameLst>
                                              <p:attrName>ppt_x</p:attrName>
                                            </p:attrNameLst>
                                          </p:cBhvr>
                                          <p:tavLst>
                                            <p:tav tm="0">
                                              <p:val>
                                                <p:strVal val="1+#ppt_w/2"/>
                                              </p:val>
                                            </p:tav>
                                            <p:tav tm="100000">
                                              <p:val>
                                                <p:strVal val="#ppt_x"/>
                                              </p:val>
                                            </p:tav>
                                          </p:tavLst>
                                        </p:anim>
                                        <p:anim calcmode="lin" valueType="num">
                                          <p:cBhvr additive="base">
                                            <p:cTn id="34" dur="500" fill="hold"/>
                                            <p:tgtEl>
                                              <p:spTgt spid="3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2" accel="50000" decel="5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p:bldP spid="319" grpId="0"/>
          <p:bldP spid="320" grpId="0"/>
          <p:bldP spid="35" grpId="0"/>
          <p:bldP spid="36" grpId="0"/>
          <p:bldP spid="37" grpId="0"/>
          <p:bldP spid="3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13"/>
          <p:cNvGrpSpPr/>
          <p:nvPr/>
        </p:nvGrpSpPr>
        <p:grpSpPr>
          <a:xfrm>
            <a:off x="795" y="1892818"/>
            <a:ext cx="2129700" cy="691283"/>
            <a:chOff x="0" y="1419612"/>
            <a:chExt cx="1597483" cy="518462"/>
          </a:xfrm>
        </p:grpSpPr>
        <p:sp>
          <p:nvSpPr>
            <p:cNvPr id="38" name="Rectangle 38"/>
            <p:cNvSpPr/>
            <p:nvPr/>
          </p:nvSpPr>
          <p:spPr>
            <a:xfrm>
              <a:off x="0" y="1419612"/>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3"/>
            <p:cNvSpPr txBox="1"/>
            <p:nvPr/>
          </p:nvSpPr>
          <p:spPr>
            <a:xfrm>
              <a:off x="589208" y="1540344"/>
              <a:ext cx="73299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01</a:t>
              </a:r>
              <a:endParaRPr lang="en-US" sz="2400" dirty="0">
                <a:solidFill>
                  <a:schemeClr val="bg1"/>
                </a:solidFill>
                <a:latin typeface="Impact" panose="020B0806030902050204" pitchFamily="34" charset="0"/>
              </a:endParaRPr>
            </a:p>
          </p:txBody>
        </p:sp>
      </p:grpSp>
      <p:grpSp>
        <p:nvGrpSpPr>
          <p:cNvPr id="40" name="Group 114"/>
          <p:cNvGrpSpPr/>
          <p:nvPr/>
        </p:nvGrpSpPr>
        <p:grpSpPr>
          <a:xfrm>
            <a:off x="795" y="2993752"/>
            <a:ext cx="2129700" cy="691283"/>
            <a:chOff x="0" y="2226109"/>
            <a:chExt cx="1597483" cy="518462"/>
          </a:xfrm>
          <a:solidFill>
            <a:schemeClr val="bg2"/>
          </a:solidFill>
        </p:grpSpPr>
        <p:sp>
          <p:nvSpPr>
            <p:cNvPr id="41" name="Rectangle 40"/>
            <p:cNvSpPr/>
            <p:nvPr/>
          </p:nvSpPr>
          <p:spPr>
            <a:xfrm>
              <a:off x="0" y="2226109"/>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Text Placeholder 3"/>
            <p:cNvSpPr txBox="1"/>
            <p:nvPr/>
          </p:nvSpPr>
          <p:spPr>
            <a:xfrm>
              <a:off x="575072" y="2346841"/>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02</a:t>
              </a:r>
              <a:endParaRPr lang="en-US" sz="2400" dirty="0">
                <a:solidFill>
                  <a:schemeClr val="bg1"/>
                </a:solidFill>
                <a:latin typeface="Impact" panose="020B0806030902050204" pitchFamily="34" charset="0"/>
              </a:endParaRPr>
            </a:p>
          </p:txBody>
        </p:sp>
      </p:grpSp>
      <p:grpSp>
        <p:nvGrpSpPr>
          <p:cNvPr id="45" name="Group 115"/>
          <p:cNvGrpSpPr/>
          <p:nvPr/>
        </p:nvGrpSpPr>
        <p:grpSpPr>
          <a:xfrm>
            <a:off x="795" y="4094686"/>
            <a:ext cx="2129700" cy="691283"/>
            <a:chOff x="0" y="3090216"/>
            <a:chExt cx="1597483" cy="518462"/>
          </a:xfrm>
        </p:grpSpPr>
        <p:sp>
          <p:nvSpPr>
            <p:cNvPr id="46" name="Rectangle 43"/>
            <p:cNvSpPr/>
            <p:nvPr/>
          </p:nvSpPr>
          <p:spPr>
            <a:xfrm>
              <a:off x="0" y="3090216"/>
              <a:ext cx="1597483" cy="518462"/>
            </a:xfrm>
            <a:prstGeom prst="rect">
              <a:avLst/>
            </a:prstGeom>
            <a:solidFill>
              <a:srgbClr val="3F4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 Placeholder 3"/>
            <p:cNvSpPr txBox="1"/>
            <p:nvPr/>
          </p:nvSpPr>
          <p:spPr>
            <a:xfrm>
              <a:off x="575072" y="3210948"/>
              <a:ext cx="7471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03</a:t>
              </a:r>
              <a:endParaRPr lang="en-US" sz="2400" dirty="0">
                <a:solidFill>
                  <a:schemeClr val="bg1"/>
                </a:solidFill>
                <a:latin typeface="Impact" panose="020B0806030902050204" pitchFamily="34" charset="0"/>
              </a:endParaRPr>
            </a:p>
          </p:txBody>
        </p:sp>
      </p:grpSp>
      <p:grpSp>
        <p:nvGrpSpPr>
          <p:cNvPr id="48" name="Group 116"/>
          <p:cNvGrpSpPr/>
          <p:nvPr/>
        </p:nvGrpSpPr>
        <p:grpSpPr>
          <a:xfrm>
            <a:off x="795" y="5195621"/>
            <a:ext cx="2129700" cy="691283"/>
            <a:chOff x="0" y="3896714"/>
            <a:chExt cx="1597483" cy="518462"/>
          </a:xfrm>
          <a:solidFill>
            <a:srgbClr val="42C398"/>
          </a:solidFill>
        </p:grpSpPr>
        <p:sp>
          <p:nvSpPr>
            <p:cNvPr id="49" name="Rectangle 46"/>
            <p:cNvSpPr/>
            <p:nvPr/>
          </p:nvSpPr>
          <p:spPr>
            <a:xfrm>
              <a:off x="0" y="3896714"/>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Text Placeholder 3"/>
            <p:cNvSpPr txBox="1"/>
            <p:nvPr/>
          </p:nvSpPr>
          <p:spPr>
            <a:xfrm>
              <a:off x="575072" y="4017446"/>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Impact" panose="020B0806030902050204" pitchFamily="34" charset="0"/>
                </a:rPr>
                <a:t>04</a:t>
              </a:r>
              <a:endParaRPr lang="en-US" sz="2400" dirty="0">
                <a:solidFill>
                  <a:schemeClr val="bg1"/>
                </a:solidFill>
                <a:latin typeface="Impact" panose="020B0806030902050204" pitchFamily="34" charset="0"/>
              </a:endParaRPr>
            </a:p>
          </p:txBody>
        </p:sp>
      </p:grpSp>
      <p:sp>
        <p:nvSpPr>
          <p:cNvPr id="82" name="Freeform 37"/>
          <p:cNvSpPr/>
          <p:nvPr/>
        </p:nvSpPr>
        <p:spPr>
          <a:xfrm rot="16200000">
            <a:off x="1523904" y="1978790"/>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3" name="Freeform 41"/>
          <p:cNvSpPr/>
          <p:nvPr/>
        </p:nvSpPr>
        <p:spPr>
          <a:xfrm rot="16200000">
            <a:off x="1523904" y="307972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4" name="Freeform 44"/>
          <p:cNvSpPr/>
          <p:nvPr/>
        </p:nvSpPr>
        <p:spPr>
          <a:xfrm rot="16200000">
            <a:off x="1523904" y="4180657"/>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5" name="Freeform 47"/>
          <p:cNvSpPr/>
          <p:nvPr/>
        </p:nvSpPr>
        <p:spPr>
          <a:xfrm rot="16200000">
            <a:off x="1523904" y="528159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Pentagon 39"/>
          <p:cNvSpPr/>
          <p:nvPr/>
        </p:nvSpPr>
        <p:spPr>
          <a:xfrm>
            <a:off x="1763497" y="1739195"/>
            <a:ext cx="4332505" cy="6912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5" name="Pentagon 42"/>
          <p:cNvSpPr/>
          <p:nvPr/>
        </p:nvSpPr>
        <p:spPr>
          <a:xfrm>
            <a:off x="1763498" y="2840128"/>
            <a:ext cx="3641311"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8" name="Pentagon 45"/>
          <p:cNvSpPr/>
          <p:nvPr/>
        </p:nvSpPr>
        <p:spPr>
          <a:xfrm>
            <a:off x="1763498" y="3941061"/>
            <a:ext cx="2946680" cy="691282"/>
          </a:xfrm>
          <a:prstGeom prst="homePlate">
            <a:avLst/>
          </a:prstGeom>
          <a:solidFill>
            <a:srgbClr val="545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01" name="Pentagon 48"/>
          <p:cNvSpPr/>
          <p:nvPr/>
        </p:nvSpPr>
        <p:spPr>
          <a:xfrm>
            <a:off x="1763498" y="5041995"/>
            <a:ext cx="2235390"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0" name="TextBox 59"/>
          <p:cNvSpPr txBox="1">
            <a:spLocks noChangeArrowheads="1"/>
          </p:cNvSpPr>
          <p:nvPr/>
        </p:nvSpPr>
        <p:spPr bwMode="auto">
          <a:xfrm flipH="1">
            <a:off x="3248465" y="1864920"/>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7179986" y="1672355"/>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52" name="TextBox 59"/>
          <p:cNvSpPr txBox="1">
            <a:spLocks noChangeArrowheads="1"/>
          </p:cNvSpPr>
          <p:nvPr/>
        </p:nvSpPr>
        <p:spPr bwMode="auto">
          <a:xfrm flipH="1">
            <a:off x="2569505" y="2944905"/>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3" name="TextBox 59"/>
          <p:cNvSpPr txBox="1">
            <a:spLocks noChangeArrowheads="1"/>
          </p:cNvSpPr>
          <p:nvPr/>
        </p:nvSpPr>
        <p:spPr bwMode="auto">
          <a:xfrm flipH="1">
            <a:off x="1858192" y="4038814"/>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4" name="TextBox 59"/>
          <p:cNvSpPr txBox="1">
            <a:spLocks noChangeArrowheads="1"/>
          </p:cNvSpPr>
          <p:nvPr/>
        </p:nvSpPr>
        <p:spPr bwMode="auto">
          <a:xfrm flipH="1">
            <a:off x="1275680" y="5156423"/>
            <a:ext cx="2395013"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588229" y="2781177"/>
            <a:ext cx="792261" cy="792365"/>
            <a:chOff x="5556077" y="2781175"/>
            <a:chExt cx="792364" cy="792365"/>
          </a:xfrm>
        </p:grpSpPr>
        <p:sp>
          <p:nvSpPr>
            <p:cNvPr id="87" name="Oval 50"/>
            <p:cNvSpPr/>
            <p:nvPr/>
          </p:nvSpPr>
          <p:spPr>
            <a:xfrm>
              <a:off x="5556077" y="2781175"/>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7" name="组合 56"/>
            <p:cNvGrpSpPr>
              <a:grpSpLocks noChangeAspect="1"/>
            </p:cNvGrpSpPr>
            <p:nvPr/>
          </p:nvGrpSpPr>
          <p:grpSpPr>
            <a:xfrm>
              <a:off x="5805695" y="2930428"/>
              <a:ext cx="293129" cy="493858"/>
              <a:chOff x="6982613" y="4660429"/>
              <a:chExt cx="292099" cy="492124"/>
            </a:xfrm>
            <a:solidFill>
              <a:schemeClr val="bg1">
                <a:lumMod val="95000"/>
              </a:schemeClr>
            </a:solidFill>
          </p:grpSpPr>
          <p:sp>
            <p:nvSpPr>
              <p:cNvPr id="58"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166780" y="5008134"/>
            <a:ext cx="792261" cy="792365"/>
            <a:chOff x="4070275" y="5008132"/>
            <a:chExt cx="792364" cy="792365"/>
          </a:xfrm>
        </p:grpSpPr>
        <p:sp>
          <p:nvSpPr>
            <p:cNvPr id="89" name="Oval 57"/>
            <p:cNvSpPr/>
            <p:nvPr/>
          </p:nvSpPr>
          <p:spPr>
            <a:xfrm>
              <a:off x="4070275" y="5008132"/>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3"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75375" y="1690705"/>
            <a:ext cx="792261" cy="792365"/>
            <a:chOff x="6275397" y="1688395"/>
            <a:chExt cx="792364" cy="792365"/>
          </a:xfrm>
        </p:grpSpPr>
        <p:sp>
          <p:nvSpPr>
            <p:cNvPr id="86" name="Oval 49"/>
            <p:cNvSpPr/>
            <p:nvPr/>
          </p:nvSpPr>
          <p:spPr>
            <a:xfrm>
              <a:off x="6275397" y="1688395"/>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6" name="组合 65"/>
            <p:cNvGrpSpPr/>
            <p:nvPr/>
          </p:nvGrpSpPr>
          <p:grpSpPr>
            <a:xfrm>
              <a:off x="6414717" y="1849486"/>
              <a:ext cx="513724" cy="470183"/>
              <a:chOff x="2158354" y="2417495"/>
              <a:chExt cx="550987" cy="504288"/>
            </a:xfrm>
          </p:grpSpPr>
          <p:sp>
            <p:nvSpPr>
              <p:cNvPr id="67"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4886805" y="3916386"/>
            <a:ext cx="792261" cy="792365"/>
            <a:chOff x="4899179" y="3916384"/>
            <a:chExt cx="792364" cy="792365"/>
          </a:xfrm>
        </p:grpSpPr>
        <p:sp>
          <p:nvSpPr>
            <p:cNvPr id="88" name="Oval 56"/>
            <p:cNvSpPr/>
            <p:nvPr/>
          </p:nvSpPr>
          <p:spPr>
            <a:xfrm>
              <a:off x="4899179" y="3916384"/>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1"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3" name="矩形 72"/>
          <p:cNvSpPr>
            <a:spLocks noChangeArrowheads="1"/>
          </p:cNvSpPr>
          <p:nvPr/>
        </p:nvSpPr>
        <p:spPr bwMode="auto">
          <a:xfrm>
            <a:off x="6484957" y="2798281"/>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4" name="矩形 73"/>
          <p:cNvSpPr>
            <a:spLocks noChangeArrowheads="1"/>
          </p:cNvSpPr>
          <p:nvPr/>
        </p:nvSpPr>
        <p:spPr bwMode="auto">
          <a:xfrm>
            <a:off x="5789926" y="3931913"/>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5" name="矩形 74"/>
          <p:cNvSpPr>
            <a:spLocks noChangeArrowheads="1"/>
          </p:cNvSpPr>
          <p:nvPr/>
        </p:nvSpPr>
        <p:spPr bwMode="auto">
          <a:xfrm>
            <a:off x="5094896" y="5057839"/>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14:presetBounceEnd="34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34000">
                                          <p:cBhvr additive="base">
                                            <p:cTn id="23" dur="350" fill="hold"/>
                                            <p:tgtEl>
                                              <p:spTgt spid="4"/>
                                            </p:tgtEl>
                                            <p:attrNameLst>
                                              <p:attrName>ppt_x</p:attrName>
                                            </p:attrNameLst>
                                          </p:cBhvr>
                                          <p:tavLst>
                                            <p:tav tm="0">
                                              <p:val>
                                                <p:strVal val="1+#ppt_w/2"/>
                                              </p:val>
                                            </p:tav>
                                            <p:tav tm="100000">
                                              <p:val>
                                                <p:strVal val="#ppt_x"/>
                                              </p:val>
                                            </p:tav>
                                          </p:tavLst>
                                        </p:anim>
                                        <p:anim calcmode="lin" valueType="num" p14:bounceEnd="34000">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34000">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14:bounceEnd="34000">
                                          <p:cBhvr additive="base">
                                            <p:cTn id="27" dur="350" fill="hold"/>
                                            <p:tgtEl>
                                              <p:spTgt spid="51"/>
                                            </p:tgtEl>
                                            <p:attrNameLst>
                                              <p:attrName>ppt_x</p:attrName>
                                            </p:attrNameLst>
                                          </p:cBhvr>
                                          <p:tavLst>
                                            <p:tav tm="0">
                                              <p:val>
                                                <p:strVal val="1+#ppt_w/2"/>
                                              </p:val>
                                            </p:tav>
                                            <p:tav tm="100000">
                                              <p:val>
                                                <p:strVal val="#ppt_x"/>
                                              </p:val>
                                            </p:tav>
                                          </p:tavLst>
                                        </p:anim>
                                        <p:anim calcmode="lin" valueType="num" p14:bounceEnd="34000">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14:presetBounceEnd="34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34000">
                                          <p:cBhvr additive="base">
                                            <p:cTn id="48" dur="350" fill="hold"/>
                                            <p:tgtEl>
                                              <p:spTgt spid="3"/>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34000">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14:bounceEnd="34000">
                                          <p:cBhvr additive="base">
                                            <p:cTn id="52" dur="350" fill="hold"/>
                                            <p:tgtEl>
                                              <p:spTgt spid="73"/>
                                            </p:tgtEl>
                                            <p:attrNameLst>
                                              <p:attrName>ppt_x</p:attrName>
                                            </p:attrNameLst>
                                          </p:cBhvr>
                                          <p:tavLst>
                                            <p:tav tm="0">
                                              <p:val>
                                                <p:strVal val="1+#ppt_w/2"/>
                                              </p:val>
                                            </p:tav>
                                            <p:tav tm="100000">
                                              <p:val>
                                                <p:strVal val="#ppt_x"/>
                                              </p:val>
                                            </p:tav>
                                          </p:tavLst>
                                        </p:anim>
                                        <p:anim calcmode="lin" valueType="num" p14:bounceEnd="34000">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14:presetBounceEnd="34000">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14:bounceEnd="34000">
                                          <p:cBhvr additive="base">
                                            <p:cTn id="73" dur="350" fill="hold"/>
                                            <p:tgtEl>
                                              <p:spTgt spid="2"/>
                                            </p:tgtEl>
                                            <p:attrNameLst>
                                              <p:attrName>ppt_x</p:attrName>
                                            </p:attrNameLst>
                                          </p:cBhvr>
                                          <p:tavLst>
                                            <p:tav tm="0">
                                              <p:val>
                                                <p:strVal val="1+#ppt_w/2"/>
                                              </p:val>
                                            </p:tav>
                                            <p:tav tm="100000">
                                              <p:val>
                                                <p:strVal val="#ppt_x"/>
                                              </p:val>
                                            </p:tav>
                                          </p:tavLst>
                                        </p:anim>
                                        <p:anim calcmode="lin" valueType="num" p14:bounceEnd="34000">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34000">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14:bounceEnd="34000">
                                          <p:cBhvr additive="base">
                                            <p:cTn id="77" dur="350" fill="hold"/>
                                            <p:tgtEl>
                                              <p:spTgt spid="74"/>
                                            </p:tgtEl>
                                            <p:attrNameLst>
                                              <p:attrName>ppt_x</p:attrName>
                                            </p:attrNameLst>
                                          </p:cBhvr>
                                          <p:tavLst>
                                            <p:tav tm="0">
                                              <p:val>
                                                <p:strVal val="1+#ppt_w/2"/>
                                              </p:val>
                                            </p:tav>
                                            <p:tav tm="100000">
                                              <p:val>
                                                <p:strVal val="#ppt_x"/>
                                              </p:val>
                                            </p:tav>
                                          </p:tavLst>
                                        </p:anim>
                                        <p:anim calcmode="lin" valueType="num" p14:bounceEnd="34000">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14:presetBounceEnd="34000">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14:bounceEnd="34000">
                                          <p:cBhvr additive="base">
                                            <p:cTn id="98" dur="35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14:presetBounceEnd="34000">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14:bounceEnd="34000">
                                          <p:cBhvr additive="base">
                                            <p:cTn id="102" dur="350" fill="hold"/>
                                            <p:tgtEl>
                                              <p:spTgt spid="75"/>
                                            </p:tgtEl>
                                            <p:attrNameLst>
                                              <p:attrName>ppt_x</p:attrName>
                                            </p:attrNameLst>
                                          </p:cBhvr>
                                          <p:tavLst>
                                            <p:tav tm="0">
                                              <p:val>
                                                <p:strVal val="1+#ppt_w/2"/>
                                              </p:val>
                                            </p:tav>
                                            <p:tav tm="100000">
                                              <p:val>
                                                <p:strVal val="#ppt_x"/>
                                              </p:val>
                                            </p:tav>
                                          </p:tavLst>
                                        </p:anim>
                                        <p:anim calcmode="lin" valueType="num" p14:bounceEnd="34000">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50" fill="hold"/>
                                            <p:tgtEl>
                                              <p:spTgt spid="4"/>
                                            </p:tgtEl>
                                            <p:attrNameLst>
                                              <p:attrName>ppt_x</p:attrName>
                                            </p:attrNameLst>
                                          </p:cBhvr>
                                          <p:tavLst>
                                            <p:tav tm="0">
                                              <p:val>
                                                <p:strVal val="1+#ppt_w/2"/>
                                              </p:val>
                                            </p:tav>
                                            <p:tav tm="100000">
                                              <p:val>
                                                <p:strVal val="#ppt_x"/>
                                              </p:val>
                                            </p:tav>
                                          </p:tavLst>
                                        </p:anim>
                                        <p:anim calcmode="lin" valueType="num">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50" fill="hold"/>
                                            <p:tgtEl>
                                              <p:spTgt spid="51"/>
                                            </p:tgtEl>
                                            <p:attrNameLst>
                                              <p:attrName>ppt_x</p:attrName>
                                            </p:attrNameLst>
                                          </p:cBhvr>
                                          <p:tavLst>
                                            <p:tav tm="0">
                                              <p:val>
                                                <p:strVal val="1+#ppt_w/2"/>
                                              </p:val>
                                            </p:tav>
                                            <p:tav tm="100000">
                                              <p:val>
                                                <p:strVal val="#ppt_x"/>
                                              </p:val>
                                            </p:tav>
                                          </p:tavLst>
                                        </p:anim>
                                        <p:anim calcmode="lin" valueType="num">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350" fill="hold"/>
                                            <p:tgtEl>
                                              <p:spTgt spid="3"/>
                                            </p:tgtEl>
                                            <p:attrNameLst>
                                              <p:attrName>ppt_x</p:attrName>
                                            </p:attrNameLst>
                                          </p:cBhvr>
                                          <p:tavLst>
                                            <p:tav tm="0">
                                              <p:val>
                                                <p:strVal val="1+#ppt_w/2"/>
                                              </p:val>
                                            </p:tav>
                                            <p:tav tm="100000">
                                              <p:val>
                                                <p:strVal val="#ppt_x"/>
                                              </p:val>
                                            </p:tav>
                                          </p:tavLst>
                                        </p:anim>
                                        <p:anim calcmode="lin" valueType="num">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350" fill="hold"/>
                                            <p:tgtEl>
                                              <p:spTgt spid="73"/>
                                            </p:tgtEl>
                                            <p:attrNameLst>
                                              <p:attrName>ppt_x</p:attrName>
                                            </p:attrNameLst>
                                          </p:cBhvr>
                                          <p:tavLst>
                                            <p:tav tm="0">
                                              <p:val>
                                                <p:strVal val="1+#ppt_w/2"/>
                                              </p:val>
                                            </p:tav>
                                            <p:tav tm="100000">
                                              <p:val>
                                                <p:strVal val="#ppt_x"/>
                                              </p:val>
                                            </p:tav>
                                          </p:tavLst>
                                        </p:anim>
                                        <p:anim calcmode="lin" valueType="num">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350" fill="hold"/>
                                            <p:tgtEl>
                                              <p:spTgt spid="2"/>
                                            </p:tgtEl>
                                            <p:attrNameLst>
                                              <p:attrName>ppt_x</p:attrName>
                                            </p:attrNameLst>
                                          </p:cBhvr>
                                          <p:tavLst>
                                            <p:tav tm="0">
                                              <p:val>
                                                <p:strVal val="1+#ppt_w/2"/>
                                              </p:val>
                                            </p:tav>
                                            <p:tav tm="100000">
                                              <p:val>
                                                <p:strVal val="#ppt_x"/>
                                              </p:val>
                                            </p:tav>
                                          </p:tavLst>
                                        </p:anim>
                                        <p:anim calcmode="lin" valueType="num">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350" fill="hold"/>
                                            <p:tgtEl>
                                              <p:spTgt spid="74"/>
                                            </p:tgtEl>
                                            <p:attrNameLst>
                                              <p:attrName>ppt_x</p:attrName>
                                            </p:attrNameLst>
                                          </p:cBhvr>
                                          <p:tavLst>
                                            <p:tav tm="0">
                                              <p:val>
                                                <p:strVal val="1+#ppt_w/2"/>
                                              </p:val>
                                            </p:tav>
                                            <p:tav tm="100000">
                                              <p:val>
                                                <p:strVal val="#ppt_x"/>
                                              </p:val>
                                            </p:tav>
                                          </p:tavLst>
                                        </p:anim>
                                        <p:anim calcmode="lin" valueType="num">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350" fill="hold"/>
                                            <p:tgtEl>
                                              <p:spTgt spid="5"/>
                                            </p:tgtEl>
                                            <p:attrNameLst>
                                              <p:attrName>ppt_x</p:attrName>
                                            </p:attrNameLst>
                                          </p:cBhvr>
                                          <p:tavLst>
                                            <p:tav tm="0">
                                              <p:val>
                                                <p:strVal val="1+#ppt_w/2"/>
                                              </p:val>
                                            </p:tav>
                                            <p:tav tm="100000">
                                              <p:val>
                                                <p:strVal val="#ppt_x"/>
                                              </p:val>
                                            </p:tav>
                                          </p:tavLst>
                                        </p:anim>
                                        <p:anim calcmode="lin" valueType="num">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additive="base">
                                            <p:cTn id="102" dur="350" fill="hold"/>
                                            <p:tgtEl>
                                              <p:spTgt spid="75"/>
                                            </p:tgtEl>
                                            <p:attrNameLst>
                                              <p:attrName>ppt_x</p:attrName>
                                            </p:attrNameLst>
                                          </p:cBhvr>
                                          <p:tavLst>
                                            <p:tav tm="0">
                                              <p:val>
                                                <p:strVal val="1+#ppt_w/2"/>
                                              </p:val>
                                            </p:tav>
                                            <p:tav tm="100000">
                                              <p:val>
                                                <p:strVal val="#ppt_x"/>
                                              </p:val>
                                            </p:tav>
                                          </p:tavLst>
                                        </p:anim>
                                        <p:anim calcmode="lin" valueType="num">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839959" y="3984276"/>
            <a:ext cx="9369519" cy="1087001"/>
            <a:chOff x="1855445" y="3927410"/>
            <a:chExt cx="9370739" cy="1087001"/>
          </a:xfrm>
        </p:grpSpPr>
        <p:sp>
          <p:nvSpPr>
            <p:cNvPr id="93" name="Notched Right Arrow 37"/>
            <p:cNvSpPr/>
            <p:nvPr/>
          </p:nvSpPr>
          <p:spPr>
            <a:xfrm>
              <a:off x="1855445" y="3927410"/>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95" name="Oval 41"/>
            <p:cNvSpPr>
              <a:spLocks noChangeAspect="1"/>
            </p:cNvSpPr>
            <p:nvPr/>
          </p:nvSpPr>
          <p:spPr>
            <a:xfrm>
              <a:off x="10150853" y="4123788"/>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03</a:t>
              </a:r>
              <a:endParaRPr lang="en-US" sz="2000" dirty="0">
                <a:solidFill>
                  <a:schemeClr val="tx1">
                    <a:lumMod val="85000"/>
                    <a:lumOff val="15000"/>
                  </a:schemeClr>
                </a:solidFill>
                <a:latin typeface="Impact" panose="020B0806030902050204" pitchFamily="34" charset="0"/>
              </a:endParaRPr>
            </a:p>
          </p:txBody>
        </p:sp>
      </p:grpSp>
      <p:sp>
        <p:nvSpPr>
          <p:cNvPr id="36" name="TextBox 59"/>
          <p:cNvSpPr txBox="1">
            <a:spLocks noChangeArrowheads="1"/>
          </p:cNvSpPr>
          <p:nvPr/>
        </p:nvSpPr>
        <p:spPr bwMode="auto">
          <a:xfrm flipH="1">
            <a:off x="2531983" y="4092241"/>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2545630" y="4448385"/>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2" name="组合 21"/>
          <p:cNvGrpSpPr/>
          <p:nvPr/>
        </p:nvGrpSpPr>
        <p:grpSpPr>
          <a:xfrm>
            <a:off x="797" y="3984277"/>
            <a:ext cx="2134931" cy="1087000"/>
            <a:chOff x="1" y="3916719"/>
            <a:chExt cx="2135209" cy="1087000"/>
          </a:xfrm>
        </p:grpSpPr>
        <p:sp>
          <p:nvSpPr>
            <p:cNvPr id="66" name="任意多边形 65"/>
            <p:cNvSpPr/>
            <p:nvPr/>
          </p:nvSpPr>
          <p:spPr>
            <a:xfrm rot="16200000">
              <a:off x="524106" y="3392614"/>
              <a:ext cx="1087000" cy="2135209"/>
            </a:xfrm>
            <a:custGeom>
              <a:avLst/>
              <a:gdLst>
                <a:gd name="connsiteX0" fmla="*/ 1087000 w 1087000"/>
                <a:gd name="connsiteY0" fmla="*/ 0 h 2135209"/>
                <a:gd name="connsiteX1" fmla="*/ 1087000 w 1087000"/>
                <a:gd name="connsiteY1" fmla="*/ 1635179 h 2135209"/>
                <a:gd name="connsiteX2" fmla="*/ 543501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9"/>
                  </a:lnTo>
                  <a:lnTo>
                    <a:pt x="543501" y="2135209"/>
                  </a:lnTo>
                  <a:lnTo>
                    <a:pt x="0" y="1635178"/>
                  </a:lnTo>
                  <a:lnTo>
                    <a:pt x="0" y="0"/>
                  </a:lnTo>
                  <a:lnTo>
                    <a:pt x="10870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4265" dirty="0">
                <a:solidFill>
                  <a:schemeClr val="bg1"/>
                </a:solidFill>
              </a:endParaRPr>
            </a:p>
          </p:txBody>
        </p:sp>
        <p:sp>
          <p:nvSpPr>
            <p:cNvPr id="59" name="Freeform 129"/>
            <p:cNvSpPr>
              <a:spLocks noChangeAspect="1" noEditPoints="1"/>
            </p:cNvSpPr>
            <p:nvPr/>
          </p:nvSpPr>
          <p:spPr bwMode="auto">
            <a:xfrm>
              <a:off x="790061" y="4134547"/>
              <a:ext cx="651342" cy="651342"/>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66486" y="2740638"/>
            <a:ext cx="9369519" cy="1087000"/>
            <a:chOff x="949774" y="2662385"/>
            <a:chExt cx="9370739" cy="1087000"/>
          </a:xfrm>
        </p:grpSpPr>
        <p:sp>
          <p:nvSpPr>
            <p:cNvPr id="81" name="Notched Right Arrow 24"/>
            <p:cNvSpPr/>
            <p:nvPr/>
          </p:nvSpPr>
          <p:spPr>
            <a:xfrm rot="10800000">
              <a:off x="949774" y="2662385"/>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3" name="Oval 31"/>
            <p:cNvSpPr>
              <a:spLocks noChangeAspect="1"/>
            </p:cNvSpPr>
            <p:nvPr/>
          </p:nvSpPr>
          <p:spPr>
            <a:xfrm>
              <a:off x="1337222" y="2858763"/>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02</a:t>
              </a:r>
              <a:endParaRPr lang="en-US" sz="2000" dirty="0">
                <a:solidFill>
                  <a:schemeClr val="tx1">
                    <a:lumMod val="85000"/>
                    <a:lumOff val="15000"/>
                  </a:schemeClr>
                </a:solidFill>
                <a:latin typeface="Impact" panose="020B0806030902050204" pitchFamily="34" charset="0"/>
              </a:endParaRPr>
            </a:p>
          </p:txBody>
        </p:sp>
      </p:grpSp>
      <p:sp>
        <p:nvSpPr>
          <p:cNvPr id="57" name="TextBox 59"/>
          <p:cNvSpPr txBox="1">
            <a:spLocks noChangeArrowheads="1"/>
          </p:cNvSpPr>
          <p:nvPr/>
        </p:nvSpPr>
        <p:spPr bwMode="auto">
          <a:xfrm flipH="1">
            <a:off x="7224069" y="2851194"/>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2069299" y="3207338"/>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sp>
        <p:nvSpPr>
          <p:cNvPr id="54" name="任意多边形 53"/>
          <p:cNvSpPr/>
          <p:nvPr/>
        </p:nvSpPr>
        <p:spPr>
          <a:xfrm rot="5400000">
            <a:off x="11112830" y="3282758"/>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grpSp>
        <p:nvGrpSpPr>
          <p:cNvPr id="24" name="组合 23"/>
          <p:cNvGrpSpPr/>
          <p:nvPr/>
        </p:nvGrpSpPr>
        <p:grpSpPr>
          <a:xfrm>
            <a:off x="10040635" y="2740640"/>
            <a:ext cx="2150381" cy="1087001"/>
            <a:chOff x="10041147" y="2673080"/>
            <a:chExt cx="2150661" cy="1087001"/>
          </a:xfrm>
        </p:grpSpPr>
        <p:sp>
          <p:nvSpPr>
            <p:cNvPr id="51" name="任意多边形 50"/>
            <p:cNvSpPr/>
            <p:nvPr/>
          </p:nvSpPr>
          <p:spPr>
            <a:xfrm rot="5400000">
              <a:off x="10572977" y="214125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0" name="任意多边形 59"/>
            <p:cNvSpPr/>
            <p:nvPr/>
          </p:nvSpPr>
          <p:spPr bwMode="auto">
            <a:xfrm>
              <a:off x="10719564" y="2955283"/>
              <a:ext cx="697574" cy="522594"/>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966486" y="5227911"/>
            <a:ext cx="9369519" cy="1087000"/>
            <a:chOff x="949774" y="5192437"/>
            <a:chExt cx="9370739" cy="1087000"/>
          </a:xfrm>
        </p:grpSpPr>
        <p:sp>
          <p:nvSpPr>
            <p:cNvPr id="87" name="Notched Right Arrow 32"/>
            <p:cNvSpPr/>
            <p:nvPr/>
          </p:nvSpPr>
          <p:spPr>
            <a:xfrm rot="10800000">
              <a:off x="949774" y="5192437"/>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9" name="Oval 36"/>
            <p:cNvSpPr>
              <a:spLocks noChangeAspect="1"/>
            </p:cNvSpPr>
            <p:nvPr/>
          </p:nvSpPr>
          <p:spPr>
            <a:xfrm>
              <a:off x="1337222" y="5388816"/>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04</a:t>
              </a:r>
              <a:endParaRPr lang="en-US" sz="2000" dirty="0">
                <a:solidFill>
                  <a:schemeClr val="tx1">
                    <a:lumMod val="85000"/>
                    <a:lumOff val="15000"/>
                  </a:schemeClr>
                </a:solidFill>
                <a:latin typeface="Impact" panose="020B0806030902050204" pitchFamily="34" charset="0"/>
              </a:endParaRPr>
            </a:p>
          </p:txBody>
        </p:sp>
      </p:grpSp>
      <p:sp>
        <p:nvSpPr>
          <p:cNvPr id="44" name="TextBox 59"/>
          <p:cNvSpPr txBox="1">
            <a:spLocks noChangeArrowheads="1"/>
          </p:cNvSpPr>
          <p:nvPr/>
        </p:nvSpPr>
        <p:spPr bwMode="auto">
          <a:xfrm flipH="1">
            <a:off x="7224069" y="5333287"/>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2069299" y="5689431"/>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5" name="组合 24"/>
          <p:cNvGrpSpPr/>
          <p:nvPr/>
        </p:nvGrpSpPr>
        <p:grpSpPr>
          <a:xfrm>
            <a:off x="10040828" y="5229624"/>
            <a:ext cx="2150381" cy="1087001"/>
            <a:chOff x="10041340" y="5162064"/>
            <a:chExt cx="2150661" cy="1087001"/>
          </a:xfrm>
        </p:grpSpPr>
        <p:sp>
          <p:nvSpPr>
            <p:cNvPr id="69" name="任意多边形 68"/>
            <p:cNvSpPr/>
            <p:nvPr/>
          </p:nvSpPr>
          <p:spPr>
            <a:xfrm rot="5400000">
              <a:off x="10573170" y="4630234"/>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1" name="Freeform 168"/>
            <p:cNvSpPr>
              <a:spLocks noChangeAspect="1" noEditPoints="1"/>
            </p:cNvSpPr>
            <p:nvPr/>
          </p:nvSpPr>
          <p:spPr bwMode="auto">
            <a:xfrm>
              <a:off x="10755422" y="5420286"/>
              <a:ext cx="626245" cy="570557"/>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839959" y="1497002"/>
            <a:ext cx="9369519" cy="1087001"/>
            <a:chOff x="1855445" y="1397359"/>
            <a:chExt cx="9370739" cy="1087001"/>
          </a:xfrm>
        </p:grpSpPr>
        <p:sp>
          <p:nvSpPr>
            <p:cNvPr id="42" name="Notched Right Arrow 20"/>
            <p:cNvSpPr/>
            <p:nvPr/>
          </p:nvSpPr>
          <p:spPr>
            <a:xfrm>
              <a:off x="1855445" y="1397359"/>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46" name="Oval 28"/>
            <p:cNvSpPr>
              <a:spLocks noChangeAspect="1"/>
            </p:cNvSpPr>
            <p:nvPr/>
          </p:nvSpPr>
          <p:spPr>
            <a:xfrm>
              <a:off x="10150853" y="1593737"/>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01</a:t>
              </a:r>
              <a:endParaRPr lang="en-US" sz="2000" dirty="0">
                <a:solidFill>
                  <a:schemeClr val="tx1">
                    <a:lumMod val="85000"/>
                    <a:lumOff val="15000"/>
                  </a:schemeClr>
                </a:solidFill>
                <a:latin typeface="Impact" panose="020B0806030902050204" pitchFamily="34" charset="0"/>
              </a:endParaRPr>
            </a:p>
          </p:txBody>
        </p:sp>
      </p:grpSp>
      <p:sp>
        <p:nvSpPr>
          <p:cNvPr id="55" name="TextBox 59"/>
          <p:cNvSpPr txBox="1">
            <a:spLocks noChangeArrowheads="1"/>
          </p:cNvSpPr>
          <p:nvPr/>
        </p:nvSpPr>
        <p:spPr bwMode="auto">
          <a:xfrm flipH="1">
            <a:off x="2499903" y="1610147"/>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点击添加关键字</a:t>
            </a:r>
            <a:endParaRPr lang="en-US" altLang="ko-KR" sz="20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矩形 55"/>
          <p:cNvSpPr>
            <a:spLocks noChangeArrowheads="1"/>
          </p:cNvSpPr>
          <p:nvPr/>
        </p:nvSpPr>
        <p:spPr bwMode="auto">
          <a:xfrm>
            <a:off x="2513550" y="1966291"/>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3" name="组合 22"/>
          <p:cNvGrpSpPr/>
          <p:nvPr/>
        </p:nvGrpSpPr>
        <p:grpSpPr>
          <a:xfrm>
            <a:off x="797" y="1497003"/>
            <a:ext cx="2134931" cy="1087000"/>
            <a:chOff x="1" y="1429445"/>
            <a:chExt cx="2135209" cy="1087000"/>
          </a:xfrm>
        </p:grpSpPr>
        <p:sp>
          <p:nvSpPr>
            <p:cNvPr id="45" name="任意多边形 44"/>
            <p:cNvSpPr/>
            <p:nvPr/>
          </p:nvSpPr>
          <p:spPr>
            <a:xfrm rot="16200000">
              <a:off x="524106" y="905340"/>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5865" dirty="0"/>
            </a:p>
          </p:txBody>
        </p:sp>
        <p:sp>
          <p:nvSpPr>
            <p:cNvPr id="62" name="任意多边形 61"/>
            <p:cNvSpPr/>
            <p:nvPr/>
          </p:nvSpPr>
          <p:spPr bwMode="auto">
            <a:xfrm>
              <a:off x="786724" y="1653765"/>
              <a:ext cx="658017" cy="63835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solidFill>
                  <a:schemeClr val="bg1"/>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4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4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40000">
                                          <p:cBhvr additive="base">
                                            <p:cTn id="12" dur="6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3" dur="6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par>
                              <p:cTn id="21" fill="hold">
                                <p:stCondLst>
                                  <p:cond delay="2000"/>
                                </p:stCondLst>
                                <p:childTnLst>
                                  <p:par>
                                    <p:cTn id="22" presetID="2" presetClass="entr" presetSubtype="2" fill="hold" nodeType="afterEffect" p14:presetBounceEnd="40000">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14:bounceEnd="40000">
                                          <p:cBhvr additive="base">
                                            <p:cTn id="24" dur="4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5" dur="4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0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0000">
                                          <p:cBhvr additive="base">
                                            <p:cTn id="29" dur="6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0" dur="6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750"/>
                                            <p:tgtEl>
                                              <p:spTgt spid="58"/>
                                            </p:tgtEl>
                                          </p:cBhvr>
                                        </p:animEffect>
                                      </p:childTnLst>
                                    </p:cTn>
                                  </p:par>
                                </p:childTnLst>
                              </p:cTn>
                            </p:par>
                            <p:par>
                              <p:cTn id="38" fill="hold">
                                <p:stCondLst>
                                  <p:cond delay="4000"/>
                                </p:stCondLst>
                                <p:childTnLst>
                                  <p:par>
                                    <p:cTn id="39" presetID="2" presetClass="entr" presetSubtype="8" fill="hold" nodeType="afterEffect" p14:presetBounceEnd="4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40000">
                                          <p:cBhvr additive="base">
                                            <p:cTn id="41" dur="4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2" dur="4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14:presetBounceEnd="40000">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14:bounceEnd="40000">
                                          <p:cBhvr additive="base">
                                            <p:cTn id="46" dur="6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750"/>
                                            <p:tgtEl>
                                              <p:spTgt spid="43"/>
                                            </p:tgtEl>
                                          </p:cBhvr>
                                        </p:animEffect>
                                      </p:childTnLst>
                                    </p:cTn>
                                  </p:par>
                                </p:childTnLst>
                              </p:cTn>
                            </p:par>
                            <p:par>
                              <p:cTn id="55" fill="hold">
                                <p:stCondLst>
                                  <p:cond delay="6000"/>
                                </p:stCondLst>
                                <p:childTnLst>
                                  <p:par>
                                    <p:cTn id="56" presetID="2" presetClass="entr" presetSubtype="2" fill="hold" nodeType="afterEffect" p14:presetBounceEnd="40000">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14:bounceEnd="40000">
                                          <p:cBhvr additive="base">
                                            <p:cTn id="58" dur="4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59" dur="4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nodeType="afterEffect" p14:presetBounceEnd="40000">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14:bounceEnd="40000">
                                          <p:cBhvr additive="base">
                                            <p:cTn id="63" dur="6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64" dur="6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 fill="hold"/>
                                            <p:tgtEl>
                                              <p:spTgt spid="23"/>
                                            </p:tgtEl>
                                            <p:attrNameLst>
                                              <p:attrName>ppt_x</p:attrName>
                                            </p:attrNameLst>
                                          </p:cBhvr>
                                          <p:tavLst>
                                            <p:tav tm="0">
                                              <p:val>
                                                <p:strVal val="0-#ppt_w/2"/>
                                              </p:val>
                                            </p:tav>
                                            <p:tav tm="100000">
                                              <p:val>
                                                <p:strVal val="#ppt_x"/>
                                              </p:val>
                                            </p:tav>
                                          </p:tavLst>
                                        </p:anim>
                                        <p:anim calcmode="lin" valueType="num">
                                          <p:cBhvr additive="base">
                                            <p:cTn id="8" dur="4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600" fill="hold"/>
                                            <p:tgtEl>
                                              <p:spTgt spid="10"/>
                                            </p:tgtEl>
                                            <p:attrNameLst>
                                              <p:attrName>ppt_x</p:attrName>
                                            </p:attrNameLst>
                                          </p:cBhvr>
                                          <p:tavLst>
                                            <p:tav tm="0">
                                              <p:val>
                                                <p:strVal val="1+#ppt_w/2"/>
                                              </p:val>
                                            </p:tav>
                                            <p:tav tm="100000">
                                              <p:val>
                                                <p:strVal val="#ppt_x"/>
                                              </p:val>
                                            </p:tav>
                                          </p:tavLst>
                                        </p:anim>
                                        <p:anim calcmode="lin" valueType="num">
                                          <p:cBhvr additive="base">
                                            <p:cTn id="13" dur="6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400" fill="hold"/>
                                            <p:tgtEl>
                                              <p:spTgt spid="24"/>
                                            </p:tgtEl>
                                            <p:attrNameLst>
                                              <p:attrName>ppt_x</p:attrName>
                                            </p:attrNameLst>
                                          </p:cBhvr>
                                          <p:tavLst>
                                            <p:tav tm="0">
                                              <p:val>
                                                <p:strVal val="1+#ppt_w/2"/>
                                              </p:val>
                                            </p:tav>
                                            <p:tav tm="100000">
                                              <p:val>
                                                <p:strVal val="#ppt_x"/>
                                              </p:val>
                                            </p:tav>
                                          </p:tavLst>
                                        </p:anim>
                                        <p:anim calcmode="lin" valueType="num">
                                          <p:cBhvr additive="base">
                                            <p:cTn id="25" dur="4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600" fill="hold"/>
                                            <p:tgtEl>
                                              <p:spTgt spid="11"/>
                                            </p:tgtEl>
                                            <p:attrNameLst>
                                              <p:attrName>ppt_x</p:attrName>
                                            </p:attrNameLst>
                                          </p:cBhvr>
                                          <p:tavLst>
                                            <p:tav tm="0">
                                              <p:val>
                                                <p:strVal val="0-#ppt_w/2"/>
                                              </p:val>
                                            </p:tav>
                                            <p:tav tm="100000">
                                              <p:val>
                                                <p:strVal val="#ppt_x"/>
                                              </p:val>
                                            </p:tav>
                                          </p:tavLst>
                                        </p:anim>
                                        <p:anim calcmode="lin" valueType="num">
                                          <p:cBhvr additive="base">
                                            <p:cTn id="30" dur="6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750"/>
                                            <p:tgtEl>
                                              <p:spTgt spid="58"/>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fill="hold"/>
                                            <p:tgtEl>
                                              <p:spTgt spid="22"/>
                                            </p:tgtEl>
                                            <p:attrNameLst>
                                              <p:attrName>ppt_x</p:attrName>
                                            </p:attrNameLst>
                                          </p:cBhvr>
                                          <p:tavLst>
                                            <p:tav tm="0">
                                              <p:val>
                                                <p:strVal val="0-#ppt_w/2"/>
                                              </p:val>
                                            </p:tav>
                                            <p:tav tm="100000">
                                              <p:val>
                                                <p:strVal val="#ppt_x"/>
                                              </p:val>
                                            </p:tav>
                                          </p:tavLst>
                                        </p:anim>
                                        <p:anim calcmode="lin" valueType="num">
                                          <p:cBhvr additive="base">
                                            <p:cTn id="42" dur="4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1+#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750"/>
                                            <p:tgtEl>
                                              <p:spTgt spid="43"/>
                                            </p:tgtEl>
                                          </p:cBhvr>
                                        </p:animEffect>
                                      </p:childTnLst>
                                    </p:cTn>
                                  </p:par>
                                </p:childTnLst>
                              </p:cTn>
                            </p:par>
                            <p:par>
                              <p:cTn id="55" fill="hold">
                                <p:stCondLst>
                                  <p:cond delay="6000"/>
                                </p:stCondLst>
                                <p:childTnLst>
                                  <p:par>
                                    <p:cTn id="56" presetID="2" presetClass="entr" presetSubtype="2"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400" fill="hold"/>
                                            <p:tgtEl>
                                              <p:spTgt spid="25"/>
                                            </p:tgtEl>
                                            <p:attrNameLst>
                                              <p:attrName>ppt_x</p:attrName>
                                            </p:attrNameLst>
                                          </p:cBhvr>
                                          <p:tavLst>
                                            <p:tav tm="0">
                                              <p:val>
                                                <p:strVal val="1+#ppt_w/2"/>
                                              </p:val>
                                            </p:tav>
                                            <p:tav tm="100000">
                                              <p:val>
                                                <p:strVal val="#ppt_x"/>
                                              </p:val>
                                            </p:tav>
                                          </p:tavLst>
                                        </p:anim>
                                        <p:anim calcmode="lin" valueType="num">
                                          <p:cBhvr additive="base">
                                            <p:cTn id="59" dur="4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600" fill="hold"/>
                                            <p:tgtEl>
                                              <p:spTgt spid="13"/>
                                            </p:tgtEl>
                                            <p:attrNameLst>
                                              <p:attrName>ppt_x</p:attrName>
                                            </p:attrNameLst>
                                          </p:cBhvr>
                                          <p:tavLst>
                                            <p:tav tm="0">
                                              <p:val>
                                                <p:strVal val="0-#ppt_w/2"/>
                                              </p:val>
                                            </p:tav>
                                            <p:tav tm="100000">
                                              <p:val>
                                                <p:strVal val="#ppt_x"/>
                                              </p:val>
                                            </p:tav>
                                          </p:tavLst>
                                        </p:anim>
                                        <p:anim calcmode="lin" valueType="num">
                                          <p:cBhvr additive="base">
                                            <p:cTn id="64" dur="6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right)">
                                          <p:cBhvr>
                                            <p:cTn id="68" dur="500"/>
                                            <p:tgtEl>
                                              <p:spTgt spid="4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57" grpId="0"/>
          <p:bldP spid="58" grpId="0"/>
          <p:bldP spid="44" grpId="0"/>
          <p:bldP spid="50" grpId="0"/>
          <p:bldP spid="55" grpId="0"/>
          <p:bldP spid="56"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p:nvPr/>
        </p:nvSpPr>
        <p:spPr>
          <a:xfrm>
            <a:off x="7921019" y="0"/>
            <a:ext cx="4270188" cy="6858000"/>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6" name="Rectangle 4"/>
          <p:cNvSpPr/>
          <p:nvPr/>
        </p:nvSpPr>
        <p:spPr>
          <a:xfrm>
            <a:off x="7921019" y="1537746"/>
            <a:ext cx="2746386" cy="18288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8"/>
          <p:cNvSpPr/>
          <p:nvPr/>
        </p:nvSpPr>
        <p:spPr>
          <a:xfrm>
            <a:off x="1219835" y="1537746"/>
            <a:ext cx="6701184"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矩形 3"/>
          <p:cNvSpPr>
            <a:spLocks noChangeArrowheads="1"/>
          </p:cNvSpPr>
          <p:nvPr/>
        </p:nvSpPr>
        <p:spPr bwMode="auto">
          <a:xfrm>
            <a:off x="8393609" y="1979776"/>
            <a:ext cx="1825349" cy="98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10000"/>
              </a:lnSpc>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点击此处添加</a:t>
            </a:r>
            <a:r>
              <a:rPr lang="zh-CN" altLang="en-US" sz="3200" b="1" dirty="0">
                <a:solidFill>
                  <a:schemeClr val="bg1"/>
                </a:solidFill>
                <a:latin typeface="Arial" panose="020B0604020202020204" pitchFamily="34" charset="0"/>
                <a:ea typeface="微软雅黑" panose="020B0503020204020204" pitchFamily="34" charset="-122"/>
                <a:cs typeface="Arial" panose="020B0604020202020204" pitchFamily="34" charset="0"/>
              </a:rPr>
              <a:t>关键词</a:t>
            </a:r>
            <a:endParaRPr lang="zh-CN" altLang="en-US" sz="3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矩形 47"/>
          <p:cNvSpPr>
            <a:spLocks noChangeArrowheads="1"/>
          </p:cNvSpPr>
          <p:nvPr/>
        </p:nvSpPr>
        <p:spPr bwMode="auto">
          <a:xfrm>
            <a:off x="1219837" y="4213596"/>
            <a:ext cx="2833037"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65" name="矩形 47"/>
          <p:cNvSpPr>
            <a:spLocks noChangeArrowheads="1"/>
          </p:cNvSpPr>
          <p:nvPr/>
        </p:nvSpPr>
        <p:spPr bwMode="auto">
          <a:xfrm>
            <a:off x="4556549" y="4213596"/>
            <a:ext cx="2833037"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69" name="矩形 47"/>
          <p:cNvSpPr>
            <a:spLocks noChangeArrowheads="1"/>
          </p:cNvSpPr>
          <p:nvPr/>
        </p:nvSpPr>
        <p:spPr bwMode="auto">
          <a:xfrm>
            <a:off x="1219837" y="5114683"/>
            <a:ext cx="2833037"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70" name="矩形 47"/>
          <p:cNvSpPr>
            <a:spLocks noChangeArrowheads="1"/>
          </p:cNvSpPr>
          <p:nvPr/>
        </p:nvSpPr>
        <p:spPr bwMode="auto">
          <a:xfrm>
            <a:off x="4556549" y="5114683"/>
            <a:ext cx="28330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在此录入上述图表的综合描述说明，在此录入说明。</a:t>
            </a:r>
            <a:endParaRPr lang="zh-CN" altLang="en-US" sz="1400" dirty="0">
              <a:solidFill>
                <a:schemeClr val="tx1">
                  <a:lumMod val="75000"/>
                  <a:lumOff val="25000"/>
                </a:schemeClr>
              </a:solidFill>
              <a:sym typeface="微软雅黑" panose="020B0503020204020204" pitchFamily="34" charset="-122"/>
            </a:endParaRPr>
          </a:p>
        </p:txBody>
      </p:sp>
      <p:sp>
        <p:nvSpPr>
          <p:cNvPr id="72" name="矩形 47"/>
          <p:cNvSpPr>
            <a:spLocks noChangeArrowheads="1"/>
          </p:cNvSpPr>
          <p:nvPr/>
        </p:nvSpPr>
        <p:spPr bwMode="auto">
          <a:xfrm>
            <a:off x="1219837" y="3695114"/>
            <a:ext cx="6275920" cy="3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右键点击图片选择设置图片格式可直接替换图片，点击输入文字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组合 75"/>
          <p:cNvGrpSpPr/>
          <p:nvPr/>
        </p:nvGrpSpPr>
        <p:grpSpPr>
          <a:xfrm>
            <a:off x="1592109" y="1920517"/>
            <a:ext cx="1063118" cy="1063256"/>
            <a:chOff x="1522613" y="1982971"/>
            <a:chExt cx="1063256" cy="1063256"/>
          </a:xfrm>
          <a:solidFill>
            <a:schemeClr val="accent3"/>
          </a:solidFill>
        </p:grpSpPr>
        <p:sp>
          <p:nvSpPr>
            <p:cNvPr id="77" name="Oval 9"/>
            <p:cNvSpPr/>
            <p:nvPr/>
          </p:nvSpPr>
          <p:spPr>
            <a:xfrm>
              <a:off x="152261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78" name="任意多边形 77"/>
            <p:cNvSpPr/>
            <p:nvPr/>
          </p:nvSpPr>
          <p:spPr>
            <a:xfrm>
              <a:off x="1796945" y="2299599"/>
              <a:ext cx="514592" cy="430001"/>
            </a:xfrm>
            <a:custGeom>
              <a:avLst/>
              <a:gdLst>
                <a:gd name="connsiteX0" fmla="*/ 259777 w 514592"/>
                <a:gd name="connsiteY0" fmla="*/ 74012 h 430001"/>
                <a:gd name="connsiteX1" fmla="*/ 328031 w 514592"/>
                <a:gd name="connsiteY1" fmla="*/ 276499 h 430001"/>
                <a:gd name="connsiteX2" fmla="*/ 384910 w 514592"/>
                <a:gd name="connsiteY2" fmla="*/ 139991 h 430001"/>
                <a:gd name="connsiteX3" fmla="*/ 437238 w 514592"/>
                <a:gd name="connsiteY3" fmla="*/ 262849 h 430001"/>
                <a:gd name="connsiteX4" fmla="*/ 409936 w 514592"/>
                <a:gd name="connsiteY4" fmla="*/ 267399 h 430001"/>
                <a:gd name="connsiteX5" fmla="*/ 384910 w 514592"/>
                <a:gd name="connsiteY5" fmla="*/ 208245 h 430001"/>
                <a:gd name="connsiteX6" fmla="*/ 325756 w 514592"/>
                <a:gd name="connsiteY6" fmla="*/ 353854 h 430001"/>
                <a:gd name="connsiteX7" fmla="*/ 257502 w 514592"/>
                <a:gd name="connsiteY7" fmla="*/ 146817 h 430001"/>
                <a:gd name="connsiteX8" fmla="*/ 193798 w 514592"/>
                <a:gd name="connsiteY8" fmla="*/ 283325 h 430001"/>
                <a:gd name="connsiteX9" fmla="*/ 139195 w 514592"/>
                <a:gd name="connsiteY9" fmla="*/ 219621 h 430001"/>
                <a:gd name="connsiteX10" fmla="*/ 102793 w 514592"/>
                <a:gd name="connsiteY10" fmla="*/ 244647 h 430001"/>
                <a:gd name="connsiteX11" fmla="*/ 93692 w 514592"/>
                <a:gd name="connsiteY11" fmla="*/ 251473 h 430001"/>
                <a:gd name="connsiteX12" fmla="*/ 75491 w 514592"/>
                <a:gd name="connsiteY12" fmla="*/ 237822 h 430001"/>
                <a:gd name="connsiteX13" fmla="*/ 146020 w 514592"/>
                <a:gd name="connsiteY13" fmla="*/ 187769 h 430001"/>
                <a:gd name="connsiteX14" fmla="*/ 186973 w 514592"/>
                <a:gd name="connsiteY14" fmla="*/ 237822 h 430001"/>
                <a:gd name="connsiteX15" fmla="*/ 48986 w 514592"/>
                <a:gd name="connsiteY15" fmla="*/ 48986 h 430001"/>
                <a:gd name="connsiteX16" fmla="*/ 48986 w 514592"/>
                <a:gd name="connsiteY16" fmla="*/ 381015 h 430001"/>
                <a:gd name="connsiteX17" fmla="*/ 465606 w 514592"/>
                <a:gd name="connsiteY17" fmla="*/ 381015 h 430001"/>
                <a:gd name="connsiteX18" fmla="*/ 465606 w 514592"/>
                <a:gd name="connsiteY18" fmla="*/ 48986 h 430001"/>
                <a:gd name="connsiteX19" fmla="*/ 0 w 514592"/>
                <a:gd name="connsiteY19" fmla="*/ 0 h 430001"/>
                <a:gd name="connsiteX20" fmla="*/ 514592 w 514592"/>
                <a:gd name="connsiteY20" fmla="*/ 0 h 430001"/>
                <a:gd name="connsiteX21" fmla="*/ 514592 w 514592"/>
                <a:gd name="connsiteY21" fmla="*/ 430001 h 430001"/>
                <a:gd name="connsiteX22" fmla="*/ 0 w 514592"/>
                <a:gd name="connsiteY22"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592" h="430001">
                  <a:moveTo>
                    <a:pt x="259777" y="74012"/>
                  </a:moveTo>
                  <a:lnTo>
                    <a:pt x="328031" y="276499"/>
                  </a:lnTo>
                  <a:lnTo>
                    <a:pt x="384910" y="139991"/>
                  </a:lnTo>
                  <a:lnTo>
                    <a:pt x="437238" y="262849"/>
                  </a:lnTo>
                  <a:lnTo>
                    <a:pt x="409936" y="267399"/>
                  </a:lnTo>
                  <a:lnTo>
                    <a:pt x="384910" y="208245"/>
                  </a:lnTo>
                  <a:lnTo>
                    <a:pt x="325756" y="353854"/>
                  </a:lnTo>
                  <a:lnTo>
                    <a:pt x="257502" y="146817"/>
                  </a:lnTo>
                  <a:lnTo>
                    <a:pt x="193798" y="283325"/>
                  </a:lnTo>
                  <a:lnTo>
                    <a:pt x="139195" y="219621"/>
                  </a:lnTo>
                  <a:lnTo>
                    <a:pt x="102793" y="244647"/>
                  </a:lnTo>
                  <a:lnTo>
                    <a:pt x="93692" y="251473"/>
                  </a:lnTo>
                  <a:lnTo>
                    <a:pt x="75491" y="237822"/>
                  </a:lnTo>
                  <a:lnTo>
                    <a:pt x="146020" y="187769"/>
                  </a:lnTo>
                  <a:lnTo>
                    <a:pt x="186973" y="237822"/>
                  </a:lnTo>
                  <a:close/>
                  <a:moveTo>
                    <a:pt x="48986" y="48986"/>
                  </a:moveTo>
                  <a:lnTo>
                    <a:pt x="48986" y="381015"/>
                  </a:lnTo>
                  <a:lnTo>
                    <a:pt x="465606" y="381015"/>
                  </a:lnTo>
                  <a:lnTo>
                    <a:pt x="465606" y="48986"/>
                  </a:lnTo>
                  <a:close/>
                  <a:moveTo>
                    <a:pt x="0" y="0"/>
                  </a:moveTo>
                  <a:lnTo>
                    <a:pt x="514592" y="0"/>
                  </a:lnTo>
                  <a:lnTo>
                    <a:pt x="514592" y="430001"/>
                  </a:lnTo>
                  <a:lnTo>
                    <a:pt x="0" y="430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9" name="组合 78"/>
          <p:cNvGrpSpPr/>
          <p:nvPr/>
        </p:nvGrpSpPr>
        <p:grpSpPr>
          <a:xfrm>
            <a:off x="6485628" y="1920517"/>
            <a:ext cx="1063118" cy="1063256"/>
            <a:chOff x="6448853" y="1982971"/>
            <a:chExt cx="1063256" cy="1063256"/>
          </a:xfrm>
          <a:solidFill>
            <a:schemeClr val="accent3"/>
          </a:solidFill>
        </p:grpSpPr>
        <p:sp>
          <p:nvSpPr>
            <p:cNvPr id="80" name="Oval 9"/>
            <p:cNvSpPr/>
            <p:nvPr/>
          </p:nvSpPr>
          <p:spPr>
            <a:xfrm>
              <a:off x="6448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0" name="任意多边形 89"/>
            <p:cNvSpPr/>
            <p:nvPr/>
          </p:nvSpPr>
          <p:spPr>
            <a:xfrm>
              <a:off x="6714803" y="2299599"/>
              <a:ext cx="531356" cy="430001"/>
            </a:xfrm>
            <a:custGeom>
              <a:avLst/>
              <a:gdLst>
                <a:gd name="connsiteX0" fmla="*/ 427018 w 531356"/>
                <a:gd name="connsiteY0" fmla="*/ 301423 h 430001"/>
                <a:gd name="connsiteX1" fmla="*/ 453367 w 531356"/>
                <a:gd name="connsiteY1" fmla="*/ 328825 h 430001"/>
                <a:gd name="connsiteX2" fmla="*/ 427018 w 531356"/>
                <a:gd name="connsiteY2" fmla="*/ 356227 h 430001"/>
                <a:gd name="connsiteX3" fmla="*/ 400669 w 531356"/>
                <a:gd name="connsiteY3" fmla="*/ 328825 h 430001"/>
                <a:gd name="connsiteX4" fmla="*/ 427018 w 531356"/>
                <a:gd name="connsiteY4" fmla="*/ 301423 h 430001"/>
                <a:gd name="connsiteX5" fmla="*/ 104517 w 531356"/>
                <a:gd name="connsiteY5" fmla="*/ 301423 h 430001"/>
                <a:gd name="connsiteX6" fmla="*/ 132974 w 531356"/>
                <a:gd name="connsiteY6" fmla="*/ 328825 h 430001"/>
                <a:gd name="connsiteX7" fmla="*/ 104517 w 531356"/>
                <a:gd name="connsiteY7" fmla="*/ 356227 h 430001"/>
                <a:gd name="connsiteX8" fmla="*/ 76060 w 531356"/>
                <a:gd name="connsiteY8" fmla="*/ 328825 h 430001"/>
                <a:gd name="connsiteX9" fmla="*/ 104517 w 531356"/>
                <a:gd name="connsiteY9" fmla="*/ 301423 h 430001"/>
                <a:gd name="connsiteX10" fmla="*/ 230531 w 531356"/>
                <a:gd name="connsiteY10" fmla="*/ 212000 h 430001"/>
                <a:gd name="connsiteX11" fmla="*/ 230531 w 531356"/>
                <a:gd name="connsiteY11" fmla="*/ 281991 h 430001"/>
                <a:gd name="connsiteX12" fmla="*/ 300826 w 531356"/>
                <a:gd name="connsiteY12" fmla="*/ 281991 h 430001"/>
                <a:gd name="connsiteX13" fmla="*/ 300826 w 531356"/>
                <a:gd name="connsiteY13" fmla="*/ 212000 h 430001"/>
                <a:gd name="connsiteX14" fmla="*/ 194237 w 531356"/>
                <a:gd name="connsiteY14" fmla="*/ 111716 h 430001"/>
                <a:gd name="connsiteX15" fmla="*/ 337120 w 531356"/>
                <a:gd name="connsiteY15" fmla="*/ 111716 h 430001"/>
                <a:gd name="connsiteX16" fmla="*/ 337120 w 531356"/>
                <a:gd name="connsiteY16" fmla="*/ 318285 h 430001"/>
                <a:gd name="connsiteX17" fmla="*/ 194237 w 531356"/>
                <a:gd name="connsiteY17" fmla="*/ 318285 h 430001"/>
                <a:gd name="connsiteX18" fmla="*/ 427018 w 531356"/>
                <a:gd name="connsiteY18" fmla="*/ 71668 h 430001"/>
                <a:gd name="connsiteX19" fmla="*/ 453367 w 531356"/>
                <a:gd name="connsiteY19" fmla="*/ 100125 h 430001"/>
                <a:gd name="connsiteX20" fmla="*/ 427018 w 531356"/>
                <a:gd name="connsiteY20" fmla="*/ 128582 h 430001"/>
                <a:gd name="connsiteX21" fmla="*/ 400669 w 531356"/>
                <a:gd name="connsiteY21" fmla="*/ 100125 h 430001"/>
                <a:gd name="connsiteX22" fmla="*/ 427018 w 531356"/>
                <a:gd name="connsiteY22" fmla="*/ 71668 h 430001"/>
                <a:gd name="connsiteX23" fmla="*/ 104517 w 531356"/>
                <a:gd name="connsiteY23" fmla="*/ 71668 h 430001"/>
                <a:gd name="connsiteX24" fmla="*/ 132974 w 531356"/>
                <a:gd name="connsiteY24" fmla="*/ 100125 h 430001"/>
                <a:gd name="connsiteX25" fmla="*/ 104517 w 531356"/>
                <a:gd name="connsiteY25" fmla="*/ 128582 h 430001"/>
                <a:gd name="connsiteX26" fmla="*/ 76060 w 531356"/>
                <a:gd name="connsiteY26" fmla="*/ 100125 h 430001"/>
                <a:gd name="connsiteX27" fmla="*/ 104517 w 531356"/>
                <a:gd name="connsiteY27" fmla="*/ 71668 h 430001"/>
                <a:gd name="connsiteX28" fmla="*/ 44325 w 531356"/>
                <a:gd name="connsiteY28" fmla="*/ 44325 h 430001"/>
                <a:gd name="connsiteX29" fmla="*/ 44325 w 531356"/>
                <a:gd name="connsiteY29" fmla="*/ 385676 h 430001"/>
                <a:gd name="connsiteX30" fmla="*/ 487031 w 531356"/>
                <a:gd name="connsiteY30" fmla="*/ 385676 h 430001"/>
                <a:gd name="connsiteX31" fmla="*/ 487031 w 531356"/>
                <a:gd name="connsiteY31" fmla="*/ 44325 h 430001"/>
                <a:gd name="connsiteX32" fmla="*/ 0 w 531356"/>
                <a:gd name="connsiteY32" fmla="*/ 0 h 430001"/>
                <a:gd name="connsiteX33" fmla="*/ 531356 w 531356"/>
                <a:gd name="connsiteY33" fmla="*/ 0 h 430001"/>
                <a:gd name="connsiteX34" fmla="*/ 531356 w 531356"/>
                <a:gd name="connsiteY34" fmla="*/ 430001 h 430001"/>
                <a:gd name="connsiteX35" fmla="*/ 0 w 531356"/>
                <a:gd name="connsiteY35"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356" h="430001">
                  <a:moveTo>
                    <a:pt x="427018" y="301423"/>
                  </a:moveTo>
                  <a:cubicBezTo>
                    <a:pt x="441570" y="301423"/>
                    <a:pt x="453367" y="313691"/>
                    <a:pt x="453367" y="328825"/>
                  </a:cubicBezTo>
                  <a:cubicBezTo>
                    <a:pt x="453367" y="343959"/>
                    <a:pt x="441570" y="356227"/>
                    <a:pt x="427018" y="356227"/>
                  </a:cubicBezTo>
                  <a:cubicBezTo>
                    <a:pt x="412466" y="356227"/>
                    <a:pt x="400669" y="343959"/>
                    <a:pt x="400669" y="328825"/>
                  </a:cubicBezTo>
                  <a:cubicBezTo>
                    <a:pt x="400669" y="313691"/>
                    <a:pt x="412466" y="301423"/>
                    <a:pt x="427018" y="301423"/>
                  </a:cubicBezTo>
                  <a:close/>
                  <a:moveTo>
                    <a:pt x="104517" y="301423"/>
                  </a:moveTo>
                  <a:cubicBezTo>
                    <a:pt x="120233" y="301423"/>
                    <a:pt x="132974" y="313691"/>
                    <a:pt x="132974" y="328825"/>
                  </a:cubicBezTo>
                  <a:cubicBezTo>
                    <a:pt x="132974" y="343959"/>
                    <a:pt x="120233" y="356227"/>
                    <a:pt x="104517" y="356227"/>
                  </a:cubicBezTo>
                  <a:cubicBezTo>
                    <a:pt x="88801" y="356227"/>
                    <a:pt x="76060" y="343959"/>
                    <a:pt x="76060" y="328825"/>
                  </a:cubicBezTo>
                  <a:cubicBezTo>
                    <a:pt x="76060" y="313691"/>
                    <a:pt x="88801" y="301423"/>
                    <a:pt x="104517" y="301423"/>
                  </a:cubicBezTo>
                  <a:close/>
                  <a:moveTo>
                    <a:pt x="230531" y="212000"/>
                  </a:moveTo>
                  <a:lnTo>
                    <a:pt x="230531" y="281991"/>
                  </a:lnTo>
                  <a:lnTo>
                    <a:pt x="300826" y="281991"/>
                  </a:lnTo>
                  <a:lnTo>
                    <a:pt x="300826" y="212000"/>
                  </a:lnTo>
                  <a:close/>
                  <a:moveTo>
                    <a:pt x="194237" y="111716"/>
                  </a:moveTo>
                  <a:lnTo>
                    <a:pt x="337120" y="111716"/>
                  </a:lnTo>
                  <a:lnTo>
                    <a:pt x="337120" y="318285"/>
                  </a:lnTo>
                  <a:lnTo>
                    <a:pt x="194237" y="318285"/>
                  </a:lnTo>
                  <a:close/>
                  <a:moveTo>
                    <a:pt x="427018" y="71668"/>
                  </a:moveTo>
                  <a:cubicBezTo>
                    <a:pt x="441570" y="71668"/>
                    <a:pt x="453367" y="84409"/>
                    <a:pt x="453367" y="100125"/>
                  </a:cubicBezTo>
                  <a:cubicBezTo>
                    <a:pt x="453367" y="115841"/>
                    <a:pt x="441570" y="128582"/>
                    <a:pt x="427018" y="128582"/>
                  </a:cubicBezTo>
                  <a:cubicBezTo>
                    <a:pt x="412466" y="128582"/>
                    <a:pt x="400669" y="115841"/>
                    <a:pt x="400669" y="100125"/>
                  </a:cubicBezTo>
                  <a:cubicBezTo>
                    <a:pt x="400669" y="84409"/>
                    <a:pt x="412466" y="71668"/>
                    <a:pt x="427018" y="71668"/>
                  </a:cubicBezTo>
                  <a:close/>
                  <a:moveTo>
                    <a:pt x="104517" y="71668"/>
                  </a:moveTo>
                  <a:cubicBezTo>
                    <a:pt x="120233" y="71668"/>
                    <a:pt x="132974" y="84409"/>
                    <a:pt x="132974" y="100125"/>
                  </a:cubicBezTo>
                  <a:cubicBezTo>
                    <a:pt x="132974" y="115841"/>
                    <a:pt x="120233" y="128582"/>
                    <a:pt x="104517" y="128582"/>
                  </a:cubicBezTo>
                  <a:cubicBezTo>
                    <a:pt x="88801" y="128582"/>
                    <a:pt x="76060" y="115841"/>
                    <a:pt x="76060" y="100125"/>
                  </a:cubicBezTo>
                  <a:cubicBezTo>
                    <a:pt x="76060" y="84409"/>
                    <a:pt x="88801" y="71668"/>
                    <a:pt x="104517" y="71668"/>
                  </a:cubicBezTo>
                  <a:close/>
                  <a:moveTo>
                    <a:pt x="44325" y="44325"/>
                  </a:moveTo>
                  <a:lnTo>
                    <a:pt x="44325" y="385676"/>
                  </a:lnTo>
                  <a:lnTo>
                    <a:pt x="487031" y="385676"/>
                  </a:lnTo>
                  <a:lnTo>
                    <a:pt x="487031" y="44325"/>
                  </a:lnTo>
                  <a:close/>
                  <a:moveTo>
                    <a:pt x="0" y="0"/>
                  </a:moveTo>
                  <a:lnTo>
                    <a:pt x="531356" y="0"/>
                  </a:lnTo>
                  <a:lnTo>
                    <a:pt x="531356" y="430001"/>
                  </a:lnTo>
                  <a:lnTo>
                    <a:pt x="0" y="430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1" name="组合 90"/>
          <p:cNvGrpSpPr/>
          <p:nvPr/>
        </p:nvGrpSpPr>
        <p:grpSpPr>
          <a:xfrm>
            <a:off x="3223281" y="1920517"/>
            <a:ext cx="1063118" cy="1063256"/>
            <a:chOff x="3314079" y="1982971"/>
            <a:chExt cx="1063256" cy="1063256"/>
          </a:xfrm>
          <a:solidFill>
            <a:schemeClr val="accent3"/>
          </a:solidFill>
        </p:grpSpPr>
        <p:sp>
          <p:nvSpPr>
            <p:cNvPr id="93" name="Oval 9"/>
            <p:cNvSpPr/>
            <p:nvPr/>
          </p:nvSpPr>
          <p:spPr>
            <a:xfrm>
              <a:off x="3314079"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4" name="Freeform 195"/>
            <p:cNvSpPr>
              <a:spLocks noChangeAspect="1" noEditPoints="1"/>
            </p:cNvSpPr>
            <p:nvPr/>
          </p:nvSpPr>
          <p:spPr bwMode="auto">
            <a:xfrm>
              <a:off x="3561147" y="2284242"/>
              <a:ext cx="569121" cy="460715"/>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96" name="组合 95"/>
          <p:cNvGrpSpPr/>
          <p:nvPr/>
        </p:nvGrpSpPr>
        <p:grpSpPr>
          <a:xfrm>
            <a:off x="4854454" y="1920517"/>
            <a:ext cx="1063118" cy="1063256"/>
            <a:chOff x="4924853" y="1982971"/>
            <a:chExt cx="1063256" cy="1063256"/>
          </a:xfrm>
          <a:solidFill>
            <a:schemeClr val="accent3"/>
          </a:solidFill>
        </p:grpSpPr>
        <p:sp>
          <p:nvSpPr>
            <p:cNvPr id="97" name="Oval 9"/>
            <p:cNvSpPr/>
            <p:nvPr/>
          </p:nvSpPr>
          <p:spPr>
            <a:xfrm>
              <a:off x="4924853" y="1982971"/>
              <a:ext cx="1063256" cy="106325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99" name="任意多边形 98"/>
            <p:cNvSpPr>
              <a:spLocks noChangeArrowheads="1"/>
            </p:cNvSpPr>
            <p:nvPr/>
          </p:nvSpPr>
          <p:spPr bwMode="auto">
            <a:xfrm>
              <a:off x="5169814" y="2299599"/>
              <a:ext cx="573334" cy="430001"/>
            </a:xfrm>
            <a:custGeom>
              <a:avLst/>
              <a:gdLst>
                <a:gd name="connsiteX0" fmla="*/ 343544 w 573334"/>
                <a:gd name="connsiteY0" fmla="*/ 293493 h 430001"/>
                <a:gd name="connsiteX1" fmla="*/ 389047 w 573334"/>
                <a:gd name="connsiteY1" fmla="*/ 293493 h 430001"/>
                <a:gd name="connsiteX2" fmla="*/ 389047 w 573334"/>
                <a:gd name="connsiteY2" fmla="*/ 345822 h 430001"/>
                <a:gd name="connsiteX3" fmla="*/ 343544 w 573334"/>
                <a:gd name="connsiteY3" fmla="*/ 345822 h 430001"/>
                <a:gd name="connsiteX4" fmla="*/ 102379 w 573334"/>
                <a:gd name="connsiteY4" fmla="*/ 245714 h 430001"/>
                <a:gd name="connsiteX5" fmla="*/ 147882 w 573334"/>
                <a:gd name="connsiteY5" fmla="*/ 245714 h 430001"/>
                <a:gd name="connsiteX6" fmla="*/ 147882 w 573334"/>
                <a:gd name="connsiteY6" fmla="*/ 345820 h 430001"/>
                <a:gd name="connsiteX7" fmla="*/ 102379 w 573334"/>
                <a:gd name="connsiteY7" fmla="*/ 345820 h 430001"/>
                <a:gd name="connsiteX8" fmla="*/ 261639 w 573334"/>
                <a:gd name="connsiteY8" fmla="*/ 182011 h 430001"/>
                <a:gd name="connsiteX9" fmla="*/ 309418 w 573334"/>
                <a:gd name="connsiteY9" fmla="*/ 182011 h 430001"/>
                <a:gd name="connsiteX10" fmla="*/ 309418 w 573334"/>
                <a:gd name="connsiteY10" fmla="*/ 345821 h 430001"/>
                <a:gd name="connsiteX11" fmla="*/ 261639 w 573334"/>
                <a:gd name="connsiteY11" fmla="*/ 345821 h 430001"/>
                <a:gd name="connsiteX12" fmla="*/ 182010 w 573334"/>
                <a:gd name="connsiteY12" fmla="*/ 131958 h 430001"/>
                <a:gd name="connsiteX13" fmla="*/ 229789 w 573334"/>
                <a:gd name="connsiteY13" fmla="*/ 131958 h 430001"/>
                <a:gd name="connsiteX14" fmla="*/ 229789 w 573334"/>
                <a:gd name="connsiteY14" fmla="*/ 345821 h 430001"/>
                <a:gd name="connsiteX15" fmla="*/ 182010 w 573334"/>
                <a:gd name="connsiteY15" fmla="*/ 345821 h 430001"/>
                <a:gd name="connsiteX16" fmla="*/ 423174 w 573334"/>
                <a:gd name="connsiteY16" fmla="*/ 91005 h 430001"/>
                <a:gd name="connsiteX17" fmla="*/ 470953 w 573334"/>
                <a:gd name="connsiteY17" fmla="*/ 91005 h 430001"/>
                <a:gd name="connsiteX18" fmla="*/ 470953 w 573334"/>
                <a:gd name="connsiteY18" fmla="*/ 345820 h 430001"/>
                <a:gd name="connsiteX19" fmla="*/ 423174 w 573334"/>
                <a:gd name="connsiteY19" fmla="*/ 345820 h 430001"/>
                <a:gd name="connsiteX20" fmla="*/ 48990 w 573334"/>
                <a:gd name="connsiteY20" fmla="*/ 48990 h 430001"/>
                <a:gd name="connsiteX21" fmla="*/ 48990 w 573334"/>
                <a:gd name="connsiteY21" fmla="*/ 381011 h 430001"/>
                <a:gd name="connsiteX22" fmla="*/ 524344 w 573334"/>
                <a:gd name="connsiteY22" fmla="*/ 381011 h 430001"/>
                <a:gd name="connsiteX23" fmla="*/ 524344 w 573334"/>
                <a:gd name="connsiteY23" fmla="*/ 48990 h 430001"/>
                <a:gd name="connsiteX24" fmla="*/ 0 w 573334"/>
                <a:gd name="connsiteY24" fmla="*/ 0 h 430001"/>
                <a:gd name="connsiteX25" fmla="*/ 573334 w 573334"/>
                <a:gd name="connsiteY25" fmla="*/ 0 h 430001"/>
                <a:gd name="connsiteX26" fmla="*/ 573334 w 573334"/>
                <a:gd name="connsiteY26" fmla="*/ 430001 h 430001"/>
                <a:gd name="connsiteX27" fmla="*/ 0 w 573334"/>
                <a:gd name="connsiteY27"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334" h="430001">
                  <a:moveTo>
                    <a:pt x="343544" y="293493"/>
                  </a:moveTo>
                  <a:lnTo>
                    <a:pt x="389047" y="293493"/>
                  </a:lnTo>
                  <a:lnTo>
                    <a:pt x="389047" y="345822"/>
                  </a:lnTo>
                  <a:lnTo>
                    <a:pt x="343544" y="345822"/>
                  </a:lnTo>
                  <a:close/>
                  <a:moveTo>
                    <a:pt x="102379" y="245714"/>
                  </a:moveTo>
                  <a:lnTo>
                    <a:pt x="147882" y="245714"/>
                  </a:lnTo>
                  <a:lnTo>
                    <a:pt x="147882" y="345820"/>
                  </a:lnTo>
                  <a:lnTo>
                    <a:pt x="102379" y="345820"/>
                  </a:lnTo>
                  <a:close/>
                  <a:moveTo>
                    <a:pt x="261639" y="182011"/>
                  </a:moveTo>
                  <a:lnTo>
                    <a:pt x="309418" y="182011"/>
                  </a:lnTo>
                  <a:lnTo>
                    <a:pt x="309418" y="345821"/>
                  </a:lnTo>
                  <a:lnTo>
                    <a:pt x="261639" y="345821"/>
                  </a:lnTo>
                  <a:close/>
                  <a:moveTo>
                    <a:pt x="182010" y="131958"/>
                  </a:moveTo>
                  <a:lnTo>
                    <a:pt x="229789" y="131958"/>
                  </a:lnTo>
                  <a:lnTo>
                    <a:pt x="229789" y="345821"/>
                  </a:lnTo>
                  <a:lnTo>
                    <a:pt x="182010" y="345821"/>
                  </a:lnTo>
                  <a:close/>
                  <a:moveTo>
                    <a:pt x="423174" y="91005"/>
                  </a:moveTo>
                  <a:lnTo>
                    <a:pt x="470953" y="91005"/>
                  </a:lnTo>
                  <a:lnTo>
                    <a:pt x="470953" y="345820"/>
                  </a:lnTo>
                  <a:lnTo>
                    <a:pt x="423174" y="345820"/>
                  </a:lnTo>
                  <a:close/>
                  <a:moveTo>
                    <a:pt x="48990" y="48990"/>
                  </a:moveTo>
                  <a:lnTo>
                    <a:pt x="48990" y="381011"/>
                  </a:lnTo>
                  <a:lnTo>
                    <a:pt x="524344" y="381011"/>
                  </a:lnTo>
                  <a:lnTo>
                    <a:pt x="524344" y="48990"/>
                  </a:lnTo>
                  <a:close/>
                  <a:moveTo>
                    <a:pt x="0" y="0"/>
                  </a:moveTo>
                  <a:lnTo>
                    <a:pt x="573334" y="0"/>
                  </a:lnTo>
                  <a:lnTo>
                    <a:pt x="573334" y="430001"/>
                  </a:lnTo>
                  <a:lnTo>
                    <a:pt x="0" y="430001"/>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right)">
                                      <p:cBhvr>
                                        <p:cTn id="11" dur="1000"/>
                                        <p:tgtEl>
                                          <p:spTgt spid="6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left)">
                                      <p:cBhvr>
                                        <p:cTn id="14" dur="500"/>
                                        <p:tgtEl>
                                          <p:spTgt spid="56"/>
                                        </p:tgtEl>
                                      </p:cBhvr>
                                    </p:animEffect>
                                  </p:childTnLst>
                                </p:cTn>
                              </p:par>
                              <p:par>
                                <p:cTn id="15" presetID="10" presetClass="entr" presetSubtype="0" fill="hold" nodeType="withEffect">
                                  <p:stCondLst>
                                    <p:cond delay="15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50"/>
                                        <p:tgtEl>
                                          <p:spTgt spid="79"/>
                                        </p:tgtEl>
                                      </p:cBhvr>
                                    </p:animEffect>
                                  </p:childTnLst>
                                </p:cTn>
                              </p:par>
                              <p:par>
                                <p:cTn id="18" presetID="10" presetClass="entr" presetSubtype="0" fill="hold" nodeType="withEffect">
                                  <p:stCondLst>
                                    <p:cond delay="35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250"/>
                                        <p:tgtEl>
                                          <p:spTgt spid="96"/>
                                        </p:tgtEl>
                                      </p:cBhvr>
                                    </p:animEffect>
                                  </p:childTnLst>
                                </p:cTn>
                              </p:par>
                              <p:par>
                                <p:cTn id="21" presetID="10" presetClass="entr" presetSubtype="0" fill="hold" nodeType="withEffect">
                                  <p:stCondLst>
                                    <p:cond delay="55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250"/>
                                        <p:tgtEl>
                                          <p:spTgt spid="91"/>
                                        </p:tgtEl>
                                      </p:cBhvr>
                                    </p:animEffect>
                                  </p:childTnLst>
                                </p:cTn>
                              </p:par>
                              <p:par>
                                <p:cTn id="24" presetID="10" presetClass="entr" presetSubtype="0" fill="hold" nodeType="withEffect">
                                  <p:stCondLst>
                                    <p:cond delay="75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250"/>
                                        <p:tgtEl>
                                          <p:spTgt spid="76"/>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2"/>
                                        </p:tgtEl>
                                        <p:attrNameLst>
                                          <p:attrName>ppt_y</p:attrName>
                                        </p:attrNameLst>
                                      </p:cBhvr>
                                      <p:tavLst>
                                        <p:tav tm="0">
                                          <p:val>
                                            <p:strVal val="#ppt_y"/>
                                          </p:val>
                                        </p:tav>
                                        <p:tav tm="100000">
                                          <p:val>
                                            <p:strVal val="#ppt_y"/>
                                          </p:val>
                                        </p:tav>
                                      </p:tavLst>
                                    </p:anim>
                                    <p:anim calcmode="lin" valueType="num">
                                      <p:cBhvr>
                                        <p:cTn id="32"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2"/>
                                        </p:tgtEl>
                                      </p:cBhvr>
                                    </p:animEffect>
                                  </p:childTnLst>
                                </p:cTn>
                              </p:par>
                            </p:childTnLst>
                          </p:cTn>
                        </p:par>
                        <p:par>
                          <p:cTn id="35" fill="hold">
                            <p:stCondLst>
                              <p:cond delay="2400"/>
                            </p:stCondLst>
                            <p:childTnLst>
                              <p:par>
                                <p:cTn id="36" presetID="22" presetClass="entr" presetSubtype="8"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left)">
                                      <p:cBhvr>
                                        <p:cTn id="38" dur="500"/>
                                        <p:tgtEl>
                                          <p:spTgt spid="72"/>
                                        </p:tgtEl>
                                      </p:cBhvr>
                                    </p:animEffect>
                                  </p:childTnLst>
                                </p:cTn>
                              </p:par>
                            </p:childTnLst>
                          </p:cTn>
                        </p:par>
                        <p:par>
                          <p:cTn id="39" fill="hold">
                            <p:stCondLst>
                              <p:cond delay="2900"/>
                            </p:stCondLst>
                            <p:childTnLst>
                              <p:par>
                                <p:cTn id="40" presetID="42"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anim calcmode="lin" valueType="num">
                                      <p:cBhvr>
                                        <p:cTn id="43" dur="250" fill="hold"/>
                                        <p:tgtEl>
                                          <p:spTgt spid="64"/>
                                        </p:tgtEl>
                                        <p:attrNameLst>
                                          <p:attrName>ppt_x</p:attrName>
                                        </p:attrNameLst>
                                      </p:cBhvr>
                                      <p:tavLst>
                                        <p:tav tm="0">
                                          <p:val>
                                            <p:strVal val="#ppt_x"/>
                                          </p:val>
                                        </p:tav>
                                        <p:tav tm="100000">
                                          <p:val>
                                            <p:strVal val="#ppt_x"/>
                                          </p:val>
                                        </p:tav>
                                      </p:tavLst>
                                    </p:anim>
                                    <p:anim calcmode="lin" valueType="num">
                                      <p:cBhvr>
                                        <p:cTn id="44" dur="25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400"/>
                            </p:stCondLst>
                            <p:childTnLst>
                              <p:par>
                                <p:cTn id="46" presetID="42" presetClass="entr" presetSubtype="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250"/>
                                        <p:tgtEl>
                                          <p:spTgt spid="65"/>
                                        </p:tgtEl>
                                      </p:cBhvr>
                                    </p:animEffect>
                                    <p:anim calcmode="lin" valueType="num">
                                      <p:cBhvr>
                                        <p:cTn id="49" dur="250" fill="hold"/>
                                        <p:tgtEl>
                                          <p:spTgt spid="65"/>
                                        </p:tgtEl>
                                        <p:attrNameLst>
                                          <p:attrName>ppt_x</p:attrName>
                                        </p:attrNameLst>
                                      </p:cBhvr>
                                      <p:tavLst>
                                        <p:tav tm="0">
                                          <p:val>
                                            <p:strVal val="#ppt_x"/>
                                          </p:val>
                                        </p:tav>
                                        <p:tav tm="100000">
                                          <p:val>
                                            <p:strVal val="#ppt_x"/>
                                          </p:val>
                                        </p:tav>
                                      </p:tavLst>
                                    </p:anim>
                                    <p:anim calcmode="lin" valueType="num">
                                      <p:cBhvr>
                                        <p:cTn id="50" dur="250" fill="hold"/>
                                        <p:tgtEl>
                                          <p:spTgt spid="65"/>
                                        </p:tgtEl>
                                        <p:attrNameLst>
                                          <p:attrName>ppt_y</p:attrName>
                                        </p:attrNameLst>
                                      </p:cBhvr>
                                      <p:tavLst>
                                        <p:tav tm="0">
                                          <p:val>
                                            <p:strVal val="#ppt_y+.1"/>
                                          </p:val>
                                        </p:tav>
                                        <p:tav tm="100000">
                                          <p:val>
                                            <p:strVal val="#ppt_y"/>
                                          </p:val>
                                        </p:tav>
                                      </p:tavLst>
                                    </p:anim>
                                  </p:childTnLst>
                                </p:cTn>
                              </p:par>
                            </p:childTnLst>
                          </p:cTn>
                        </p:par>
                        <p:par>
                          <p:cTn id="51" fill="hold">
                            <p:stCondLst>
                              <p:cond delay="3900"/>
                            </p:stCondLst>
                            <p:childTnLst>
                              <p:par>
                                <p:cTn id="52" presetID="42" presetClass="entr" presetSubtype="0"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250"/>
                                        <p:tgtEl>
                                          <p:spTgt spid="69"/>
                                        </p:tgtEl>
                                      </p:cBhvr>
                                    </p:animEffect>
                                    <p:anim calcmode="lin" valueType="num">
                                      <p:cBhvr>
                                        <p:cTn id="55" dur="250" fill="hold"/>
                                        <p:tgtEl>
                                          <p:spTgt spid="69"/>
                                        </p:tgtEl>
                                        <p:attrNameLst>
                                          <p:attrName>ppt_x</p:attrName>
                                        </p:attrNameLst>
                                      </p:cBhvr>
                                      <p:tavLst>
                                        <p:tav tm="0">
                                          <p:val>
                                            <p:strVal val="#ppt_x"/>
                                          </p:val>
                                        </p:tav>
                                        <p:tav tm="100000">
                                          <p:val>
                                            <p:strVal val="#ppt_x"/>
                                          </p:val>
                                        </p:tav>
                                      </p:tavLst>
                                    </p:anim>
                                    <p:anim calcmode="lin" valueType="num">
                                      <p:cBhvr>
                                        <p:cTn id="56" dur="250" fill="hold"/>
                                        <p:tgtEl>
                                          <p:spTgt spid="69"/>
                                        </p:tgtEl>
                                        <p:attrNameLst>
                                          <p:attrName>ppt_y</p:attrName>
                                        </p:attrNameLst>
                                      </p:cBhvr>
                                      <p:tavLst>
                                        <p:tav tm="0">
                                          <p:val>
                                            <p:strVal val="#ppt_y+.1"/>
                                          </p:val>
                                        </p:tav>
                                        <p:tav tm="100000">
                                          <p:val>
                                            <p:strVal val="#ppt_y"/>
                                          </p:val>
                                        </p:tav>
                                      </p:tavLst>
                                    </p:anim>
                                  </p:childTnLst>
                                </p:cTn>
                              </p:par>
                            </p:childTnLst>
                          </p:cTn>
                        </p:par>
                        <p:par>
                          <p:cTn id="57" fill="hold">
                            <p:stCondLst>
                              <p:cond delay="4400"/>
                            </p:stCondLst>
                            <p:childTnLst>
                              <p:par>
                                <p:cTn id="58" presetID="42" presetClass="entr" presetSubtype="0"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250"/>
                                        <p:tgtEl>
                                          <p:spTgt spid="70"/>
                                        </p:tgtEl>
                                      </p:cBhvr>
                                    </p:animEffect>
                                    <p:anim calcmode="lin" valueType="num">
                                      <p:cBhvr>
                                        <p:cTn id="61" dur="250" fill="hold"/>
                                        <p:tgtEl>
                                          <p:spTgt spid="70"/>
                                        </p:tgtEl>
                                        <p:attrNameLst>
                                          <p:attrName>ppt_x</p:attrName>
                                        </p:attrNameLst>
                                      </p:cBhvr>
                                      <p:tavLst>
                                        <p:tav tm="0">
                                          <p:val>
                                            <p:strVal val="#ppt_x"/>
                                          </p:val>
                                        </p:tav>
                                        <p:tav tm="100000">
                                          <p:val>
                                            <p:strVal val="#ppt_x"/>
                                          </p:val>
                                        </p:tav>
                                      </p:tavLst>
                                    </p:anim>
                                    <p:anim calcmode="lin" valueType="num">
                                      <p:cBhvr>
                                        <p:cTn id="62" dur="2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1" grpId="0" animBg="1"/>
      <p:bldP spid="62" grpId="0"/>
      <p:bldP spid="64" grpId="0"/>
      <p:bldP spid="65" grpId="0"/>
      <p:bldP spid="69" grpId="0"/>
      <p:bldP spid="70" grpId="0"/>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19461" y="1448006"/>
            <a:ext cx="0" cy="38404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7799" y="1867278"/>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业务一</a:t>
            </a:r>
            <a:endParaRPr lang="zh-CN" altLang="en-US" sz="1600" dirty="0">
              <a:solidFill>
                <a:schemeClr val="bg1">
                  <a:lumMod val="65000"/>
                </a:schemeClr>
              </a:solidFill>
            </a:endParaRPr>
          </a:p>
        </p:txBody>
      </p:sp>
      <p:sp>
        <p:nvSpPr>
          <p:cNvPr id="8" name="TextBox 7"/>
          <p:cNvSpPr txBox="1"/>
          <p:nvPr/>
        </p:nvSpPr>
        <p:spPr>
          <a:xfrm>
            <a:off x="750749" y="2673043"/>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业务二</a:t>
            </a:r>
            <a:endParaRPr lang="zh-CN" altLang="en-US" sz="1600" dirty="0">
              <a:solidFill>
                <a:schemeClr val="bg1">
                  <a:lumMod val="65000"/>
                </a:schemeClr>
              </a:solidFill>
            </a:endParaRPr>
          </a:p>
        </p:txBody>
      </p:sp>
      <p:sp>
        <p:nvSpPr>
          <p:cNvPr id="9" name="TextBox 8"/>
          <p:cNvSpPr txBox="1"/>
          <p:nvPr/>
        </p:nvSpPr>
        <p:spPr>
          <a:xfrm>
            <a:off x="757799" y="3473133"/>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业务三</a:t>
            </a:r>
            <a:endParaRPr lang="zh-CN" altLang="en-US" sz="1600" dirty="0">
              <a:solidFill>
                <a:schemeClr val="bg1">
                  <a:lumMod val="65000"/>
                </a:schemeClr>
              </a:solidFill>
            </a:endParaRPr>
          </a:p>
        </p:txBody>
      </p:sp>
      <p:sp>
        <p:nvSpPr>
          <p:cNvPr id="10" name="TextBox 9"/>
          <p:cNvSpPr txBox="1"/>
          <p:nvPr/>
        </p:nvSpPr>
        <p:spPr>
          <a:xfrm>
            <a:off x="764849" y="4337229"/>
            <a:ext cx="861662" cy="369332"/>
          </a:xfrm>
          <a:prstGeom prst="rect">
            <a:avLst/>
          </a:prstGeom>
          <a:noFill/>
        </p:spPr>
        <p:txBody>
          <a:bodyPr wrap="none" lIns="121908" tIns="60954" rIns="121908" bIns="60954" rtlCol="0">
            <a:spAutoFit/>
          </a:bodyPr>
          <a:lstStyle/>
          <a:p>
            <a:pPr algn="r"/>
            <a:r>
              <a:rPr lang="zh-CN" altLang="en-US" sz="1600" dirty="0">
                <a:solidFill>
                  <a:schemeClr val="bg1">
                    <a:lumMod val="65000"/>
                  </a:schemeClr>
                </a:solidFill>
              </a:rPr>
              <a:t>业务四</a:t>
            </a:r>
            <a:endParaRPr lang="zh-CN" altLang="en-US" sz="1600" dirty="0">
              <a:solidFill>
                <a:schemeClr val="bg1">
                  <a:lumMod val="65000"/>
                </a:schemeClr>
              </a:solidFill>
            </a:endParaRPr>
          </a:p>
        </p:txBody>
      </p:sp>
      <p:sp>
        <p:nvSpPr>
          <p:cNvPr id="11" name="矩形 10"/>
          <p:cNvSpPr/>
          <p:nvPr/>
        </p:nvSpPr>
        <p:spPr>
          <a:xfrm>
            <a:off x="1626511" y="1771267"/>
            <a:ext cx="2879945"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 name="矩形 11"/>
          <p:cNvSpPr/>
          <p:nvPr/>
        </p:nvSpPr>
        <p:spPr>
          <a:xfrm>
            <a:off x="1626511" y="2059299"/>
            <a:ext cx="4382907"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1" name="矩形 20"/>
          <p:cNvSpPr/>
          <p:nvPr/>
        </p:nvSpPr>
        <p:spPr>
          <a:xfrm>
            <a:off x="1626512" y="2603359"/>
            <a:ext cx="2191453"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 name="矩形 21"/>
          <p:cNvSpPr/>
          <p:nvPr/>
        </p:nvSpPr>
        <p:spPr>
          <a:xfrm>
            <a:off x="1626510" y="2891391"/>
            <a:ext cx="326393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4" name="矩形 23"/>
          <p:cNvSpPr/>
          <p:nvPr/>
        </p:nvSpPr>
        <p:spPr>
          <a:xfrm>
            <a:off x="1626510" y="3435451"/>
            <a:ext cx="3551932"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矩形 24"/>
          <p:cNvSpPr/>
          <p:nvPr/>
        </p:nvSpPr>
        <p:spPr>
          <a:xfrm>
            <a:off x="1626511" y="3723483"/>
            <a:ext cx="3935925" cy="288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7" name="矩形 26"/>
          <p:cNvSpPr/>
          <p:nvPr/>
        </p:nvSpPr>
        <p:spPr>
          <a:xfrm>
            <a:off x="1626511" y="4267544"/>
            <a:ext cx="2687949" cy="288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8" name="矩形 27"/>
          <p:cNvSpPr/>
          <p:nvPr/>
        </p:nvSpPr>
        <p:spPr>
          <a:xfrm>
            <a:off x="1626511" y="4555576"/>
            <a:ext cx="4991905"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 name="TextBox 28"/>
          <p:cNvSpPr txBox="1"/>
          <p:nvPr/>
        </p:nvSpPr>
        <p:spPr>
          <a:xfrm>
            <a:off x="4504258" y="1682611"/>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60%</a:t>
            </a:r>
            <a:endParaRPr lang="zh-CN" altLang="en-US" sz="1600" dirty="0">
              <a:solidFill>
                <a:schemeClr val="bg1">
                  <a:lumMod val="65000"/>
                </a:schemeClr>
              </a:solidFill>
            </a:endParaRPr>
          </a:p>
        </p:txBody>
      </p:sp>
      <p:sp>
        <p:nvSpPr>
          <p:cNvPr id="30" name="TextBox 29"/>
          <p:cNvSpPr txBox="1"/>
          <p:nvPr/>
        </p:nvSpPr>
        <p:spPr>
          <a:xfrm>
            <a:off x="6007219" y="2051943"/>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80%</a:t>
            </a:r>
            <a:endParaRPr lang="zh-CN" altLang="en-US" sz="1600" dirty="0">
              <a:solidFill>
                <a:schemeClr val="accent1"/>
              </a:solidFill>
            </a:endParaRPr>
          </a:p>
        </p:txBody>
      </p:sp>
      <p:sp>
        <p:nvSpPr>
          <p:cNvPr id="31" name="TextBox 30"/>
          <p:cNvSpPr txBox="1"/>
          <p:nvPr/>
        </p:nvSpPr>
        <p:spPr>
          <a:xfrm>
            <a:off x="6661587" y="4488273"/>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95%</a:t>
            </a:r>
            <a:endParaRPr lang="zh-CN" altLang="en-US" sz="1600" dirty="0">
              <a:solidFill>
                <a:schemeClr val="accent1"/>
              </a:solidFill>
            </a:endParaRPr>
          </a:p>
        </p:txBody>
      </p:sp>
      <p:sp>
        <p:nvSpPr>
          <p:cNvPr id="32" name="TextBox 31"/>
          <p:cNvSpPr txBox="1"/>
          <p:nvPr/>
        </p:nvSpPr>
        <p:spPr>
          <a:xfrm>
            <a:off x="4312261" y="4226894"/>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56%</a:t>
            </a:r>
            <a:endParaRPr lang="zh-CN" altLang="en-US" sz="1600" dirty="0">
              <a:solidFill>
                <a:schemeClr val="bg1">
                  <a:lumMod val="65000"/>
                </a:schemeClr>
              </a:solidFill>
            </a:endParaRPr>
          </a:p>
        </p:txBody>
      </p:sp>
      <p:sp>
        <p:nvSpPr>
          <p:cNvPr id="33" name="TextBox 32"/>
          <p:cNvSpPr txBox="1"/>
          <p:nvPr/>
        </p:nvSpPr>
        <p:spPr>
          <a:xfrm>
            <a:off x="5176245" y="3394801"/>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70%</a:t>
            </a:r>
            <a:endParaRPr lang="zh-CN" altLang="en-US" sz="1600" dirty="0">
              <a:solidFill>
                <a:schemeClr val="bg1">
                  <a:lumMod val="65000"/>
                </a:schemeClr>
              </a:solidFill>
            </a:endParaRPr>
          </a:p>
        </p:txBody>
      </p:sp>
      <p:sp>
        <p:nvSpPr>
          <p:cNvPr id="34" name="TextBox 33"/>
          <p:cNvSpPr txBox="1"/>
          <p:nvPr/>
        </p:nvSpPr>
        <p:spPr>
          <a:xfrm>
            <a:off x="3815766" y="2562709"/>
            <a:ext cx="656567" cy="369320"/>
          </a:xfrm>
          <a:prstGeom prst="rect">
            <a:avLst/>
          </a:prstGeom>
          <a:noFill/>
        </p:spPr>
        <p:txBody>
          <a:bodyPr wrap="none" lIns="121908" tIns="60954" rIns="121908" bIns="60954" rtlCol="0">
            <a:spAutoFit/>
          </a:bodyPr>
          <a:lstStyle/>
          <a:p>
            <a:pPr algn="r"/>
            <a:r>
              <a:rPr lang="en-US" altLang="zh-CN" sz="1600" dirty="0">
                <a:solidFill>
                  <a:schemeClr val="bg1">
                    <a:lumMod val="65000"/>
                  </a:schemeClr>
                </a:solidFill>
              </a:rPr>
              <a:t>40%</a:t>
            </a:r>
            <a:endParaRPr lang="zh-CN" altLang="en-US" sz="1600" dirty="0">
              <a:solidFill>
                <a:schemeClr val="bg1">
                  <a:lumMod val="65000"/>
                </a:schemeClr>
              </a:solidFill>
            </a:endParaRPr>
          </a:p>
        </p:txBody>
      </p:sp>
      <p:sp>
        <p:nvSpPr>
          <p:cNvPr id="35" name="TextBox 34"/>
          <p:cNvSpPr txBox="1"/>
          <p:nvPr/>
        </p:nvSpPr>
        <p:spPr>
          <a:xfrm>
            <a:off x="5619083" y="3691481"/>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75%</a:t>
            </a:r>
            <a:endParaRPr lang="zh-CN" altLang="en-US" sz="1600" dirty="0">
              <a:solidFill>
                <a:schemeClr val="accent1"/>
              </a:solidFill>
            </a:endParaRPr>
          </a:p>
        </p:txBody>
      </p:sp>
      <p:sp>
        <p:nvSpPr>
          <p:cNvPr id="36" name="TextBox 35"/>
          <p:cNvSpPr txBox="1"/>
          <p:nvPr/>
        </p:nvSpPr>
        <p:spPr>
          <a:xfrm>
            <a:off x="4903763" y="2857709"/>
            <a:ext cx="656567" cy="369320"/>
          </a:xfrm>
          <a:prstGeom prst="rect">
            <a:avLst/>
          </a:prstGeom>
          <a:noFill/>
        </p:spPr>
        <p:txBody>
          <a:bodyPr wrap="none" lIns="121908" tIns="60954" rIns="121908" bIns="60954" rtlCol="0">
            <a:spAutoFit/>
          </a:bodyPr>
          <a:lstStyle/>
          <a:p>
            <a:pPr algn="r"/>
            <a:r>
              <a:rPr lang="en-US" altLang="zh-CN" sz="1600" dirty="0">
                <a:solidFill>
                  <a:schemeClr val="accent1"/>
                </a:solidFill>
              </a:rPr>
              <a:t>65%</a:t>
            </a:r>
            <a:endParaRPr lang="zh-CN" altLang="en-US" sz="1600" dirty="0">
              <a:solidFill>
                <a:schemeClr val="accent1"/>
              </a:solidFill>
            </a:endParaRPr>
          </a:p>
        </p:txBody>
      </p:sp>
      <p:grpSp>
        <p:nvGrpSpPr>
          <p:cNvPr id="3" name="组合 2"/>
          <p:cNvGrpSpPr/>
          <p:nvPr/>
        </p:nvGrpSpPr>
        <p:grpSpPr>
          <a:xfrm>
            <a:off x="2577823" y="5384438"/>
            <a:ext cx="1235966" cy="292388"/>
            <a:chOff x="1933023" y="4038332"/>
            <a:chExt cx="927095" cy="219291"/>
          </a:xfrm>
        </p:grpSpPr>
        <p:sp>
          <p:nvSpPr>
            <p:cNvPr id="58" name="矩形 57"/>
            <p:cNvSpPr/>
            <p:nvPr/>
          </p:nvSpPr>
          <p:spPr>
            <a:xfrm>
              <a:off x="1933023" y="4104824"/>
              <a:ext cx="368875" cy="14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2346449" y="4038332"/>
              <a:ext cx="513669" cy="219291"/>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300" dirty="0">
                  <a:solidFill>
                    <a:schemeClr val="bg1">
                      <a:lumMod val="65000"/>
                    </a:schemeClr>
                  </a:solidFill>
                </a:rPr>
                <a:t>计划数</a:t>
              </a:r>
              <a:endParaRPr lang="zh-CN" altLang="en-US" sz="1300" dirty="0">
                <a:solidFill>
                  <a:schemeClr val="bg1">
                    <a:lumMod val="65000"/>
                  </a:schemeClr>
                </a:solidFill>
              </a:endParaRPr>
            </a:p>
          </p:txBody>
        </p:sp>
      </p:grpSp>
      <p:grpSp>
        <p:nvGrpSpPr>
          <p:cNvPr id="5" name="组合 4"/>
          <p:cNvGrpSpPr/>
          <p:nvPr/>
        </p:nvGrpSpPr>
        <p:grpSpPr>
          <a:xfrm>
            <a:off x="4260572" y="5404957"/>
            <a:ext cx="1279795" cy="292388"/>
            <a:chOff x="3195248" y="4053721"/>
            <a:chExt cx="959971" cy="219291"/>
          </a:xfrm>
        </p:grpSpPr>
        <p:sp>
          <p:nvSpPr>
            <p:cNvPr id="59" name="矩形 58"/>
            <p:cNvSpPr/>
            <p:nvPr/>
          </p:nvSpPr>
          <p:spPr>
            <a:xfrm>
              <a:off x="3195248" y="4104824"/>
              <a:ext cx="368875"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3641550" y="4053721"/>
              <a:ext cx="513669" cy="219291"/>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300" dirty="0">
                  <a:solidFill>
                    <a:schemeClr val="accent1"/>
                  </a:solidFill>
                </a:rPr>
                <a:t>实际数</a:t>
              </a:r>
              <a:endParaRPr lang="zh-CN" altLang="en-US" sz="1300" dirty="0">
                <a:solidFill>
                  <a:schemeClr val="accent1"/>
                </a:solidFill>
              </a:endParaRPr>
            </a:p>
          </p:txBody>
        </p:sp>
      </p:grpSp>
      <p:pic>
        <p:nvPicPr>
          <p:cNvPr id="1026"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566619" y="1796819"/>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7574522" y="362747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22" presetClass="entr" presetSubtype="8" fill="hold" grpId="0" nodeType="withEffect">
                                  <p:stCondLst>
                                    <p:cond delay="20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childTnLst>
                          </p:cTn>
                        </p:par>
                        <p:par>
                          <p:cTn id="100" fill="hold">
                            <p:stCondLst>
                              <p:cond delay="3500"/>
                            </p:stCondLst>
                            <p:childTnLst>
                              <p:par>
                                <p:cTn id="101" presetID="2" presetClass="entr" presetSubtype="1" fill="hold" nodeType="afterEffect">
                                  <p:stCondLst>
                                    <p:cond delay="0"/>
                                  </p:stCondLst>
                                  <p:childTnLst>
                                    <p:set>
                                      <p:cBhvr>
                                        <p:cTn id="102" dur="1" fill="hold">
                                          <p:stCondLst>
                                            <p:cond delay="0"/>
                                          </p:stCondLst>
                                        </p:cTn>
                                        <p:tgtEl>
                                          <p:spTgt spid="1026"/>
                                        </p:tgtEl>
                                        <p:attrNameLst>
                                          <p:attrName>style.visibility</p:attrName>
                                        </p:attrNameLst>
                                      </p:cBhvr>
                                      <p:to>
                                        <p:strVal val="visible"/>
                                      </p:to>
                                    </p:set>
                                    <p:anim calcmode="lin" valueType="num">
                                      <p:cBhvr additive="base">
                                        <p:cTn id="103" dur="500" fill="hold"/>
                                        <p:tgtEl>
                                          <p:spTgt spid="1026"/>
                                        </p:tgtEl>
                                        <p:attrNameLst>
                                          <p:attrName>ppt_x</p:attrName>
                                        </p:attrNameLst>
                                      </p:cBhvr>
                                      <p:tavLst>
                                        <p:tav tm="0">
                                          <p:val>
                                            <p:strVal val="#ppt_x"/>
                                          </p:val>
                                        </p:tav>
                                        <p:tav tm="100000">
                                          <p:val>
                                            <p:strVal val="#ppt_x"/>
                                          </p:val>
                                        </p:tav>
                                      </p:tavLst>
                                    </p:anim>
                                    <p:anim calcmode="lin" valueType="num">
                                      <p:cBhvr additive="base">
                                        <p:cTn id="104" dur="500" fill="hold"/>
                                        <p:tgtEl>
                                          <p:spTgt spid="1026"/>
                                        </p:tgtEl>
                                        <p:attrNameLst>
                                          <p:attrName>ppt_y</p:attrName>
                                        </p:attrNameLst>
                                      </p:cBhvr>
                                      <p:tavLst>
                                        <p:tav tm="0">
                                          <p:val>
                                            <p:strVal val="0-#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28"/>
                                        </p:tgtEl>
                                        <p:attrNameLst>
                                          <p:attrName>style.visibility</p:attrName>
                                        </p:attrNameLst>
                                      </p:cBhvr>
                                      <p:to>
                                        <p:strVal val="visible"/>
                                      </p:to>
                                    </p:set>
                                    <p:anim calcmode="lin" valueType="num">
                                      <p:cBhvr additive="base">
                                        <p:cTn id="107" dur="500" fill="hold"/>
                                        <p:tgtEl>
                                          <p:spTgt spid="1028"/>
                                        </p:tgtEl>
                                        <p:attrNameLst>
                                          <p:attrName>ppt_x</p:attrName>
                                        </p:attrNameLst>
                                      </p:cBhvr>
                                      <p:tavLst>
                                        <p:tav tm="0">
                                          <p:val>
                                            <p:strVal val="#ppt_x"/>
                                          </p:val>
                                        </p:tav>
                                        <p:tav tm="100000">
                                          <p:val>
                                            <p:strVal val="#ppt_x"/>
                                          </p:val>
                                        </p:tav>
                                      </p:tavLst>
                                    </p:anim>
                                    <p:anim calcmode="lin" valueType="num">
                                      <p:cBhvr additive="base">
                                        <p:cTn id="10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21" grpId="0" animBg="1"/>
      <p:bldP spid="22" grpId="0" animBg="1"/>
      <p:bldP spid="24" grpId="0" animBg="1"/>
      <p:bldP spid="25"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13" idx="1"/>
          </p:cNvCxnSpPr>
          <p:nvPr/>
        </p:nvCxnSpPr>
        <p:spPr>
          <a:xfrm flipV="1">
            <a:off x="1397047"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5" idx="1"/>
          </p:cNvCxnSpPr>
          <p:nvPr/>
        </p:nvCxnSpPr>
        <p:spPr>
          <a:xfrm flipV="1">
            <a:off x="3860999"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1"/>
          </p:cNvCxnSpPr>
          <p:nvPr/>
        </p:nvCxnSpPr>
        <p:spPr>
          <a:xfrm flipV="1">
            <a:off x="6324952"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1"/>
          </p:cNvCxnSpPr>
          <p:nvPr/>
        </p:nvCxnSpPr>
        <p:spPr>
          <a:xfrm flipV="1">
            <a:off x="8788906"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0227" y="1988841"/>
            <a:ext cx="1196778" cy="692485"/>
          </a:xfrm>
          <a:prstGeom prst="rect">
            <a:avLst/>
          </a:prstGeom>
          <a:noFill/>
        </p:spPr>
        <p:txBody>
          <a:bodyPr wrap="none" lIns="121908" tIns="60954" rIns="121908" bIns="60954" rtlCol="0">
            <a:spAutoFit/>
          </a:bodyPr>
          <a:lstStyle/>
          <a:p>
            <a:r>
              <a:rPr lang="en-US" altLang="zh-CN" sz="3700" dirty="0">
                <a:solidFill>
                  <a:schemeClr val="accent1"/>
                </a:solidFill>
              </a:rPr>
              <a:t>86%</a:t>
            </a:r>
            <a:endParaRPr lang="zh-CN" altLang="en-US" sz="3700" dirty="0">
              <a:solidFill>
                <a:schemeClr val="accent1"/>
              </a:solidFill>
            </a:endParaRPr>
          </a:p>
        </p:txBody>
      </p:sp>
      <p:sp>
        <p:nvSpPr>
          <p:cNvPr id="31" name="TextBox 30"/>
          <p:cNvSpPr txBox="1"/>
          <p:nvPr/>
        </p:nvSpPr>
        <p:spPr>
          <a:xfrm>
            <a:off x="1477980"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3" name="TextBox 32"/>
          <p:cNvSpPr txBox="1"/>
          <p:nvPr/>
        </p:nvSpPr>
        <p:spPr>
          <a:xfrm>
            <a:off x="3963825"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4" name="TextBox 33"/>
          <p:cNvSpPr txBox="1"/>
          <p:nvPr/>
        </p:nvSpPr>
        <p:spPr>
          <a:xfrm>
            <a:off x="6373887" y="3102473"/>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5" name="TextBox 34"/>
          <p:cNvSpPr txBox="1"/>
          <p:nvPr/>
        </p:nvSpPr>
        <p:spPr>
          <a:xfrm>
            <a:off x="8869839"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6" name="TextBox 35"/>
          <p:cNvSpPr txBox="1"/>
          <p:nvPr/>
        </p:nvSpPr>
        <p:spPr>
          <a:xfrm>
            <a:off x="4018588" y="2014393"/>
            <a:ext cx="992023" cy="697627"/>
          </a:xfrm>
          <a:prstGeom prst="rect">
            <a:avLst/>
          </a:prstGeom>
          <a:noFill/>
        </p:spPr>
        <p:txBody>
          <a:bodyPr wrap="none" lIns="121908" tIns="60954" rIns="121908" bIns="60954" rtlCol="0">
            <a:spAutoFit/>
          </a:bodyPr>
          <a:lstStyle/>
          <a:p>
            <a:r>
              <a:rPr lang="en-US" altLang="zh-CN" sz="3700" dirty="0">
                <a:solidFill>
                  <a:schemeClr val="accent2"/>
                </a:solidFill>
              </a:rPr>
              <a:t>3</a:t>
            </a:r>
            <a:r>
              <a:rPr lang="zh-CN" altLang="en-US" sz="3700" dirty="0">
                <a:solidFill>
                  <a:schemeClr val="accent2"/>
                </a:solidFill>
              </a:rPr>
              <a:t>件</a:t>
            </a:r>
            <a:endParaRPr lang="zh-CN" altLang="en-US" sz="3700" dirty="0">
              <a:solidFill>
                <a:schemeClr val="accent2"/>
              </a:solidFill>
            </a:endParaRPr>
          </a:p>
        </p:txBody>
      </p:sp>
      <p:sp>
        <p:nvSpPr>
          <p:cNvPr id="37" name="TextBox 36"/>
          <p:cNvSpPr txBox="1"/>
          <p:nvPr/>
        </p:nvSpPr>
        <p:spPr>
          <a:xfrm>
            <a:off x="6482019" y="1988841"/>
            <a:ext cx="992023" cy="697627"/>
          </a:xfrm>
          <a:prstGeom prst="rect">
            <a:avLst/>
          </a:prstGeom>
          <a:noFill/>
        </p:spPr>
        <p:txBody>
          <a:bodyPr wrap="none" lIns="121908" tIns="60954" rIns="121908" bIns="60954" rtlCol="0">
            <a:spAutoFit/>
          </a:bodyPr>
          <a:lstStyle/>
          <a:p>
            <a:r>
              <a:rPr lang="en-US" altLang="zh-CN" sz="3700" dirty="0">
                <a:solidFill>
                  <a:schemeClr val="accent3"/>
                </a:solidFill>
              </a:rPr>
              <a:t>4</a:t>
            </a:r>
            <a:r>
              <a:rPr lang="zh-CN" altLang="en-US" sz="3700" dirty="0">
                <a:solidFill>
                  <a:schemeClr val="accent3"/>
                </a:solidFill>
              </a:rPr>
              <a:t>项</a:t>
            </a:r>
            <a:endParaRPr lang="zh-CN" altLang="en-US" sz="3700" dirty="0">
              <a:solidFill>
                <a:schemeClr val="accent3"/>
              </a:solidFill>
            </a:endParaRPr>
          </a:p>
        </p:txBody>
      </p:sp>
      <p:sp>
        <p:nvSpPr>
          <p:cNvPr id="38" name="TextBox 37"/>
          <p:cNvSpPr txBox="1"/>
          <p:nvPr/>
        </p:nvSpPr>
        <p:spPr>
          <a:xfrm>
            <a:off x="8938852" y="1988841"/>
            <a:ext cx="1514173" cy="692485"/>
          </a:xfrm>
          <a:prstGeom prst="rect">
            <a:avLst/>
          </a:prstGeom>
          <a:noFill/>
        </p:spPr>
        <p:txBody>
          <a:bodyPr wrap="none" lIns="121908" tIns="60954" rIns="121908" bIns="60954" rtlCol="0">
            <a:spAutoFit/>
          </a:bodyPr>
          <a:lstStyle/>
          <a:p>
            <a:r>
              <a:rPr lang="en-US" altLang="zh-CN" sz="3700" dirty="0">
                <a:solidFill>
                  <a:schemeClr val="accent4"/>
                </a:solidFill>
              </a:rPr>
              <a:t>500</a:t>
            </a:r>
            <a:r>
              <a:rPr lang="zh-CN" altLang="en-US" sz="3700" dirty="0">
                <a:solidFill>
                  <a:schemeClr val="accent4"/>
                </a:solidFill>
              </a:rPr>
              <a:t>万</a:t>
            </a:r>
            <a:endParaRPr lang="zh-CN" altLang="en-US" sz="3700" dirty="0">
              <a:solidFill>
                <a:schemeClr val="accent4"/>
              </a:solidFill>
            </a:endParaRPr>
          </a:p>
        </p:txBody>
      </p:sp>
      <p:grpSp>
        <p:nvGrpSpPr>
          <p:cNvPr id="4" name="组合 3"/>
          <p:cNvGrpSpPr/>
          <p:nvPr/>
        </p:nvGrpSpPr>
        <p:grpSpPr>
          <a:xfrm>
            <a:off x="6324953" y="4746168"/>
            <a:ext cx="2203001" cy="411024"/>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获奖</a:t>
              </a:r>
              <a:endParaRPr lang="zh-CN" altLang="en-US" sz="1600" dirty="0"/>
            </a:p>
          </p:txBody>
        </p:sp>
        <p:sp>
          <p:nvSpPr>
            <p:cNvPr id="40"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861001" y="4746168"/>
            <a:ext cx="2203001" cy="411024"/>
            <a:chOff x="2895531" y="3559626"/>
            <a:chExt cx="1652466" cy="308268"/>
          </a:xfrm>
        </p:grpSpPr>
        <p:sp>
          <p:nvSpPr>
            <p:cNvPr id="15" name="圆角矩形 14"/>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大事件</a:t>
              </a:r>
              <a:endParaRPr lang="zh-CN" altLang="en-US" sz="1600" dirty="0"/>
            </a:p>
          </p:txBody>
        </p:sp>
        <p:sp>
          <p:nvSpPr>
            <p:cNvPr id="43"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97048" y="4746168"/>
            <a:ext cx="2203001" cy="411024"/>
            <a:chOff x="1047326" y="3559626"/>
            <a:chExt cx="1652466" cy="308268"/>
          </a:xfrm>
        </p:grpSpPr>
        <p:sp>
          <p:nvSpPr>
            <p:cNvPr id="13" name="圆角矩形 12"/>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计划完成情况</a:t>
              </a:r>
              <a:endParaRPr lang="zh-CN" altLang="en-US" sz="1600" dirty="0"/>
            </a:p>
          </p:txBody>
        </p:sp>
        <p:sp>
          <p:nvSpPr>
            <p:cNvPr id="46"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8788907" y="4746168"/>
            <a:ext cx="2203001" cy="411024"/>
            <a:chOff x="6591942" y="3559626"/>
            <a:chExt cx="1652466" cy="308268"/>
          </a:xfrm>
        </p:grpSpPr>
        <p:sp>
          <p:nvSpPr>
            <p:cNvPr id="17" name="圆角矩形 16"/>
            <p:cNvSpPr/>
            <p:nvPr/>
          </p:nvSpPr>
          <p:spPr>
            <a:xfrm>
              <a:off x="6591942" y="3559626"/>
              <a:ext cx="1652466" cy="308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销售额</a:t>
              </a:r>
              <a:endParaRPr lang="zh-CN" altLang="en-US" sz="1600" dirty="0"/>
            </a:p>
          </p:txBody>
        </p:sp>
        <p:sp>
          <p:nvSpPr>
            <p:cNvPr id="49"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795" y="1803397"/>
            <a:ext cx="12190413" cy="2745769"/>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795" y="1803397"/>
            <a:ext cx="12190413" cy="274576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7182" y="2678267"/>
            <a:ext cx="678217"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133" y="2678267"/>
            <a:ext cx="678217"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9636607" y="2678267"/>
            <a:ext cx="678217"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463657" y="2678267"/>
            <a:ext cx="678217"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1100759"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886018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368723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6273710"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7" name="TextBox 14"/>
          <p:cNvSpPr txBox="1"/>
          <p:nvPr/>
        </p:nvSpPr>
        <p:spPr>
          <a:xfrm>
            <a:off x="1089377"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14"/>
          <p:cNvSpPr txBox="1"/>
          <p:nvPr/>
        </p:nvSpPr>
        <p:spPr>
          <a:xfrm>
            <a:off x="367585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14"/>
          <p:cNvSpPr txBox="1"/>
          <p:nvPr/>
        </p:nvSpPr>
        <p:spPr>
          <a:xfrm>
            <a:off x="884880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14"/>
          <p:cNvSpPr txBox="1"/>
          <p:nvPr/>
        </p:nvSpPr>
        <p:spPr>
          <a:xfrm>
            <a:off x="6262328"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Horizontal)">
                                      <p:cBhvr>
                                        <p:cTn id="11" dur="500"/>
                                        <p:tgtEl>
                                          <p:spTgt spid="3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000"/>
                            </p:stCondLst>
                            <p:childTnLst>
                              <p:par>
                                <p:cTn id="47" presetID="2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edge">
                                      <p:cBhvr>
                                        <p:cTn id="49" dur="750"/>
                                        <p:tgtEl>
                                          <p:spTgt spid="6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edge">
                                      <p:cBhvr>
                                        <p:cTn id="52" dur="750"/>
                                        <p:tgtEl>
                                          <p:spTgt spid="6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edge">
                                      <p:cBhvr>
                                        <p:cTn id="55" dur="750"/>
                                        <p:tgtEl>
                                          <p:spTgt spid="7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edge">
                                      <p:cBhvr>
                                        <p:cTn id="58"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10"/>
          <p:cNvSpPr/>
          <p:nvPr/>
        </p:nvSpPr>
        <p:spPr>
          <a:xfrm>
            <a:off x="1219836" y="1600200"/>
            <a:ext cx="5786903" cy="4267200"/>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83" name="Rectangle 22"/>
          <p:cNvSpPr/>
          <p:nvPr/>
        </p:nvSpPr>
        <p:spPr>
          <a:xfrm>
            <a:off x="5167546" y="2519918"/>
            <a:ext cx="5804621" cy="1499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矩形 47"/>
          <p:cNvSpPr>
            <a:spLocks noChangeArrowheads="1"/>
          </p:cNvSpPr>
          <p:nvPr/>
        </p:nvSpPr>
        <p:spPr bwMode="auto">
          <a:xfrm>
            <a:off x="5418201" y="3094843"/>
            <a:ext cx="5345445"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矩形 3"/>
          <p:cNvSpPr>
            <a:spLocks noChangeArrowheads="1"/>
          </p:cNvSpPr>
          <p:nvPr/>
        </p:nvSpPr>
        <p:spPr bwMode="auto">
          <a:xfrm>
            <a:off x="5418201" y="2637958"/>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TextBox 14"/>
          <p:cNvSpPr txBox="1"/>
          <p:nvPr/>
        </p:nvSpPr>
        <p:spPr>
          <a:xfrm>
            <a:off x="7377539" y="4370231"/>
            <a:ext cx="3722947" cy="1169551"/>
          </a:xfrm>
          <a:prstGeom prst="rect">
            <a:avLst/>
          </a:prstGeom>
          <a:noFill/>
        </p:spPr>
        <p:txBody>
          <a:bodyPr wrap="square" rtlCol="0">
            <a:spAutoFit/>
          </a:bodyPr>
          <a:lstStyle/>
          <a:p>
            <a:pPr marL="360045" indent="-323850">
              <a:lnSpc>
                <a:spcPct val="125000"/>
              </a:lnSpc>
              <a:spcBef>
                <a:spcPct val="0"/>
              </a:spcBef>
              <a:buFont typeface="Wingdings" panose="05000000000000000000" pitchFamily="2" charset="2"/>
              <a:buChar char="n"/>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360045" indent="-323850">
              <a:lnSpc>
                <a:spcPct val="125000"/>
              </a:lnSpc>
              <a:spcBef>
                <a:spcPct val="0"/>
              </a:spcBef>
              <a:buFont typeface="Wingdings" panose="05000000000000000000" pitchFamily="2" charset="2"/>
              <a:buChar char="n"/>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在此录入上述图表的综合描述说明，在此录入图表的说明。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450" decel="100000" fill="hold"/>
                                        <p:tgtEl>
                                          <p:spTgt spid="8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 calcmode="lin" valueType="num">
                                      <p:cBhvr>
                                        <p:cTn id="14" dur="500" fill="hold"/>
                                        <p:tgtEl>
                                          <p:spTgt spid="83"/>
                                        </p:tgtEl>
                                        <p:attrNameLst>
                                          <p:attrName>ppt_w</p:attrName>
                                        </p:attrNameLst>
                                      </p:cBhvr>
                                      <p:tavLst>
                                        <p:tav tm="0">
                                          <p:val>
                                            <p:fltVal val="0"/>
                                          </p:val>
                                        </p:tav>
                                        <p:tav tm="100000">
                                          <p:val>
                                            <p:strVal val="#ppt_w"/>
                                          </p:val>
                                        </p:tav>
                                      </p:tavLst>
                                    </p:anim>
                                    <p:anim calcmode="lin" valueType="num">
                                      <p:cBhvr>
                                        <p:cTn id="15" dur="500" fill="hold"/>
                                        <p:tgtEl>
                                          <p:spTgt spid="83"/>
                                        </p:tgtEl>
                                        <p:attrNameLst>
                                          <p:attrName>ppt_h</p:attrName>
                                        </p:attrNameLst>
                                      </p:cBhvr>
                                      <p:tavLst>
                                        <p:tav tm="0">
                                          <p:val>
                                            <p:fltVal val="0"/>
                                          </p:val>
                                        </p:tav>
                                        <p:tav tm="100000">
                                          <p:val>
                                            <p:strVal val="#ppt_h"/>
                                          </p:val>
                                        </p:tav>
                                      </p:tavLst>
                                    </p:anim>
                                    <p:anim calcmode="lin" valueType="num">
                                      <p:cBhvr>
                                        <p:cTn id="16" dur="500" fill="hold"/>
                                        <p:tgtEl>
                                          <p:spTgt spid="83"/>
                                        </p:tgtEl>
                                        <p:attrNameLst>
                                          <p:attrName>style.rotation</p:attrName>
                                        </p:attrNameLst>
                                      </p:cBhvr>
                                      <p:tavLst>
                                        <p:tav tm="0">
                                          <p:val>
                                            <p:fltVal val="360"/>
                                          </p:val>
                                        </p:tav>
                                        <p:tav tm="100000">
                                          <p:val>
                                            <p:fltVal val="0"/>
                                          </p:val>
                                        </p:tav>
                                      </p:tavLst>
                                    </p:anim>
                                    <p:animEffect transition="in" filter="fade">
                                      <p:cBhvr>
                                        <p:cTn id="17" dur="500"/>
                                        <p:tgtEl>
                                          <p:spTgt spid="8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par>
                          <p:cTn id="25" fill="hold">
                            <p:stCondLst>
                              <p:cond delay="15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87"/>
                                        </p:tgtEl>
                                        <p:attrNameLst>
                                          <p:attrName>style.visibility</p:attrName>
                                        </p:attrNameLst>
                                      </p:cBhvr>
                                      <p:to>
                                        <p:strVal val="visible"/>
                                      </p:to>
                                    </p:set>
                                    <p:animEffect transition="in" filter="fade">
                                      <p:cBhvr>
                                        <p:cTn id="28" dur="1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p:bldP spid="86" grpId="0"/>
      <p:bldP spid="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78555" y="3104840"/>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latin typeface="微软雅黑" panose="020B0503020204020204" pitchFamily="34" charset="-122"/>
                <a:ea typeface="微软雅黑" panose="020B0503020204020204" pitchFamily="34" charset="-122"/>
              </a:rPr>
              <a:t>感谢您的观看</a:t>
            </a:r>
            <a:endParaRPr lang="zh-CN" altLang="en-US" sz="5400" b="1" dirty="0">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bwMode="auto">
          <a:xfrm>
            <a:off x="6177827" y="1779636"/>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dirty="0" smtClean="0">
                <a:latin typeface="Impact" panose="020B0806030902050204" pitchFamily="34" charset="0"/>
              </a:rPr>
              <a:t>2017</a:t>
            </a:r>
            <a:endParaRPr lang="zh-CN" altLang="en-US" sz="11500" dirty="0">
              <a:latin typeface="Impact" panose="020B0806030902050204" pitchFamily="34" charset="0"/>
            </a:endParaRPr>
          </a:p>
        </p:txBody>
      </p:sp>
      <p:sp>
        <p:nvSpPr>
          <p:cNvPr id="4" name="矩形 3"/>
          <p:cNvSpPr/>
          <p:nvPr/>
        </p:nvSpPr>
        <p:spPr>
          <a:xfrm>
            <a:off x="6264630" y="3868429"/>
            <a:ext cx="5165368" cy="646331"/>
          </a:xfrm>
          <a:prstGeom prst="rect">
            <a:avLst/>
          </a:prstGeom>
        </p:spPr>
        <p:txBody>
          <a:bodyPr wrap="squar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1399"/>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
          <p:cNvSpPr/>
          <p:nvPr/>
        </p:nvSpPr>
        <p:spPr>
          <a:xfrm>
            <a:off x="4989240" y="1600200"/>
            <a:ext cx="5982926" cy="42672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455545" algn="l"/>
              </a:tabLst>
            </a:pPr>
            <a:endParaRPr lang="en-US" dirty="0">
              <a:solidFill>
                <a:schemeClr val="tx1">
                  <a:lumMod val="85000"/>
                  <a:lumOff val="15000"/>
                </a:schemeClr>
              </a:solidFill>
            </a:endParaRPr>
          </a:p>
        </p:txBody>
      </p:sp>
      <p:sp>
        <p:nvSpPr>
          <p:cNvPr id="36" name="Rectangle 22"/>
          <p:cNvSpPr/>
          <p:nvPr/>
        </p:nvSpPr>
        <p:spPr>
          <a:xfrm>
            <a:off x="1219836" y="2459879"/>
            <a:ext cx="5485686" cy="1499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矩形 47"/>
          <p:cNvSpPr>
            <a:spLocks noChangeArrowheads="1"/>
          </p:cNvSpPr>
          <p:nvPr/>
        </p:nvSpPr>
        <p:spPr bwMode="auto">
          <a:xfrm>
            <a:off x="1504436" y="3024502"/>
            <a:ext cx="5088806"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spcBef>
                <a:spcPct val="0"/>
              </a:spcBef>
            </a:pP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3"/>
          <p:cNvSpPr>
            <a:spLocks noChangeArrowheads="1"/>
          </p:cNvSpPr>
          <p:nvPr/>
        </p:nvSpPr>
        <p:spPr bwMode="auto">
          <a:xfrm>
            <a:off x="1504436" y="2567618"/>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TextBox 14"/>
          <p:cNvSpPr txBox="1"/>
          <p:nvPr/>
        </p:nvSpPr>
        <p:spPr>
          <a:xfrm>
            <a:off x="1219836" y="1749738"/>
            <a:ext cx="3722947" cy="630942"/>
          </a:xfrm>
          <a:prstGeom prst="rect">
            <a:avLst/>
          </a:prstGeom>
          <a:noFill/>
        </p:spPr>
        <p:txBody>
          <a:bodyPr wrap="square" rtlCol="0">
            <a:spAutoFit/>
          </a:bodyPr>
          <a:lstStyle/>
          <a:p>
            <a:pPr marL="36195" algn="r">
              <a:lnSpc>
                <a:spcPct val="125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 name="图表 4"/>
          <p:cNvGraphicFramePr/>
          <p:nvPr/>
        </p:nvGraphicFramePr>
        <p:xfrm>
          <a:off x="1219836" y="4029409"/>
          <a:ext cx="3769404" cy="1945733"/>
        </p:xfrm>
        <a:graphic>
          <a:graphicData uri="http://schemas.openxmlformats.org/drawingml/2006/chart">
            <c:chart xmlns:c="http://schemas.openxmlformats.org/drawingml/2006/chart" xmlns:r="http://schemas.openxmlformats.org/officeDocument/2006/relationships" r:id="rId1"/>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4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4000">
                                          <p:cBhvr additive="base">
                                            <p:cTn id="7" dur="500" fill="hold"/>
                                            <p:tgtEl>
                                              <p:spTgt spid="35"/>
                                            </p:tgtEl>
                                            <p:attrNameLst>
                                              <p:attrName>ppt_x</p:attrName>
                                            </p:attrNameLst>
                                          </p:cBhvr>
                                          <p:tavLst>
                                            <p:tav tm="0">
                                              <p:val>
                                                <p:strVal val="1+#ppt_w/2"/>
                                              </p:val>
                                            </p:tav>
                                            <p:tav tm="100000">
                                              <p:val>
                                                <p:strVal val="#ppt_x"/>
                                              </p:val>
                                            </p:tav>
                                          </p:tavLst>
                                        </p:anim>
                                        <p:anim calcmode="lin" valueType="num" p14:bounceEnd="44000">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Effect transition="in" filter="fade">
                                          <p:cBhvr>
                                            <p:cTn id="12" dur="150"/>
                                            <p:tgtEl>
                                              <p:spTgt spid="46"/>
                                            </p:tgtEl>
                                          </p:cBhvr>
                                        </p:animEffect>
                                      </p:childTnLst>
                                    </p:cTn>
                                  </p:par>
                                </p:childTnLst>
                              </p:cTn>
                            </p:par>
                            <p:par>
                              <p:cTn id="13" fill="hold">
                                <p:stCondLst>
                                  <p:cond delay="615"/>
                                </p:stCondLst>
                                <p:childTnLst>
                                  <p:par>
                                    <p:cTn id="14" presetID="49" presetClass="entr" presetSubtype="0" decel="10000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 calcmode="lin" valueType="num">
                                          <p:cBhvr>
                                            <p:cTn id="18" dur="500" fill="hold"/>
                                            <p:tgtEl>
                                              <p:spTgt spid="36"/>
                                            </p:tgtEl>
                                            <p:attrNameLst>
                                              <p:attrName>style.rotation</p:attrName>
                                            </p:attrNameLst>
                                          </p:cBhvr>
                                          <p:tavLst>
                                            <p:tav tm="0">
                                              <p:val>
                                                <p:fltVal val="360"/>
                                              </p:val>
                                            </p:tav>
                                            <p:tav tm="100000">
                                              <p:val>
                                                <p:fltVal val="0"/>
                                              </p:val>
                                            </p:tav>
                                          </p:tavLst>
                                        </p:anim>
                                        <p:animEffect transition="in" filter="fade">
                                          <p:cBhvr>
                                            <p:cTn id="19" dur="500"/>
                                            <p:tgtEl>
                                              <p:spTgt spid="36"/>
                                            </p:tgtEl>
                                          </p:cBhvr>
                                        </p:animEffect>
                                      </p:childTnLst>
                                    </p:cTn>
                                  </p:par>
                                </p:childTnLst>
                              </p:cTn>
                            </p:par>
                            <p:par>
                              <p:cTn id="20" fill="hold">
                                <p:stCondLst>
                                  <p:cond delay="1115"/>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615"/>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4" grpId="0"/>
          <p:bldP spid="45" grpId="0"/>
          <p:bldP spid="46" grpId="0"/>
          <p:bldGraphic spid="5" grpId="0">
            <p:bldAsOne/>
          </p:bldGraphic>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Effect transition="in" filter="fade">
                                          <p:cBhvr>
                                            <p:cTn id="12" dur="150"/>
                                            <p:tgtEl>
                                              <p:spTgt spid="46"/>
                                            </p:tgtEl>
                                          </p:cBhvr>
                                        </p:animEffect>
                                      </p:childTnLst>
                                    </p:cTn>
                                  </p:par>
                                </p:childTnLst>
                              </p:cTn>
                            </p:par>
                            <p:par>
                              <p:cTn id="13" fill="hold">
                                <p:stCondLst>
                                  <p:cond delay="615"/>
                                </p:stCondLst>
                                <p:childTnLst>
                                  <p:par>
                                    <p:cTn id="14" presetID="49" presetClass="entr" presetSubtype="0" decel="10000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 calcmode="lin" valueType="num">
                                          <p:cBhvr>
                                            <p:cTn id="18" dur="500" fill="hold"/>
                                            <p:tgtEl>
                                              <p:spTgt spid="36"/>
                                            </p:tgtEl>
                                            <p:attrNameLst>
                                              <p:attrName>style.rotation</p:attrName>
                                            </p:attrNameLst>
                                          </p:cBhvr>
                                          <p:tavLst>
                                            <p:tav tm="0">
                                              <p:val>
                                                <p:fltVal val="360"/>
                                              </p:val>
                                            </p:tav>
                                            <p:tav tm="100000">
                                              <p:val>
                                                <p:fltVal val="0"/>
                                              </p:val>
                                            </p:tav>
                                          </p:tavLst>
                                        </p:anim>
                                        <p:animEffect transition="in" filter="fade">
                                          <p:cBhvr>
                                            <p:cTn id="19" dur="500"/>
                                            <p:tgtEl>
                                              <p:spTgt spid="36"/>
                                            </p:tgtEl>
                                          </p:cBhvr>
                                        </p:animEffect>
                                      </p:childTnLst>
                                    </p:cTn>
                                  </p:par>
                                </p:childTnLst>
                              </p:cTn>
                            </p:par>
                            <p:par>
                              <p:cTn id="20" fill="hold">
                                <p:stCondLst>
                                  <p:cond delay="1115"/>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615"/>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4" grpId="0"/>
          <p:bldP spid="45" grpId="0"/>
          <p:bldP spid="46" grpId="0"/>
          <p:bldGraphic spid="5" grpId="0">
            <p:bldAsOne/>
          </p:bldGraphic>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063364" y="1705969"/>
            <a:ext cx="2935894" cy="2936276"/>
          </a:xfrm>
          <a:prstGeom prst="ellipse">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7177058" y="1705969"/>
            <a:ext cx="2935894" cy="2936276"/>
          </a:xfrm>
          <a:prstGeom prst="ellipse">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28054" y="1705969"/>
            <a:ext cx="2935894" cy="293627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898541" y="2077035"/>
            <a:ext cx="394923" cy="515661"/>
            <a:chOff x="5811231" y="2445120"/>
            <a:chExt cx="446271" cy="582632"/>
          </a:xfrm>
          <a:solidFill>
            <a:schemeClr val="bg1"/>
          </a:solidFill>
        </p:grpSpPr>
        <p:sp>
          <p:nvSpPr>
            <p:cNvPr id="33" name="Freeform 37"/>
            <p:cNvSpPr>
              <a:spLocks noEditPoints="1"/>
            </p:cNvSpPr>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p>
              <a:endParaRPr lang="en-US" sz="3200"/>
            </a:p>
          </p:txBody>
        </p:sp>
        <p:sp>
          <p:nvSpPr>
            <p:cNvPr id="34" name="Freeform 38"/>
            <p:cNvSpPr/>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35" name="矩形 47"/>
          <p:cNvSpPr>
            <a:spLocks noChangeArrowheads="1"/>
          </p:cNvSpPr>
          <p:nvPr/>
        </p:nvSpPr>
        <p:spPr bwMode="auto">
          <a:xfrm>
            <a:off x="5028723" y="3201199"/>
            <a:ext cx="2134556" cy="11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5144461" y="2768555"/>
            <a:ext cx="1903083" cy="42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47"/>
          <p:cNvSpPr>
            <a:spLocks noChangeArrowheads="1"/>
          </p:cNvSpPr>
          <p:nvPr/>
        </p:nvSpPr>
        <p:spPr bwMode="auto">
          <a:xfrm>
            <a:off x="1918163" y="5330788"/>
            <a:ext cx="3226296"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
          <p:cNvSpPr>
            <a:spLocks noChangeArrowheads="1"/>
          </p:cNvSpPr>
          <p:nvPr/>
        </p:nvSpPr>
        <p:spPr bwMode="auto">
          <a:xfrm>
            <a:off x="2615802"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矩形 47"/>
          <p:cNvSpPr>
            <a:spLocks noChangeArrowheads="1"/>
          </p:cNvSpPr>
          <p:nvPr/>
        </p:nvSpPr>
        <p:spPr bwMode="auto">
          <a:xfrm>
            <a:off x="7047544" y="5330788"/>
            <a:ext cx="3194925"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右键点击图片选择设置图片格式可直接替换图片。您可以点击文字框输入，或复制粘贴。</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
          <p:cNvSpPr>
            <a:spLocks noChangeArrowheads="1"/>
          </p:cNvSpPr>
          <p:nvPr/>
        </p:nvSpPr>
        <p:spPr bwMode="auto">
          <a:xfrm>
            <a:off x="7729496" y="4867117"/>
            <a:ext cx="1831018" cy="4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2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ppt_x</p:attrName>
                                        </p:attrNameLst>
                                      </p:cBhvr>
                                      <p:tavLst>
                                        <p:tav tm="0">
                                          <p:val>
                                            <p:fltVal val="0.5"/>
                                          </p:val>
                                        </p:tav>
                                        <p:tav tm="100000">
                                          <p:val>
                                            <p:strVal val="#ppt_x"/>
                                          </p:val>
                                        </p:tav>
                                      </p:tavLst>
                                    </p:anim>
                                    <p:anim calcmode="lin" valueType="num">
                                      <p:cBhvr>
                                        <p:cTn id="16" dur="500" fill="hold"/>
                                        <p:tgtEl>
                                          <p:spTgt spid="1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ppt_x</p:attrName>
                                        </p:attrNameLst>
                                      </p:cBhvr>
                                      <p:tavLst>
                                        <p:tav tm="0">
                                          <p:val>
                                            <p:fltVal val="0.5"/>
                                          </p:val>
                                        </p:tav>
                                        <p:tav tm="100000">
                                          <p:val>
                                            <p:strVal val="#ppt_x"/>
                                          </p:val>
                                        </p:tav>
                                      </p:tavLst>
                                    </p:anim>
                                    <p:anim calcmode="lin" valueType="num">
                                      <p:cBhvr>
                                        <p:cTn id="22" dur="500" fill="hold"/>
                                        <p:tgtEl>
                                          <p:spTgt spid="28"/>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250"/>
                                        <p:tgtEl>
                                          <p:spTgt spid="3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250"/>
                                        <p:tgtEl>
                                          <p:spTgt spid="3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37"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450" decel="100000" fill="hold"/>
                                        <p:tgtEl>
                                          <p:spTgt spid="38"/>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450" decel="100000" fill="hold"/>
                                        <p:tgtEl>
                                          <p:spTgt spid="37"/>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anim calcmode="lin" valueType="num">
                                      <p:cBhvr>
                                        <p:cTn id="51" dur="500" fill="hold"/>
                                        <p:tgtEl>
                                          <p:spTgt spid="40"/>
                                        </p:tgtEl>
                                        <p:attrNameLst>
                                          <p:attrName>ppt_x</p:attrName>
                                        </p:attrNameLst>
                                      </p:cBhvr>
                                      <p:tavLst>
                                        <p:tav tm="0">
                                          <p:val>
                                            <p:strVal val="#ppt_x"/>
                                          </p:val>
                                        </p:tav>
                                        <p:tav tm="100000">
                                          <p:val>
                                            <p:strVal val="#ppt_x"/>
                                          </p:val>
                                        </p:tav>
                                      </p:tavLst>
                                    </p:anim>
                                    <p:anim calcmode="lin" valueType="num">
                                      <p:cBhvr>
                                        <p:cTn id="52" dur="450" decel="100000" fill="hold"/>
                                        <p:tgtEl>
                                          <p:spTgt spid="40"/>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450" decel="100000" fill="hold"/>
                                        <p:tgtEl>
                                          <p:spTgt spid="39"/>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animBg="1"/>
      <p:bldP spid="35"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p:nvPr/>
        </p:nvSpPr>
        <p:spPr bwMode="auto">
          <a:xfrm>
            <a:off x="9133025" y="5046106"/>
            <a:ext cx="143914"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717" y="3021251"/>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矩形 47"/>
          <p:cNvSpPr>
            <a:spLocks noChangeArrowheads="1"/>
          </p:cNvSpPr>
          <p:nvPr/>
        </p:nvSpPr>
        <p:spPr bwMode="auto">
          <a:xfrm>
            <a:off x="8178715" y="33886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37" name="矩形 136"/>
          <p:cNvSpPr/>
          <p:nvPr/>
        </p:nvSpPr>
        <p:spPr>
          <a:xfrm>
            <a:off x="2595622" y="4910223"/>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1276205" y="5277660"/>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39" name="矩形 138"/>
          <p:cNvSpPr/>
          <p:nvPr/>
        </p:nvSpPr>
        <p:spPr>
          <a:xfrm>
            <a:off x="7900338" y="4910223"/>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矩形 47"/>
          <p:cNvSpPr>
            <a:spLocks noChangeArrowheads="1"/>
          </p:cNvSpPr>
          <p:nvPr/>
        </p:nvSpPr>
        <p:spPr bwMode="auto">
          <a:xfrm>
            <a:off x="7903137" y="5277660"/>
            <a:ext cx="30690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41" name="矩形 140"/>
          <p:cNvSpPr/>
          <p:nvPr/>
        </p:nvSpPr>
        <p:spPr>
          <a:xfrm>
            <a:off x="2595622" y="3101461"/>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矩形 47"/>
          <p:cNvSpPr>
            <a:spLocks noChangeArrowheads="1"/>
          </p:cNvSpPr>
          <p:nvPr/>
        </p:nvSpPr>
        <p:spPr bwMode="auto">
          <a:xfrm>
            <a:off x="947156" y="3468898"/>
            <a:ext cx="31262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43" name="矩形 142"/>
          <p:cNvSpPr/>
          <p:nvPr/>
        </p:nvSpPr>
        <p:spPr>
          <a:xfrm>
            <a:off x="5234348" y="1130449"/>
            <a:ext cx="1723307"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矩形 47"/>
          <p:cNvSpPr>
            <a:spLocks noChangeArrowheads="1"/>
          </p:cNvSpPr>
          <p:nvPr/>
        </p:nvSpPr>
        <p:spPr bwMode="auto">
          <a:xfrm>
            <a:off x="4399375" y="1497886"/>
            <a:ext cx="339325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0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14:presetBounceEnd="40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40000">
                                          <p:cBhvr additive="base">
                                            <p:cTn id="16"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14:presetBounceEnd="40000">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14:bounceEnd="40000">
                                          <p:cBhvr additive="base">
                                            <p:cTn id="2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40000">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14:bounceEnd="40000">
                                          <p:cBhvr additive="base">
                                            <p:cTn id="36"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14:presetBounceEnd="4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40000">
                                          <p:cBhvr additive="base">
                                            <p:cTn id="4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14:presetBounceEnd="40000">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14:bounceEnd="40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50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20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50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1+#ppt_w/2"/>
                                              </p:val>
                                            </p:tav>
                                            <p:tav tm="100000">
                                              <p:val>
                                                <p:strVal val="#ppt_x"/>
                                              </p:val>
                                            </p:tav>
                                          </p:tavLst>
                                        </p:anim>
                                        <p:anim calcmode="lin" valueType="num">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1+#ppt_w/2"/>
                                              </p:val>
                                            </p:tav>
                                            <p:tav tm="100000">
                                              <p:val>
                                                <p:strVal val="#ppt_x"/>
                                              </p:val>
                                            </p:tav>
                                          </p:tavLst>
                                        </p:anim>
                                        <p:anim calcmode="lin" valueType="num">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0-#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50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20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50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p:cNvSpPr txBox="1"/>
          <p:nvPr/>
        </p:nvSpPr>
        <p:spPr>
          <a:xfrm>
            <a:off x="2379846" y="3553519"/>
            <a:ext cx="96167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微软雅黑" panose="020B0503020204020204" pitchFamily="34" charset="-122"/>
                <a:ea typeface="微软雅黑" panose="020B0503020204020204" pitchFamily="34" charset="-122"/>
              </a:rPr>
              <a:t>399,834</a:t>
            </a:r>
            <a:r>
              <a:rPr lang="en-US" altLang="zh-CN" sz="1600" b="1" dirty="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4898288" y="3553519"/>
            <a:ext cx="108829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2"/>
                </a:solidFill>
                <a:latin typeface="微软雅黑" panose="020B0503020204020204" pitchFamily="34" charset="-122"/>
                <a:ea typeface="微软雅黑" panose="020B0503020204020204" pitchFamily="34" charset="-122"/>
              </a:rPr>
              <a:t>487</a:t>
            </a:r>
            <a:r>
              <a:rPr lang="en-US" altLang="zh-CN" sz="1600" b="1" dirty="0">
                <a:solidFill>
                  <a:schemeClr val="accent2"/>
                </a:solidFill>
                <a:latin typeface="微软雅黑" panose="020B0503020204020204" pitchFamily="34" charset="-122"/>
                <a:ea typeface="微软雅黑" panose="020B0503020204020204" pitchFamily="34" charset="-122"/>
              </a:rPr>
              <a:t>3,834K</a:t>
            </a:r>
            <a:endParaRPr lang="en-US" altLang="zh-CN" sz="1600" b="1" dirty="0">
              <a:solidFill>
                <a:schemeClr val="accent2"/>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7479190" y="3553519"/>
            <a:ext cx="108829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微软雅黑" panose="020B0503020204020204" pitchFamily="34" charset="-122"/>
                <a:ea typeface="微软雅黑" panose="020B0503020204020204" pitchFamily="34" charset="-122"/>
              </a:rPr>
              <a:t>5258,487</a:t>
            </a:r>
            <a:r>
              <a:rPr lang="en-US" altLang="zh-CN" sz="1600" b="1" dirty="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10092170" y="3553519"/>
            <a:ext cx="96167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2"/>
                </a:solidFill>
                <a:latin typeface="微软雅黑" panose="020B0503020204020204" pitchFamily="34" charset="-122"/>
                <a:ea typeface="微软雅黑" panose="020B0503020204020204" pitchFamily="34" charset="-122"/>
              </a:rPr>
              <a:t>258,487</a:t>
            </a:r>
            <a:r>
              <a:rPr lang="en-US" altLang="zh-CN" sz="1600" b="1" dirty="0">
                <a:solidFill>
                  <a:schemeClr val="accent2"/>
                </a:solidFill>
                <a:latin typeface="微软雅黑" panose="020B0503020204020204" pitchFamily="34" charset="-122"/>
                <a:ea typeface="微软雅黑" panose="020B0503020204020204" pitchFamily="34" charset="-122"/>
              </a:rPr>
              <a:t>K</a:t>
            </a:r>
            <a:endParaRPr lang="en-US" sz="1600" b="1" dirty="0">
              <a:solidFill>
                <a:schemeClr val="accent2"/>
              </a:solidFill>
              <a:latin typeface="微软雅黑" panose="020B0503020204020204" pitchFamily="34" charset="-122"/>
              <a:ea typeface="微软雅黑" panose="020B0503020204020204" pitchFamily="34" charset="-122"/>
            </a:endParaRPr>
          </a:p>
        </p:txBody>
      </p:sp>
      <p:cxnSp>
        <p:nvCxnSpPr>
          <p:cNvPr id="49" name="Straight Connector 88"/>
          <p:cNvCxnSpPr/>
          <p:nvPr/>
        </p:nvCxnSpPr>
        <p:spPr>
          <a:xfrm flipH="1">
            <a:off x="1277959" y="3860753"/>
            <a:ext cx="9636087"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3" name="Oval 8"/>
          <p:cNvSpPr>
            <a:spLocks noChangeAspect="1"/>
          </p:cNvSpPr>
          <p:nvPr/>
        </p:nvSpPr>
        <p:spPr>
          <a:xfrm>
            <a:off x="1433137" y="1710016"/>
            <a:ext cx="1619789" cy="1620000"/>
          </a:xfrm>
          <a:prstGeom prst="ellipse">
            <a:avLst/>
          </a:prstGeom>
          <a:blipFill>
            <a:blip r:embed="rId1"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54" name="Group 94"/>
          <p:cNvGrpSpPr/>
          <p:nvPr/>
        </p:nvGrpSpPr>
        <p:grpSpPr>
          <a:xfrm>
            <a:off x="2146682" y="3352519"/>
            <a:ext cx="192698" cy="948263"/>
            <a:chOff x="1690019" y="2064423"/>
            <a:chExt cx="144542" cy="711197"/>
          </a:xfrm>
        </p:grpSpPr>
        <p:cxnSp>
          <p:nvCxnSpPr>
            <p:cNvPr id="55"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1" name="Oval 109"/>
          <p:cNvSpPr>
            <a:spLocks noChangeAspect="1"/>
          </p:cNvSpPr>
          <p:nvPr/>
        </p:nvSpPr>
        <p:spPr>
          <a:xfrm>
            <a:off x="3859046" y="1422016"/>
            <a:ext cx="1907752" cy="1908000"/>
          </a:xfrm>
          <a:prstGeom prst="ellipse">
            <a:avLst/>
          </a:prstGeom>
          <a:blipFill>
            <a:blip r:embed="rId2"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62" name="Group 110"/>
          <p:cNvGrpSpPr/>
          <p:nvPr/>
        </p:nvGrpSpPr>
        <p:grpSpPr>
          <a:xfrm>
            <a:off x="4716574" y="3352519"/>
            <a:ext cx="192698" cy="948263"/>
            <a:chOff x="1690019" y="2064423"/>
            <a:chExt cx="144542" cy="711197"/>
          </a:xfrm>
        </p:grpSpPr>
        <p:cxnSp>
          <p:nvCxnSpPr>
            <p:cNvPr id="67"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9" name="Oval 127"/>
          <p:cNvSpPr>
            <a:spLocks noChangeAspect="1"/>
          </p:cNvSpPr>
          <p:nvPr/>
        </p:nvSpPr>
        <p:spPr>
          <a:xfrm>
            <a:off x="6429744" y="1422016"/>
            <a:ext cx="1907752" cy="1908000"/>
          </a:xfrm>
          <a:prstGeom prst="ellipse">
            <a:avLst/>
          </a:prstGeom>
          <a:blipFill>
            <a:blip r:embed="rId3"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74" name="Group 128"/>
          <p:cNvGrpSpPr/>
          <p:nvPr/>
        </p:nvGrpSpPr>
        <p:grpSpPr>
          <a:xfrm>
            <a:off x="7286465" y="3352519"/>
            <a:ext cx="192698" cy="948263"/>
            <a:chOff x="1690019" y="2064423"/>
            <a:chExt cx="144542" cy="711197"/>
          </a:xfrm>
        </p:grpSpPr>
        <p:cxnSp>
          <p:nvCxnSpPr>
            <p:cNvPr id="75"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1" name="Oval 145"/>
          <p:cNvSpPr>
            <a:spLocks noChangeAspect="1"/>
          </p:cNvSpPr>
          <p:nvPr/>
        </p:nvSpPr>
        <p:spPr>
          <a:xfrm>
            <a:off x="9142811" y="1710016"/>
            <a:ext cx="1619789" cy="1620000"/>
          </a:xfrm>
          <a:prstGeom prst="ellipse">
            <a:avLst/>
          </a:prstGeom>
          <a:blipFill>
            <a:blip r:embed="rId4"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82" name="Group 146"/>
          <p:cNvGrpSpPr/>
          <p:nvPr/>
        </p:nvGrpSpPr>
        <p:grpSpPr>
          <a:xfrm>
            <a:off x="9856356" y="3352519"/>
            <a:ext cx="192698" cy="948263"/>
            <a:chOff x="1690019" y="2064423"/>
            <a:chExt cx="144542" cy="711197"/>
          </a:xfrm>
        </p:grpSpPr>
        <p:cxnSp>
          <p:nvCxnSpPr>
            <p:cNvPr id="83"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4"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5" name="矩形 84"/>
          <p:cNvSpPr/>
          <p:nvPr/>
        </p:nvSpPr>
        <p:spPr>
          <a:xfrm>
            <a:off x="1304441" y="4418388"/>
            <a:ext cx="1877176"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86" name="矩形 47"/>
          <p:cNvSpPr>
            <a:spLocks noChangeArrowheads="1"/>
          </p:cNvSpPr>
          <p:nvPr/>
        </p:nvSpPr>
        <p:spPr bwMode="auto">
          <a:xfrm>
            <a:off x="1129155"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87" name="矩形 86"/>
          <p:cNvSpPr/>
          <p:nvPr/>
        </p:nvSpPr>
        <p:spPr>
          <a:xfrm>
            <a:off x="9014116" y="4418388"/>
            <a:ext cx="1877176" cy="430879"/>
          </a:xfrm>
          <a:prstGeom prst="rect">
            <a:avLst/>
          </a:prstGeom>
        </p:spPr>
        <p:txBody>
          <a:bodyPr wrap="none" lIns="91431" tIns="45716" rIns="91431" bIns="45716">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8838829"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89" name="矩形 88"/>
          <p:cNvSpPr/>
          <p:nvPr/>
        </p:nvSpPr>
        <p:spPr>
          <a:xfrm>
            <a:off x="3874334" y="4418388"/>
            <a:ext cx="1877176" cy="430879"/>
          </a:xfrm>
          <a:prstGeom prst="rect">
            <a:avLst/>
          </a:prstGeom>
        </p:spPr>
        <p:txBody>
          <a:bodyPr wrap="none" lIns="91431" tIns="45716" rIns="91431" bIns="45716">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3699046"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91" name="矩形 90"/>
          <p:cNvSpPr/>
          <p:nvPr/>
        </p:nvSpPr>
        <p:spPr>
          <a:xfrm>
            <a:off x="6444225" y="4418388"/>
            <a:ext cx="1877176"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92" name="矩形 91"/>
          <p:cNvSpPr>
            <a:spLocks noChangeArrowheads="1"/>
          </p:cNvSpPr>
          <p:nvPr/>
        </p:nvSpPr>
        <p:spPr bwMode="auto">
          <a:xfrm>
            <a:off x="6269744"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upRight)">
                                      <p:cBhvr>
                                        <p:cTn id="7" dur="500"/>
                                        <p:tgtEl>
                                          <p:spTgt spid="4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500"/>
                                        <p:tgtEl>
                                          <p:spTgt spid="5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350" fill="hold"/>
                                        <p:tgtEl>
                                          <p:spTgt spid="85"/>
                                        </p:tgtEl>
                                        <p:attrNameLst>
                                          <p:attrName>ppt_x</p:attrName>
                                        </p:attrNameLst>
                                      </p:cBhvr>
                                      <p:tavLst>
                                        <p:tav tm="0">
                                          <p:val>
                                            <p:strVal val="#ppt_x"/>
                                          </p:val>
                                        </p:tav>
                                        <p:tav tm="100000">
                                          <p:val>
                                            <p:strVal val="#ppt_x"/>
                                          </p:val>
                                        </p:tav>
                                      </p:tavLst>
                                    </p:anim>
                                    <p:anim calcmode="lin" valueType="num">
                                      <p:cBhvr additive="base">
                                        <p:cTn id="21" dur="35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350" fill="hold"/>
                                        <p:tgtEl>
                                          <p:spTgt spid="86"/>
                                        </p:tgtEl>
                                        <p:attrNameLst>
                                          <p:attrName>ppt_x</p:attrName>
                                        </p:attrNameLst>
                                      </p:cBhvr>
                                      <p:tavLst>
                                        <p:tav tm="0">
                                          <p:val>
                                            <p:strVal val="#ppt_x"/>
                                          </p:val>
                                        </p:tav>
                                        <p:tav tm="100000">
                                          <p:val>
                                            <p:strVal val="#ppt_x"/>
                                          </p:val>
                                        </p:tav>
                                      </p:tavLst>
                                    </p:anim>
                                    <p:anim calcmode="lin" valueType="num">
                                      <p:cBhvr additive="base">
                                        <p:cTn id="25" dur="350" fill="hold"/>
                                        <p:tgtEl>
                                          <p:spTgt spid="8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slide(fromRight)">
                                      <p:cBhvr>
                                        <p:cTn id="29" dur="500"/>
                                        <p:tgtEl>
                                          <p:spTgt spid="33"/>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up)">
                                      <p:cBhvr>
                                        <p:cTn id="38" dur="500"/>
                                        <p:tgtEl>
                                          <p:spTgt spid="62"/>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350" fill="hold"/>
                                        <p:tgtEl>
                                          <p:spTgt spid="89"/>
                                        </p:tgtEl>
                                        <p:attrNameLst>
                                          <p:attrName>ppt_x</p:attrName>
                                        </p:attrNameLst>
                                      </p:cBhvr>
                                      <p:tavLst>
                                        <p:tav tm="0">
                                          <p:val>
                                            <p:strVal val="#ppt_x"/>
                                          </p:val>
                                        </p:tav>
                                        <p:tav tm="100000">
                                          <p:val>
                                            <p:strVal val="#ppt_x"/>
                                          </p:val>
                                        </p:tav>
                                      </p:tavLst>
                                    </p:anim>
                                    <p:anim calcmode="lin" valueType="num">
                                      <p:cBhvr additive="base">
                                        <p:cTn id="43" dur="350" fill="hold"/>
                                        <p:tgtEl>
                                          <p:spTgt spid="8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350" fill="hold"/>
                                        <p:tgtEl>
                                          <p:spTgt spid="90"/>
                                        </p:tgtEl>
                                        <p:attrNameLst>
                                          <p:attrName>ppt_x</p:attrName>
                                        </p:attrNameLst>
                                      </p:cBhvr>
                                      <p:tavLst>
                                        <p:tav tm="0">
                                          <p:val>
                                            <p:strVal val="#ppt_x"/>
                                          </p:val>
                                        </p:tav>
                                        <p:tav tm="100000">
                                          <p:val>
                                            <p:strVal val="#ppt_x"/>
                                          </p:val>
                                        </p:tav>
                                      </p:tavLst>
                                    </p:anim>
                                    <p:anim calcmode="lin" valueType="num">
                                      <p:cBhvr additive="base">
                                        <p:cTn id="47" dur="350" fill="hold"/>
                                        <p:tgtEl>
                                          <p:spTgt spid="9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lide(fromRight)">
                                      <p:cBhvr>
                                        <p:cTn id="51" dur="500"/>
                                        <p:tgtEl>
                                          <p:spTgt spid="34"/>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2" presetClass="entr" presetSubtype="1"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up)">
                                      <p:cBhvr>
                                        <p:cTn id="60" dur="500"/>
                                        <p:tgtEl>
                                          <p:spTgt spid="74"/>
                                        </p:tgtEl>
                                      </p:cBhvr>
                                    </p:animEffect>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350" fill="hold"/>
                                        <p:tgtEl>
                                          <p:spTgt spid="91"/>
                                        </p:tgtEl>
                                        <p:attrNameLst>
                                          <p:attrName>ppt_x</p:attrName>
                                        </p:attrNameLst>
                                      </p:cBhvr>
                                      <p:tavLst>
                                        <p:tav tm="0">
                                          <p:val>
                                            <p:strVal val="#ppt_x"/>
                                          </p:val>
                                        </p:tav>
                                        <p:tav tm="100000">
                                          <p:val>
                                            <p:strVal val="#ppt_x"/>
                                          </p:val>
                                        </p:tav>
                                      </p:tavLst>
                                    </p:anim>
                                    <p:anim calcmode="lin" valueType="num">
                                      <p:cBhvr additive="base">
                                        <p:cTn id="65" dur="350" fill="hold"/>
                                        <p:tgtEl>
                                          <p:spTgt spid="9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350" fill="hold"/>
                                        <p:tgtEl>
                                          <p:spTgt spid="92"/>
                                        </p:tgtEl>
                                        <p:attrNameLst>
                                          <p:attrName>ppt_x</p:attrName>
                                        </p:attrNameLst>
                                      </p:cBhvr>
                                      <p:tavLst>
                                        <p:tav tm="0">
                                          <p:val>
                                            <p:strVal val="#ppt_x"/>
                                          </p:val>
                                        </p:tav>
                                        <p:tav tm="100000">
                                          <p:val>
                                            <p:strVal val="#ppt_x"/>
                                          </p:val>
                                        </p:tav>
                                      </p:tavLst>
                                    </p:anim>
                                    <p:anim calcmode="lin" valueType="num">
                                      <p:cBhvr additive="base">
                                        <p:cTn id="69" dur="350" fill="hold"/>
                                        <p:tgtEl>
                                          <p:spTgt spid="92"/>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2" presetClass="entr" presetSubtype="2"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lide(fromRight)">
                                      <p:cBhvr>
                                        <p:cTn id="73" dur="500"/>
                                        <p:tgtEl>
                                          <p:spTgt spid="35"/>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22" presetClass="entr" presetSubtype="1" fill="hold" nodeType="after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up)">
                                      <p:cBhvr>
                                        <p:cTn id="82" dur="500"/>
                                        <p:tgtEl>
                                          <p:spTgt spid="82"/>
                                        </p:tgtEl>
                                      </p:cBhvr>
                                    </p:animEffect>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additive="base">
                                        <p:cTn id="86" dur="350" fill="hold"/>
                                        <p:tgtEl>
                                          <p:spTgt spid="87"/>
                                        </p:tgtEl>
                                        <p:attrNameLst>
                                          <p:attrName>ppt_x</p:attrName>
                                        </p:attrNameLst>
                                      </p:cBhvr>
                                      <p:tavLst>
                                        <p:tav tm="0">
                                          <p:val>
                                            <p:strVal val="#ppt_x"/>
                                          </p:val>
                                        </p:tav>
                                        <p:tav tm="100000">
                                          <p:val>
                                            <p:strVal val="#ppt_x"/>
                                          </p:val>
                                        </p:tav>
                                      </p:tavLst>
                                    </p:anim>
                                    <p:anim calcmode="lin" valueType="num">
                                      <p:cBhvr additive="base">
                                        <p:cTn id="87" dur="350" fill="hold"/>
                                        <p:tgtEl>
                                          <p:spTgt spid="8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 calcmode="lin" valueType="num">
                                      <p:cBhvr additive="base">
                                        <p:cTn id="90" dur="350" fill="hold"/>
                                        <p:tgtEl>
                                          <p:spTgt spid="88"/>
                                        </p:tgtEl>
                                        <p:attrNameLst>
                                          <p:attrName>ppt_x</p:attrName>
                                        </p:attrNameLst>
                                      </p:cBhvr>
                                      <p:tavLst>
                                        <p:tav tm="0">
                                          <p:val>
                                            <p:strVal val="#ppt_x"/>
                                          </p:val>
                                        </p:tav>
                                        <p:tav tm="100000">
                                          <p:val>
                                            <p:strVal val="#ppt_x"/>
                                          </p:val>
                                        </p:tav>
                                      </p:tavLst>
                                    </p:anim>
                                    <p:anim calcmode="lin" valueType="num">
                                      <p:cBhvr additive="base">
                                        <p:cTn id="91" dur="350" fill="hold"/>
                                        <p:tgtEl>
                                          <p:spTgt spid="88"/>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1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slide(fromRight)">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53" grpId="0" animBg="1"/>
      <p:bldP spid="61" grpId="0" animBg="1"/>
      <p:bldP spid="69" grpId="0" animBg="1"/>
      <p:bldP spid="81" grpId="0" animBg="1"/>
      <p:bldP spid="85" grpId="0"/>
      <p:bldP spid="86" grpId="0"/>
      <p:bldP spid="87" grpId="0"/>
      <p:bldP spid="88"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425097" y="1633282"/>
            <a:ext cx="1670904" cy="1218656"/>
          </a:xfrm>
          <a:custGeom>
            <a:avLst/>
            <a:gdLst>
              <a:gd name="connsiteX0" fmla="*/ 1544779 w 1544780"/>
              <a:gd name="connsiteY0" fmla="*/ 0 h 1126522"/>
              <a:gd name="connsiteX1" fmla="*/ 1544780 w 1544780"/>
              <a:gd name="connsiteY1" fmla="*/ 0 h 1126522"/>
              <a:gd name="connsiteX2" fmla="*/ 1177877 w 1544780"/>
              <a:gd name="connsiteY2" fmla="*/ 1126522 h 1126522"/>
              <a:gd name="connsiteX3" fmla="*/ 0 w 1544780"/>
              <a:gd name="connsiteY3" fmla="*/ 1126514 h 1126522"/>
              <a:gd name="connsiteX4" fmla="*/ 49564 w 1544780"/>
              <a:gd name="connsiteY4" fmla="*/ 991095 h 1126522"/>
              <a:gd name="connsiteX5" fmla="*/ 1544779 w 1544780"/>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80" h="1126522">
                <a:moveTo>
                  <a:pt x="1544779" y="0"/>
                </a:moveTo>
                <a:lnTo>
                  <a:pt x="1544780" y="0"/>
                </a:lnTo>
                <a:lnTo>
                  <a:pt x="1177877" y="1126522"/>
                </a:lnTo>
                <a:lnTo>
                  <a:pt x="0" y="1126514"/>
                </a:lnTo>
                <a:lnTo>
                  <a:pt x="49564" y="991095"/>
                </a:lnTo>
                <a:cubicBezTo>
                  <a:pt x="295909" y="408670"/>
                  <a:pt x="872620" y="0"/>
                  <a:pt x="154477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96004" y="1633282"/>
            <a:ext cx="1670901" cy="1218656"/>
          </a:xfrm>
          <a:custGeom>
            <a:avLst/>
            <a:gdLst>
              <a:gd name="connsiteX0" fmla="*/ 0 w 1544777"/>
              <a:gd name="connsiteY0" fmla="*/ 0 h 1126522"/>
              <a:gd name="connsiteX1" fmla="*/ 165914 w 1544777"/>
              <a:gd name="connsiteY1" fmla="*/ 8378 h 1126522"/>
              <a:gd name="connsiteX2" fmla="*/ 1495213 w 1544777"/>
              <a:gd name="connsiteY2" fmla="*/ 991095 h 1126522"/>
              <a:gd name="connsiteX3" fmla="*/ 1544777 w 1544777"/>
              <a:gd name="connsiteY3" fmla="*/ 1126514 h 1126522"/>
              <a:gd name="connsiteX4" fmla="*/ 366901 w 1544777"/>
              <a:gd name="connsiteY4" fmla="*/ 1126522 h 1126522"/>
              <a:gd name="connsiteX5" fmla="*/ 0 w 1544777"/>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77" h="1126522">
                <a:moveTo>
                  <a:pt x="0" y="0"/>
                </a:moveTo>
                <a:lnTo>
                  <a:pt x="165914" y="8378"/>
                </a:lnTo>
                <a:cubicBezTo>
                  <a:pt x="765982" y="69318"/>
                  <a:pt x="1269397" y="457206"/>
                  <a:pt x="1495213" y="991095"/>
                </a:cubicBezTo>
                <a:lnTo>
                  <a:pt x="1544777" y="1126514"/>
                </a:lnTo>
                <a:lnTo>
                  <a:pt x="366901" y="11265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0774" y="2857799"/>
            <a:ext cx="1113098" cy="1947883"/>
          </a:xfrm>
          <a:custGeom>
            <a:avLst/>
            <a:gdLst>
              <a:gd name="connsiteX0" fmla="*/ 75974 w 1029078"/>
              <a:gd name="connsiteY0" fmla="*/ 0 h 1800617"/>
              <a:gd name="connsiteX1" fmla="*/ 1029078 w 1029078"/>
              <a:gd name="connsiteY1" fmla="*/ 690797 h 1800617"/>
              <a:gd name="connsiteX2" fmla="*/ 667599 w 1029078"/>
              <a:gd name="connsiteY2" fmla="*/ 1800617 h 1800617"/>
              <a:gd name="connsiteX3" fmla="*/ 590526 w 1029078"/>
              <a:gd name="connsiteY3" fmla="*/ 1742984 h 1800617"/>
              <a:gd name="connsiteX4" fmla="*/ 0 w 1029078"/>
              <a:gd name="connsiteY4" fmla="*/ 490800 h 1800617"/>
              <a:gd name="connsiteX5" fmla="*/ 72955 w 1029078"/>
              <a:gd name="connsiteY5" fmla="*/ 8248 h 1800617"/>
              <a:gd name="connsiteX6" fmla="*/ 75974 w 1029078"/>
              <a:gd name="connsiteY6" fmla="*/ 0 h 18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8" h="1800617">
                <a:moveTo>
                  <a:pt x="75974" y="0"/>
                </a:moveTo>
                <a:lnTo>
                  <a:pt x="1029078" y="690797"/>
                </a:lnTo>
                <a:lnTo>
                  <a:pt x="667599" y="1800617"/>
                </a:lnTo>
                <a:lnTo>
                  <a:pt x="590526" y="1742984"/>
                </a:lnTo>
                <a:cubicBezTo>
                  <a:pt x="229877" y="1445350"/>
                  <a:pt x="0" y="994920"/>
                  <a:pt x="0" y="490800"/>
                </a:cubicBezTo>
                <a:cubicBezTo>
                  <a:pt x="0" y="322760"/>
                  <a:pt x="25542" y="160686"/>
                  <a:pt x="72955" y="8248"/>
                </a:cubicBezTo>
                <a:lnTo>
                  <a:pt x="7597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38132" y="2857798"/>
            <a:ext cx="1113097" cy="1947882"/>
          </a:xfrm>
          <a:custGeom>
            <a:avLst/>
            <a:gdLst>
              <a:gd name="connsiteX0" fmla="*/ 953103 w 1029077"/>
              <a:gd name="connsiteY0" fmla="*/ 0 h 1800616"/>
              <a:gd name="connsiteX1" fmla="*/ 956122 w 1029077"/>
              <a:gd name="connsiteY1" fmla="*/ 8247 h 1800616"/>
              <a:gd name="connsiteX2" fmla="*/ 1029077 w 1029077"/>
              <a:gd name="connsiteY2" fmla="*/ 490799 h 1800616"/>
              <a:gd name="connsiteX3" fmla="*/ 438551 w 1029077"/>
              <a:gd name="connsiteY3" fmla="*/ 1742983 h 1800616"/>
              <a:gd name="connsiteX4" fmla="*/ 361479 w 1029077"/>
              <a:gd name="connsiteY4" fmla="*/ 1800616 h 1800616"/>
              <a:gd name="connsiteX5" fmla="*/ 0 w 1029077"/>
              <a:gd name="connsiteY5" fmla="*/ 690796 h 1800616"/>
              <a:gd name="connsiteX6" fmla="*/ 953103 w 1029077"/>
              <a:gd name="connsiteY6" fmla="*/ 0 h 18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7" h="1800616">
                <a:moveTo>
                  <a:pt x="953103" y="0"/>
                </a:moveTo>
                <a:lnTo>
                  <a:pt x="956122" y="8247"/>
                </a:lnTo>
                <a:cubicBezTo>
                  <a:pt x="1003535" y="160685"/>
                  <a:pt x="1029077" y="322759"/>
                  <a:pt x="1029077" y="490799"/>
                </a:cubicBezTo>
                <a:cubicBezTo>
                  <a:pt x="1029077" y="994919"/>
                  <a:pt x="799200" y="1445349"/>
                  <a:pt x="438551" y="1742983"/>
                </a:cubicBezTo>
                <a:lnTo>
                  <a:pt x="361479" y="1800616"/>
                </a:lnTo>
                <a:lnTo>
                  <a:pt x="0" y="690796"/>
                </a:lnTo>
                <a:lnTo>
                  <a:pt x="95310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072248" y="4070566"/>
            <a:ext cx="2047506" cy="1073628"/>
          </a:xfrm>
          <a:custGeom>
            <a:avLst/>
            <a:gdLst>
              <a:gd name="connsiteX0" fmla="*/ 946478 w 1892955"/>
              <a:gd name="connsiteY0" fmla="*/ 0 h 992458"/>
              <a:gd name="connsiteX1" fmla="*/ 1892955 w 1892955"/>
              <a:gd name="connsiteY1" fmla="*/ 686014 h 992458"/>
              <a:gd name="connsiteX2" fmla="*/ 1853765 w 1892955"/>
              <a:gd name="connsiteY2" fmla="*/ 715320 h 992458"/>
              <a:gd name="connsiteX3" fmla="*/ 946477 w 1892955"/>
              <a:gd name="connsiteY3" fmla="*/ 992458 h 992458"/>
              <a:gd name="connsiteX4" fmla="*/ 39189 w 1892955"/>
              <a:gd name="connsiteY4" fmla="*/ 715320 h 992458"/>
              <a:gd name="connsiteX5" fmla="*/ 0 w 1892955"/>
              <a:gd name="connsiteY5" fmla="*/ 686015 h 992458"/>
              <a:gd name="connsiteX6" fmla="*/ 946478 w 1892955"/>
              <a:gd name="connsiteY6" fmla="*/ 0 h 9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55" h="992458">
                <a:moveTo>
                  <a:pt x="946478" y="0"/>
                </a:moveTo>
                <a:lnTo>
                  <a:pt x="1892955" y="686014"/>
                </a:lnTo>
                <a:lnTo>
                  <a:pt x="1853765" y="715320"/>
                </a:lnTo>
                <a:cubicBezTo>
                  <a:pt x="1594774" y="890291"/>
                  <a:pt x="1282557" y="992458"/>
                  <a:pt x="946477" y="992458"/>
                </a:cubicBezTo>
                <a:cubicBezTo>
                  <a:pt x="610397" y="992458"/>
                  <a:pt x="298180" y="890291"/>
                  <a:pt x="39189" y="715320"/>
                </a:cubicBezTo>
                <a:lnTo>
                  <a:pt x="0" y="686015"/>
                </a:lnTo>
                <a:lnTo>
                  <a:pt x="946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66419" y="163328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184862"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5" name="矩形 44"/>
          <p:cNvSpPr/>
          <p:nvPr/>
        </p:nvSpPr>
        <p:spPr>
          <a:xfrm>
            <a:off x="7987895" y="163328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7987894"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7" name="矩形 46"/>
          <p:cNvSpPr/>
          <p:nvPr/>
        </p:nvSpPr>
        <p:spPr>
          <a:xfrm>
            <a:off x="2266419" y="378955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184862"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9" name="矩形 48"/>
          <p:cNvSpPr/>
          <p:nvPr/>
        </p:nvSpPr>
        <p:spPr>
          <a:xfrm>
            <a:off x="7987895" y="378955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7987894"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2" name="矩形 61"/>
          <p:cNvSpPr/>
          <p:nvPr/>
        </p:nvSpPr>
        <p:spPr>
          <a:xfrm>
            <a:off x="5120230" y="5259029"/>
            <a:ext cx="1951545"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a:spLocks noChangeArrowheads="1"/>
          </p:cNvSpPr>
          <p:nvPr/>
        </p:nvSpPr>
        <p:spPr bwMode="auto">
          <a:xfrm>
            <a:off x="3682323" y="5675404"/>
            <a:ext cx="482735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4" name="矩形 63"/>
          <p:cNvSpPr/>
          <p:nvPr/>
        </p:nvSpPr>
        <p:spPr>
          <a:xfrm>
            <a:off x="5134082" y="2849931"/>
            <a:ext cx="1951545" cy="954099"/>
          </a:xfrm>
          <a:prstGeom prst="rect">
            <a:avLst/>
          </a:prstGeom>
        </p:spPr>
        <p:txBody>
          <a:bodyPr wrap="square" lIns="91431" tIns="45716" rIns="91431" bIns="45716">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200" b="1" dirty="0">
                <a:solidFill>
                  <a:schemeClr val="accent1"/>
                </a:solidFill>
                <a:latin typeface="微软雅黑" panose="020B0503020204020204" pitchFamily="34" charset="-122"/>
                <a:ea typeface="微软雅黑" panose="020B0503020204020204" pitchFamily="34" charset="-122"/>
              </a:rPr>
              <a:t>关键词</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8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8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48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48000">
                                          <p:cBhvr additive="base">
                                            <p:cTn id="11" dur="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4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8000">
                                          <p:cBhvr additive="base">
                                            <p:cTn id="15" dur="500" fill="hold"/>
                                            <p:tgtEl>
                                              <p:spTgt spid="37"/>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48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48000">
                                          <p:cBhvr additive="base">
                                            <p:cTn id="19" dur="500" fill="hold"/>
                                            <p:tgtEl>
                                              <p:spTgt spid="38"/>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8000">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14:bounceEnd="48000">
                                          <p:cBhvr additive="base">
                                            <p:cTn id="23"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6" name="Oval 37"/>
            <p:cNvSpPr/>
            <p:nvPr/>
          </p:nvSpPr>
          <p:spPr>
            <a:xfrm>
              <a:off x="6911081" y="1319774"/>
              <a:ext cx="1053000" cy="1053000"/>
            </a:xfrm>
            <a:prstGeom prst="ellipse">
              <a:avLst/>
            </a:prstGeom>
            <a:blipFill>
              <a:blip r:embed="rId1"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63" name="Oval 43"/>
            <p:cNvSpPr/>
            <p:nvPr/>
          </p:nvSpPr>
          <p:spPr>
            <a:xfrm>
              <a:off x="4998238" y="1319774"/>
              <a:ext cx="1053000" cy="1053000"/>
            </a:xfrm>
            <a:prstGeom prst="ellipse">
              <a:avLst/>
            </a:prstGeom>
            <a:blipFill>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76" name="Oval 33"/>
            <p:cNvSpPr/>
            <p:nvPr/>
          </p:nvSpPr>
          <p:spPr>
            <a:xfrm>
              <a:off x="3085676" y="1319774"/>
              <a:ext cx="1053000" cy="1053000"/>
            </a:xfrm>
            <a:prstGeom prst="ellipse">
              <a:avLst/>
            </a:prstGeom>
            <a:blipFill>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84" name="Oval 40"/>
            <p:cNvSpPr/>
            <p:nvPr/>
          </p:nvSpPr>
          <p:spPr>
            <a:xfrm>
              <a:off x="1174001" y="1319774"/>
              <a:ext cx="1053000" cy="1053000"/>
            </a:xfrm>
            <a:prstGeom prst="ellipse">
              <a:avLst/>
            </a:prstGeom>
            <a:blipFill>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季度一</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季度二</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季度四</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季度三</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85">
      <a:dk1>
        <a:srgbClr val="000000"/>
      </a:dk1>
      <a:lt1>
        <a:srgbClr val="FFFFFF"/>
      </a:lt1>
      <a:dk2>
        <a:srgbClr val="0089D2"/>
      </a:dk2>
      <a:lt2>
        <a:srgbClr val="F8F8F8"/>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7660</Words>
  <Application>WPS 演示</Application>
  <PresentationFormat>宽屏</PresentationFormat>
  <Paragraphs>784</Paragraphs>
  <Slides>38</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微软雅黑</vt:lpstr>
      <vt:lpstr>Impact</vt:lpstr>
      <vt:lpstr>Calibri</vt:lpstr>
      <vt:lpstr>FontAwesome</vt:lpstr>
      <vt:lpstr>Arial Unicode MS</vt:lpstr>
      <vt:lpstr>Arial Black</vt:lpstr>
      <vt:lpstr>方正兰亭黑简体</vt:lpstr>
      <vt:lpstr>Broadway</vt:lpstr>
      <vt:lpstr>幼圆</vt:lpstr>
      <vt:lpstr>Calibri</vt:lpstr>
      <vt:lpstr>GoodVibrationsROB</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10</cp:revision>
  <dcterms:created xsi:type="dcterms:W3CDTF">2015-05-05T08:02:00Z</dcterms:created>
  <dcterms:modified xsi:type="dcterms:W3CDTF">2017-06-19T14:48:16Z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